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1" r:id="rId1"/>
    <p:sldMasterId id="2147484322" r:id="rId2"/>
  </p:sldMasterIdLst>
  <p:notesMasterIdLst>
    <p:notesMasterId r:id="rId23"/>
  </p:notesMasterIdLst>
  <p:handoutMasterIdLst>
    <p:handoutMasterId r:id="rId24"/>
  </p:handoutMasterIdLst>
  <p:sldIdLst>
    <p:sldId id="256" r:id="rId3"/>
    <p:sldId id="257" r:id="rId4"/>
    <p:sldId id="258" r:id="rId5"/>
    <p:sldId id="297" r:id="rId6"/>
    <p:sldId id="317" r:id="rId7"/>
    <p:sldId id="332" r:id="rId8"/>
    <p:sldId id="329" r:id="rId9"/>
    <p:sldId id="324" r:id="rId10"/>
    <p:sldId id="326" r:id="rId11"/>
    <p:sldId id="325" r:id="rId12"/>
    <p:sldId id="318" r:id="rId13"/>
    <p:sldId id="331" r:id="rId14"/>
    <p:sldId id="320" r:id="rId15"/>
    <p:sldId id="327" r:id="rId16"/>
    <p:sldId id="321" r:id="rId17"/>
    <p:sldId id="262" r:id="rId18"/>
    <p:sldId id="263" r:id="rId19"/>
    <p:sldId id="323" r:id="rId20"/>
    <p:sldId id="304" r:id="rId21"/>
    <p:sldId id="268" r:id="rId22"/>
  </p:sldIdLst>
  <p:sldSz cx="12188825" cy="6858000"/>
  <p:notesSz cx="6400800" cy="11728450"/>
  <p:custDataLst>
    <p:tags r:id="rId25"/>
  </p:custDataLst>
  <p:defaultTextStyle>
    <a:defPPr>
      <a:defRPr lang="de-DE"/>
    </a:defPPr>
    <a:lvl1pPr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265">
          <p15:clr>
            <a:srgbClr val="A4A3A4"/>
          </p15:clr>
        </p15:guide>
        <p15:guide id="2" pos="206">
          <p15:clr>
            <a:srgbClr val="A4A3A4"/>
          </p15:clr>
        </p15:guide>
        <p15:guide id="3" pos="27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2FE"/>
    <a:srgbClr val="0062FF"/>
    <a:srgbClr val="000000"/>
    <a:srgbClr val="FF832B"/>
    <a:srgbClr val="FFFFFF"/>
    <a:srgbClr val="F4F4F4"/>
    <a:srgbClr val="DAF1FC"/>
    <a:srgbClr val="FDEDF3"/>
    <a:srgbClr val="008ABF"/>
    <a:srgbClr val="00649D"/>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256" autoAdjust="0"/>
  </p:normalViewPr>
  <p:slideViewPr>
    <p:cSldViewPr snapToGrid="0">
      <p:cViewPr varScale="1">
        <p:scale>
          <a:sx n="84" d="100"/>
          <a:sy n="84" d="100"/>
        </p:scale>
        <p:origin x="360" y="78"/>
      </p:cViewPr>
      <p:guideLst>
        <p:guide orient="horz" pos="4265"/>
        <p:guide pos="206"/>
        <p:guide pos="27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76"/>
    </p:cViewPr>
  </p:sorterViewPr>
  <p:notesViewPr>
    <p:cSldViewPr snapToGrid="0">
      <p:cViewPr varScale="1">
        <p:scale>
          <a:sx n="66" d="100"/>
          <a:sy n="66" d="100"/>
        </p:scale>
        <p:origin x="430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467E77-39AB-429A-8869-6FC396389952}" type="doc">
      <dgm:prSet loTypeId="urn:microsoft.com/office/officeart/2005/8/layout/process1" loCatId="process" qsTypeId="urn:microsoft.com/office/officeart/2005/8/quickstyle/simple1" qsCatId="simple" csTypeId="urn:microsoft.com/office/officeart/2005/8/colors/accent0_3" csCatId="mainScheme" phldr="1"/>
      <dgm:spPr/>
    </dgm:pt>
    <dgm:pt modelId="{29D5A867-79D4-41D4-8B57-F72231E1DD6F}">
      <dgm:prSet phldrT="[Text]" custT="1"/>
      <dgm:spPr/>
      <dgm:t>
        <a:bodyPr/>
        <a:lstStyle/>
        <a:p>
          <a:r>
            <a:rPr lang="en-US" sz="1800" dirty="0">
              <a:latin typeface="IBM Plex Sans" panose="020B0503050203000203" pitchFamily="34" charset="0"/>
            </a:rPr>
            <a:t>Image Acquisition</a:t>
          </a:r>
        </a:p>
      </dgm:t>
    </dgm:pt>
    <dgm:pt modelId="{F853A0CE-6EF1-41EC-83FB-1E429561BB02}" type="parTrans" cxnId="{ACC6FC43-946B-45F0-A39F-70EF3155A9C8}">
      <dgm:prSet/>
      <dgm:spPr/>
      <dgm:t>
        <a:bodyPr/>
        <a:lstStyle/>
        <a:p>
          <a:endParaRPr lang="en-US"/>
        </a:p>
      </dgm:t>
    </dgm:pt>
    <dgm:pt modelId="{509479AF-27AA-4CC4-B38D-C4545D89B678}" type="sibTrans" cxnId="{ACC6FC43-946B-45F0-A39F-70EF3155A9C8}">
      <dgm:prSet/>
      <dgm:spPr/>
      <dgm:t>
        <a:bodyPr/>
        <a:lstStyle/>
        <a:p>
          <a:endParaRPr lang="en-US" dirty="0"/>
        </a:p>
      </dgm:t>
    </dgm:pt>
    <dgm:pt modelId="{3423BBDA-F34B-481A-BAEF-22B66E0F2578}">
      <dgm:prSet phldrT="[Text]" custT="1"/>
      <dgm:spPr/>
      <dgm:t>
        <a:bodyPr/>
        <a:lstStyle/>
        <a:p>
          <a:r>
            <a:rPr lang="en-US" sz="1800" dirty="0">
              <a:latin typeface="IBM Plex Sans" panose="020B0503050203000203" pitchFamily="34" charset="0"/>
            </a:rPr>
            <a:t>Pre-Processing</a:t>
          </a:r>
        </a:p>
      </dgm:t>
    </dgm:pt>
    <dgm:pt modelId="{F1F89BB6-E2BB-43EF-BA81-FF2B21920E37}" type="parTrans" cxnId="{C6ECCC1F-C026-4FB1-BBFF-CFB2BAB99994}">
      <dgm:prSet/>
      <dgm:spPr/>
      <dgm:t>
        <a:bodyPr/>
        <a:lstStyle/>
        <a:p>
          <a:endParaRPr lang="en-US"/>
        </a:p>
      </dgm:t>
    </dgm:pt>
    <dgm:pt modelId="{2337E4ED-CD2A-4D7E-BC77-8185BB997BD0}" type="sibTrans" cxnId="{C6ECCC1F-C026-4FB1-BBFF-CFB2BAB99994}">
      <dgm:prSet/>
      <dgm:spPr/>
      <dgm:t>
        <a:bodyPr/>
        <a:lstStyle/>
        <a:p>
          <a:endParaRPr lang="en-US" dirty="0"/>
        </a:p>
      </dgm:t>
    </dgm:pt>
    <dgm:pt modelId="{8075BEC2-DF08-42DB-B4F5-ECBE7C6D906D}">
      <dgm:prSet phldrT="[Text]" custT="1"/>
      <dgm:spPr/>
      <dgm:t>
        <a:bodyPr/>
        <a:lstStyle/>
        <a:p>
          <a:r>
            <a:rPr lang="en-US" sz="1800" dirty="0">
              <a:latin typeface="IBM Plex Sans" panose="020B0503050203000203" pitchFamily="34" charset="0"/>
            </a:rPr>
            <a:t>Segmentation</a:t>
          </a:r>
        </a:p>
      </dgm:t>
    </dgm:pt>
    <dgm:pt modelId="{18795557-5851-483F-92BF-F392159B0891}" type="parTrans" cxnId="{146D3ABB-79B7-460F-9551-46433E455BC8}">
      <dgm:prSet/>
      <dgm:spPr/>
      <dgm:t>
        <a:bodyPr/>
        <a:lstStyle/>
        <a:p>
          <a:endParaRPr lang="en-US"/>
        </a:p>
      </dgm:t>
    </dgm:pt>
    <dgm:pt modelId="{D63C18D9-DB83-42C2-9B73-97AD29BC7417}" type="sibTrans" cxnId="{146D3ABB-79B7-460F-9551-46433E455BC8}">
      <dgm:prSet/>
      <dgm:spPr/>
      <dgm:t>
        <a:bodyPr/>
        <a:lstStyle/>
        <a:p>
          <a:endParaRPr lang="en-US" dirty="0"/>
        </a:p>
      </dgm:t>
    </dgm:pt>
    <dgm:pt modelId="{E05BC32F-06B4-4304-8CC7-A1DB04B5D6E5}">
      <dgm:prSet phldrT="[Text]" custT="1"/>
      <dgm:spPr/>
      <dgm:t>
        <a:bodyPr/>
        <a:lstStyle/>
        <a:p>
          <a:r>
            <a:rPr lang="en-US" sz="1800" dirty="0">
              <a:latin typeface="IBM Plex Sans" panose="020B0503050203000203" pitchFamily="34" charset="0"/>
            </a:rPr>
            <a:t>Feature Extraction &amp; Selection</a:t>
          </a:r>
        </a:p>
      </dgm:t>
    </dgm:pt>
    <dgm:pt modelId="{CF8E18AF-C6EB-4244-B4B1-1730AD2222E8}" type="parTrans" cxnId="{84963524-C4F3-454C-A226-404635D6EE8F}">
      <dgm:prSet/>
      <dgm:spPr/>
      <dgm:t>
        <a:bodyPr/>
        <a:lstStyle/>
        <a:p>
          <a:endParaRPr lang="en-US"/>
        </a:p>
      </dgm:t>
    </dgm:pt>
    <dgm:pt modelId="{409F36BA-92EA-4EB1-89BA-462B49B21946}" type="sibTrans" cxnId="{84963524-C4F3-454C-A226-404635D6EE8F}">
      <dgm:prSet/>
      <dgm:spPr/>
      <dgm:t>
        <a:bodyPr/>
        <a:lstStyle/>
        <a:p>
          <a:endParaRPr lang="en-US" dirty="0"/>
        </a:p>
      </dgm:t>
    </dgm:pt>
    <dgm:pt modelId="{6FE2EB49-2FCB-401F-B758-BDE55F08F02A}">
      <dgm:prSet phldrT="[Text]" custT="1"/>
      <dgm:spPr/>
      <dgm:t>
        <a:bodyPr/>
        <a:lstStyle/>
        <a:p>
          <a:r>
            <a:rPr lang="en-US" sz="1800" dirty="0">
              <a:latin typeface="+mn-lt"/>
            </a:rPr>
            <a:t>Classification</a:t>
          </a:r>
        </a:p>
      </dgm:t>
    </dgm:pt>
    <dgm:pt modelId="{40C31C6C-02E8-4A13-89E2-17331ACA4783}" type="parTrans" cxnId="{EC308179-C980-4A1E-9724-53477F191BCB}">
      <dgm:prSet/>
      <dgm:spPr/>
      <dgm:t>
        <a:bodyPr/>
        <a:lstStyle/>
        <a:p>
          <a:endParaRPr lang="en-US"/>
        </a:p>
      </dgm:t>
    </dgm:pt>
    <dgm:pt modelId="{76B4F5CE-C262-4423-991B-90A6DF35BC2A}" type="sibTrans" cxnId="{EC308179-C980-4A1E-9724-53477F191BCB}">
      <dgm:prSet/>
      <dgm:spPr/>
      <dgm:t>
        <a:bodyPr/>
        <a:lstStyle/>
        <a:p>
          <a:endParaRPr lang="en-US"/>
        </a:p>
      </dgm:t>
    </dgm:pt>
    <dgm:pt modelId="{D8468546-6688-4679-8D06-44B03E358229}" type="pres">
      <dgm:prSet presAssocID="{F9467E77-39AB-429A-8869-6FC396389952}" presName="Name0" presStyleCnt="0">
        <dgm:presLayoutVars>
          <dgm:dir/>
          <dgm:resizeHandles val="exact"/>
        </dgm:presLayoutVars>
      </dgm:prSet>
      <dgm:spPr/>
    </dgm:pt>
    <dgm:pt modelId="{48862AAF-4D2C-4CCA-A69A-DDC3C8BC0D5F}" type="pres">
      <dgm:prSet presAssocID="{29D5A867-79D4-41D4-8B57-F72231E1DD6F}" presName="node" presStyleLbl="node1" presStyleIdx="0" presStyleCnt="5">
        <dgm:presLayoutVars>
          <dgm:bulletEnabled val="1"/>
        </dgm:presLayoutVars>
      </dgm:prSet>
      <dgm:spPr/>
    </dgm:pt>
    <dgm:pt modelId="{E8C82E8D-3F49-4339-9212-25F24664EFE1}" type="pres">
      <dgm:prSet presAssocID="{509479AF-27AA-4CC4-B38D-C4545D89B678}" presName="sibTrans" presStyleLbl="sibTrans2D1" presStyleIdx="0" presStyleCnt="4"/>
      <dgm:spPr/>
    </dgm:pt>
    <dgm:pt modelId="{C5A5DA51-9644-45BE-B126-8DA8AB58FE09}" type="pres">
      <dgm:prSet presAssocID="{509479AF-27AA-4CC4-B38D-C4545D89B678}" presName="connectorText" presStyleLbl="sibTrans2D1" presStyleIdx="0" presStyleCnt="4"/>
      <dgm:spPr/>
    </dgm:pt>
    <dgm:pt modelId="{A5439203-47CB-4799-8D78-49EC15D59135}" type="pres">
      <dgm:prSet presAssocID="{3423BBDA-F34B-481A-BAEF-22B66E0F2578}" presName="node" presStyleLbl="node1" presStyleIdx="1" presStyleCnt="5">
        <dgm:presLayoutVars>
          <dgm:bulletEnabled val="1"/>
        </dgm:presLayoutVars>
      </dgm:prSet>
      <dgm:spPr/>
    </dgm:pt>
    <dgm:pt modelId="{FE231B83-E1DA-4E62-9945-9B3E4AB49AC7}" type="pres">
      <dgm:prSet presAssocID="{2337E4ED-CD2A-4D7E-BC77-8185BB997BD0}" presName="sibTrans" presStyleLbl="sibTrans2D1" presStyleIdx="1" presStyleCnt="4"/>
      <dgm:spPr/>
    </dgm:pt>
    <dgm:pt modelId="{BC3716DF-7CF5-495D-AD8B-AA47047E16ED}" type="pres">
      <dgm:prSet presAssocID="{2337E4ED-CD2A-4D7E-BC77-8185BB997BD0}" presName="connectorText" presStyleLbl="sibTrans2D1" presStyleIdx="1" presStyleCnt="4"/>
      <dgm:spPr/>
    </dgm:pt>
    <dgm:pt modelId="{62A8C1F4-15D5-42CB-9623-89C1095E5C92}" type="pres">
      <dgm:prSet presAssocID="{8075BEC2-DF08-42DB-B4F5-ECBE7C6D906D}" presName="node" presStyleLbl="node1" presStyleIdx="2" presStyleCnt="5" custScaleX="116283" custScaleY="112650">
        <dgm:presLayoutVars>
          <dgm:bulletEnabled val="1"/>
        </dgm:presLayoutVars>
      </dgm:prSet>
      <dgm:spPr/>
    </dgm:pt>
    <dgm:pt modelId="{B18E3692-45F6-47E9-B801-BFDD76C4BEF5}" type="pres">
      <dgm:prSet presAssocID="{D63C18D9-DB83-42C2-9B73-97AD29BC7417}" presName="sibTrans" presStyleLbl="sibTrans2D1" presStyleIdx="2" presStyleCnt="4"/>
      <dgm:spPr/>
    </dgm:pt>
    <dgm:pt modelId="{E7704C06-83C4-447F-AB25-1A2946618C81}" type="pres">
      <dgm:prSet presAssocID="{D63C18D9-DB83-42C2-9B73-97AD29BC7417}" presName="connectorText" presStyleLbl="sibTrans2D1" presStyleIdx="2" presStyleCnt="4"/>
      <dgm:spPr/>
    </dgm:pt>
    <dgm:pt modelId="{60590ED5-82D9-4E03-A8C6-8FF8D584C6B9}" type="pres">
      <dgm:prSet presAssocID="{E05BC32F-06B4-4304-8CC7-A1DB04B5D6E5}" presName="node" presStyleLbl="node1" presStyleIdx="3" presStyleCnt="5">
        <dgm:presLayoutVars>
          <dgm:bulletEnabled val="1"/>
        </dgm:presLayoutVars>
      </dgm:prSet>
      <dgm:spPr/>
    </dgm:pt>
    <dgm:pt modelId="{0B72D026-2274-4657-B200-9EC05ECF0870}" type="pres">
      <dgm:prSet presAssocID="{409F36BA-92EA-4EB1-89BA-462B49B21946}" presName="sibTrans" presStyleLbl="sibTrans2D1" presStyleIdx="3" presStyleCnt="4"/>
      <dgm:spPr/>
    </dgm:pt>
    <dgm:pt modelId="{5A37F82C-1136-45D1-8B40-A4F2210DE67D}" type="pres">
      <dgm:prSet presAssocID="{409F36BA-92EA-4EB1-89BA-462B49B21946}" presName="connectorText" presStyleLbl="sibTrans2D1" presStyleIdx="3" presStyleCnt="4"/>
      <dgm:spPr/>
    </dgm:pt>
    <dgm:pt modelId="{33CCC80A-2814-484B-91F5-F5C092B504C8}" type="pres">
      <dgm:prSet presAssocID="{6FE2EB49-2FCB-401F-B758-BDE55F08F02A}" presName="node" presStyleLbl="node1" presStyleIdx="4" presStyleCnt="5" custScaleX="120843" custScaleY="99011">
        <dgm:presLayoutVars>
          <dgm:bulletEnabled val="1"/>
        </dgm:presLayoutVars>
      </dgm:prSet>
      <dgm:spPr/>
    </dgm:pt>
  </dgm:ptLst>
  <dgm:cxnLst>
    <dgm:cxn modelId="{3D3A890E-594A-4164-B4BC-CD52DC159DFA}" type="presOf" srcId="{6FE2EB49-2FCB-401F-B758-BDE55F08F02A}" destId="{33CCC80A-2814-484B-91F5-F5C092B504C8}" srcOrd="0" destOrd="0" presId="urn:microsoft.com/office/officeart/2005/8/layout/process1"/>
    <dgm:cxn modelId="{854BC112-5885-47BA-91D7-45CD7479B98B}" type="presOf" srcId="{8075BEC2-DF08-42DB-B4F5-ECBE7C6D906D}" destId="{62A8C1F4-15D5-42CB-9623-89C1095E5C92}" srcOrd="0" destOrd="0" presId="urn:microsoft.com/office/officeart/2005/8/layout/process1"/>
    <dgm:cxn modelId="{2673AD18-5646-4587-909F-1734EE9775B0}" type="presOf" srcId="{409F36BA-92EA-4EB1-89BA-462B49B21946}" destId="{0B72D026-2274-4657-B200-9EC05ECF0870}" srcOrd="0" destOrd="0" presId="urn:microsoft.com/office/officeart/2005/8/layout/process1"/>
    <dgm:cxn modelId="{72AE4419-FFED-4179-986E-4691986242AA}" type="presOf" srcId="{F9467E77-39AB-429A-8869-6FC396389952}" destId="{D8468546-6688-4679-8D06-44B03E358229}" srcOrd="0" destOrd="0" presId="urn:microsoft.com/office/officeart/2005/8/layout/process1"/>
    <dgm:cxn modelId="{C6ECCC1F-C026-4FB1-BBFF-CFB2BAB99994}" srcId="{F9467E77-39AB-429A-8869-6FC396389952}" destId="{3423BBDA-F34B-481A-BAEF-22B66E0F2578}" srcOrd="1" destOrd="0" parTransId="{F1F89BB6-E2BB-43EF-BA81-FF2B21920E37}" sibTransId="{2337E4ED-CD2A-4D7E-BC77-8185BB997BD0}"/>
    <dgm:cxn modelId="{84963524-C4F3-454C-A226-404635D6EE8F}" srcId="{F9467E77-39AB-429A-8869-6FC396389952}" destId="{E05BC32F-06B4-4304-8CC7-A1DB04B5D6E5}" srcOrd="3" destOrd="0" parTransId="{CF8E18AF-C6EB-4244-B4B1-1730AD2222E8}" sibTransId="{409F36BA-92EA-4EB1-89BA-462B49B21946}"/>
    <dgm:cxn modelId="{D2064961-35BE-4D79-8FEE-D005FAFFEB7E}" type="presOf" srcId="{D63C18D9-DB83-42C2-9B73-97AD29BC7417}" destId="{B18E3692-45F6-47E9-B801-BFDD76C4BEF5}" srcOrd="0" destOrd="0" presId="urn:microsoft.com/office/officeart/2005/8/layout/process1"/>
    <dgm:cxn modelId="{ACC6FC43-946B-45F0-A39F-70EF3155A9C8}" srcId="{F9467E77-39AB-429A-8869-6FC396389952}" destId="{29D5A867-79D4-41D4-8B57-F72231E1DD6F}" srcOrd="0" destOrd="0" parTransId="{F853A0CE-6EF1-41EC-83FB-1E429561BB02}" sibTransId="{509479AF-27AA-4CC4-B38D-C4545D89B678}"/>
    <dgm:cxn modelId="{F9D82044-A13E-4D30-BF8C-64B2922E925A}" type="presOf" srcId="{509479AF-27AA-4CC4-B38D-C4545D89B678}" destId="{E8C82E8D-3F49-4339-9212-25F24664EFE1}" srcOrd="0" destOrd="0" presId="urn:microsoft.com/office/officeart/2005/8/layout/process1"/>
    <dgm:cxn modelId="{2076AB76-956A-4082-910C-0B27938D3B4D}" type="presOf" srcId="{409F36BA-92EA-4EB1-89BA-462B49B21946}" destId="{5A37F82C-1136-45D1-8B40-A4F2210DE67D}" srcOrd="1" destOrd="0" presId="urn:microsoft.com/office/officeart/2005/8/layout/process1"/>
    <dgm:cxn modelId="{EC308179-C980-4A1E-9724-53477F191BCB}" srcId="{F9467E77-39AB-429A-8869-6FC396389952}" destId="{6FE2EB49-2FCB-401F-B758-BDE55F08F02A}" srcOrd="4" destOrd="0" parTransId="{40C31C6C-02E8-4A13-89E2-17331ACA4783}" sibTransId="{76B4F5CE-C262-4423-991B-90A6DF35BC2A}"/>
    <dgm:cxn modelId="{04F6F091-F833-4D93-B23F-EC52DE46D7CC}" type="presOf" srcId="{E05BC32F-06B4-4304-8CC7-A1DB04B5D6E5}" destId="{60590ED5-82D9-4E03-A8C6-8FF8D584C6B9}" srcOrd="0" destOrd="0" presId="urn:microsoft.com/office/officeart/2005/8/layout/process1"/>
    <dgm:cxn modelId="{C62345A4-CE7A-4757-94DC-E7AAB8331F03}" type="presOf" srcId="{2337E4ED-CD2A-4D7E-BC77-8185BB997BD0}" destId="{BC3716DF-7CF5-495D-AD8B-AA47047E16ED}" srcOrd="1" destOrd="0" presId="urn:microsoft.com/office/officeart/2005/8/layout/process1"/>
    <dgm:cxn modelId="{A0F127A5-BE23-4CA3-8072-51C990608812}" type="presOf" srcId="{29D5A867-79D4-41D4-8B57-F72231E1DD6F}" destId="{48862AAF-4D2C-4CCA-A69A-DDC3C8BC0D5F}" srcOrd="0" destOrd="0" presId="urn:microsoft.com/office/officeart/2005/8/layout/process1"/>
    <dgm:cxn modelId="{6583BDB5-B96A-4F37-90C6-67F9826602F6}" type="presOf" srcId="{2337E4ED-CD2A-4D7E-BC77-8185BB997BD0}" destId="{FE231B83-E1DA-4E62-9945-9B3E4AB49AC7}" srcOrd="0" destOrd="0" presId="urn:microsoft.com/office/officeart/2005/8/layout/process1"/>
    <dgm:cxn modelId="{146D3ABB-79B7-460F-9551-46433E455BC8}" srcId="{F9467E77-39AB-429A-8869-6FC396389952}" destId="{8075BEC2-DF08-42DB-B4F5-ECBE7C6D906D}" srcOrd="2" destOrd="0" parTransId="{18795557-5851-483F-92BF-F392159B0891}" sibTransId="{D63C18D9-DB83-42C2-9B73-97AD29BC7417}"/>
    <dgm:cxn modelId="{1F05F5CE-E674-404F-9376-10F41ED590E0}" type="presOf" srcId="{3423BBDA-F34B-481A-BAEF-22B66E0F2578}" destId="{A5439203-47CB-4799-8D78-49EC15D59135}" srcOrd="0" destOrd="0" presId="urn:microsoft.com/office/officeart/2005/8/layout/process1"/>
    <dgm:cxn modelId="{A0472CE1-2A90-4A61-81A0-360FFB2E0682}" type="presOf" srcId="{D63C18D9-DB83-42C2-9B73-97AD29BC7417}" destId="{E7704C06-83C4-447F-AB25-1A2946618C81}" srcOrd="1" destOrd="0" presId="urn:microsoft.com/office/officeart/2005/8/layout/process1"/>
    <dgm:cxn modelId="{5C463FF4-6BDD-489D-A132-A49026F2A777}" type="presOf" srcId="{509479AF-27AA-4CC4-B38D-C4545D89B678}" destId="{C5A5DA51-9644-45BE-B126-8DA8AB58FE09}" srcOrd="1" destOrd="0" presId="urn:microsoft.com/office/officeart/2005/8/layout/process1"/>
    <dgm:cxn modelId="{CF9FC97B-B6B7-4C23-B1AA-7D6E78D40CF9}" type="presParOf" srcId="{D8468546-6688-4679-8D06-44B03E358229}" destId="{48862AAF-4D2C-4CCA-A69A-DDC3C8BC0D5F}" srcOrd="0" destOrd="0" presId="urn:microsoft.com/office/officeart/2005/8/layout/process1"/>
    <dgm:cxn modelId="{607A4F14-22E3-435D-845F-789DAB3EA0F0}" type="presParOf" srcId="{D8468546-6688-4679-8D06-44B03E358229}" destId="{E8C82E8D-3F49-4339-9212-25F24664EFE1}" srcOrd="1" destOrd="0" presId="urn:microsoft.com/office/officeart/2005/8/layout/process1"/>
    <dgm:cxn modelId="{C87BEBA0-D3FD-43AD-B782-1FBF006F6138}" type="presParOf" srcId="{E8C82E8D-3F49-4339-9212-25F24664EFE1}" destId="{C5A5DA51-9644-45BE-B126-8DA8AB58FE09}" srcOrd="0" destOrd="0" presId="urn:microsoft.com/office/officeart/2005/8/layout/process1"/>
    <dgm:cxn modelId="{BDA33AE9-B02C-4AB8-83D2-4BB63CC032A9}" type="presParOf" srcId="{D8468546-6688-4679-8D06-44B03E358229}" destId="{A5439203-47CB-4799-8D78-49EC15D59135}" srcOrd="2" destOrd="0" presId="urn:microsoft.com/office/officeart/2005/8/layout/process1"/>
    <dgm:cxn modelId="{ED824A80-F518-4680-9B7C-227208C4F5E2}" type="presParOf" srcId="{D8468546-6688-4679-8D06-44B03E358229}" destId="{FE231B83-E1DA-4E62-9945-9B3E4AB49AC7}" srcOrd="3" destOrd="0" presId="urn:microsoft.com/office/officeart/2005/8/layout/process1"/>
    <dgm:cxn modelId="{FF21918C-F2F9-4C89-9CE3-0BE5C0662E97}" type="presParOf" srcId="{FE231B83-E1DA-4E62-9945-9B3E4AB49AC7}" destId="{BC3716DF-7CF5-495D-AD8B-AA47047E16ED}" srcOrd="0" destOrd="0" presId="urn:microsoft.com/office/officeart/2005/8/layout/process1"/>
    <dgm:cxn modelId="{88A8B493-1A70-44C1-8F4D-74F09C484ABE}" type="presParOf" srcId="{D8468546-6688-4679-8D06-44B03E358229}" destId="{62A8C1F4-15D5-42CB-9623-89C1095E5C92}" srcOrd="4" destOrd="0" presId="urn:microsoft.com/office/officeart/2005/8/layout/process1"/>
    <dgm:cxn modelId="{802C3744-D2D7-4E99-9C65-009CABE63D1A}" type="presParOf" srcId="{D8468546-6688-4679-8D06-44B03E358229}" destId="{B18E3692-45F6-47E9-B801-BFDD76C4BEF5}" srcOrd="5" destOrd="0" presId="urn:microsoft.com/office/officeart/2005/8/layout/process1"/>
    <dgm:cxn modelId="{48345EE1-3823-49D4-A3A1-261545F2C31E}" type="presParOf" srcId="{B18E3692-45F6-47E9-B801-BFDD76C4BEF5}" destId="{E7704C06-83C4-447F-AB25-1A2946618C81}" srcOrd="0" destOrd="0" presId="urn:microsoft.com/office/officeart/2005/8/layout/process1"/>
    <dgm:cxn modelId="{29246CE8-6D2A-49C4-B0AC-AB52AB3D7E06}" type="presParOf" srcId="{D8468546-6688-4679-8D06-44B03E358229}" destId="{60590ED5-82D9-4E03-A8C6-8FF8D584C6B9}" srcOrd="6" destOrd="0" presId="urn:microsoft.com/office/officeart/2005/8/layout/process1"/>
    <dgm:cxn modelId="{80FE6B9A-248E-4DD6-A134-FD54B5F642C2}" type="presParOf" srcId="{D8468546-6688-4679-8D06-44B03E358229}" destId="{0B72D026-2274-4657-B200-9EC05ECF0870}" srcOrd="7" destOrd="0" presId="urn:microsoft.com/office/officeart/2005/8/layout/process1"/>
    <dgm:cxn modelId="{5FF74E34-D519-4329-B276-3D31CAFCE8E1}" type="presParOf" srcId="{0B72D026-2274-4657-B200-9EC05ECF0870}" destId="{5A37F82C-1136-45D1-8B40-A4F2210DE67D}" srcOrd="0" destOrd="0" presId="urn:microsoft.com/office/officeart/2005/8/layout/process1"/>
    <dgm:cxn modelId="{1CBAA95F-F77D-4837-A131-B1179E015BAD}" type="presParOf" srcId="{D8468546-6688-4679-8D06-44B03E358229}" destId="{33CCC80A-2814-484B-91F5-F5C092B504C8}"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62AAF-4D2C-4CCA-A69A-DDC3C8BC0D5F}">
      <dsp:nvSpPr>
        <dsp:cNvPr id="0" name=""/>
        <dsp:cNvSpPr/>
      </dsp:nvSpPr>
      <dsp:spPr>
        <a:xfrm>
          <a:off x="9477" y="1935919"/>
          <a:ext cx="1412988" cy="10067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IBM Plex Sans" panose="020B0503050203000203" pitchFamily="34" charset="0"/>
            </a:rPr>
            <a:t>Image Acquisition</a:t>
          </a:r>
        </a:p>
      </dsp:txBody>
      <dsp:txXfrm>
        <a:off x="38964" y="1965406"/>
        <a:ext cx="1354014" cy="947780"/>
      </dsp:txXfrm>
    </dsp:sp>
    <dsp:sp modelId="{E8C82E8D-3F49-4339-9212-25F24664EFE1}">
      <dsp:nvSpPr>
        <dsp:cNvPr id="0" name=""/>
        <dsp:cNvSpPr/>
      </dsp:nvSpPr>
      <dsp:spPr>
        <a:xfrm>
          <a:off x="1563764" y="2264085"/>
          <a:ext cx="299553" cy="35042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1563764" y="2334169"/>
        <a:ext cx="209687" cy="210253"/>
      </dsp:txXfrm>
    </dsp:sp>
    <dsp:sp modelId="{A5439203-47CB-4799-8D78-49EC15D59135}">
      <dsp:nvSpPr>
        <dsp:cNvPr id="0" name=""/>
        <dsp:cNvSpPr/>
      </dsp:nvSpPr>
      <dsp:spPr>
        <a:xfrm>
          <a:off x="1987661" y="1935919"/>
          <a:ext cx="1412988" cy="10067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IBM Plex Sans" panose="020B0503050203000203" pitchFamily="34" charset="0"/>
            </a:rPr>
            <a:t>Pre-Processing</a:t>
          </a:r>
        </a:p>
      </dsp:txBody>
      <dsp:txXfrm>
        <a:off x="2017148" y="1965406"/>
        <a:ext cx="1354014" cy="947780"/>
      </dsp:txXfrm>
    </dsp:sp>
    <dsp:sp modelId="{FE231B83-E1DA-4E62-9945-9B3E4AB49AC7}">
      <dsp:nvSpPr>
        <dsp:cNvPr id="0" name=""/>
        <dsp:cNvSpPr/>
      </dsp:nvSpPr>
      <dsp:spPr>
        <a:xfrm>
          <a:off x="3541948" y="2264085"/>
          <a:ext cx="299553" cy="35042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3541948" y="2334169"/>
        <a:ext cx="209687" cy="210253"/>
      </dsp:txXfrm>
    </dsp:sp>
    <dsp:sp modelId="{62A8C1F4-15D5-42CB-9623-89C1095E5C92}">
      <dsp:nvSpPr>
        <dsp:cNvPr id="0" name=""/>
        <dsp:cNvSpPr/>
      </dsp:nvSpPr>
      <dsp:spPr>
        <a:xfrm>
          <a:off x="3965844" y="1872242"/>
          <a:ext cx="1643065" cy="113410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IBM Plex Sans" panose="020B0503050203000203" pitchFamily="34" charset="0"/>
            </a:rPr>
            <a:t>Segmentation</a:t>
          </a:r>
        </a:p>
      </dsp:txBody>
      <dsp:txXfrm>
        <a:off x="3999061" y="1905459"/>
        <a:ext cx="1576631" cy="1067674"/>
      </dsp:txXfrm>
    </dsp:sp>
    <dsp:sp modelId="{B18E3692-45F6-47E9-B801-BFDD76C4BEF5}">
      <dsp:nvSpPr>
        <dsp:cNvPr id="0" name=""/>
        <dsp:cNvSpPr/>
      </dsp:nvSpPr>
      <dsp:spPr>
        <a:xfrm>
          <a:off x="5750208" y="2264085"/>
          <a:ext cx="299553" cy="35042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5750208" y="2334169"/>
        <a:ext cx="209687" cy="210253"/>
      </dsp:txXfrm>
    </dsp:sp>
    <dsp:sp modelId="{60590ED5-82D9-4E03-A8C6-8FF8D584C6B9}">
      <dsp:nvSpPr>
        <dsp:cNvPr id="0" name=""/>
        <dsp:cNvSpPr/>
      </dsp:nvSpPr>
      <dsp:spPr>
        <a:xfrm>
          <a:off x="6174105" y="1935919"/>
          <a:ext cx="1412988" cy="10067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IBM Plex Sans" panose="020B0503050203000203" pitchFamily="34" charset="0"/>
            </a:rPr>
            <a:t>Feature Extraction &amp; Selection</a:t>
          </a:r>
        </a:p>
      </dsp:txBody>
      <dsp:txXfrm>
        <a:off x="6203592" y="1965406"/>
        <a:ext cx="1354014" cy="947780"/>
      </dsp:txXfrm>
    </dsp:sp>
    <dsp:sp modelId="{0B72D026-2274-4657-B200-9EC05ECF0870}">
      <dsp:nvSpPr>
        <dsp:cNvPr id="0" name=""/>
        <dsp:cNvSpPr/>
      </dsp:nvSpPr>
      <dsp:spPr>
        <a:xfrm>
          <a:off x="7728392" y="2264085"/>
          <a:ext cx="299553" cy="35042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7728392" y="2334169"/>
        <a:ext cx="209687" cy="210253"/>
      </dsp:txXfrm>
    </dsp:sp>
    <dsp:sp modelId="{33CCC80A-2814-484B-91F5-F5C092B504C8}">
      <dsp:nvSpPr>
        <dsp:cNvPr id="0" name=""/>
        <dsp:cNvSpPr/>
      </dsp:nvSpPr>
      <dsp:spPr>
        <a:xfrm>
          <a:off x="8152289" y="1940897"/>
          <a:ext cx="1707497" cy="9967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Classification</a:t>
          </a:r>
        </a:p>
      </dsp:txBody>
      <dsp:txXfrm>
        <a:off x="8181484" y="1970092"/>
        <a:ext cx="1649107" cy="93840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773958" cy="58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l" defTabSz="922338" eaLnBrk="1" hangingPunct="1">
              <a:buFontTx/>
              <a:buNone/>
              <a:defRPr sz="1786"/>
            </a:lvl1pPr>
          </a:lstStyle>
          <a:p>
            <a:pPr>
              <a:defRPr/>
            </a:pPr>
            <a:endParaRPr lang="en-US"/>
          </a:p>
        </p:txBody>
      </p:sp>
      <p:sp>
        <p:nvSpPr>
          <p:cNvPr id="109571" name="Rectangle 3"/>
          <p:cNvSpPr>
            <a:spLocks noGrp="1" noChangeArrowheads="1"/>
          </p:cNvSpPr>
          <p:nvPr>
            <p:ph type="dt" sz="quarter" idx="1"/>
          </p:nvPr>
        </p:nvSpPr>
        <p:spPr bwMode="auto">
          <a:xfrm>
            <a:off x="3626843" y="0"/>
            <a:ext cx="2771179" cy="58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r" defTabSz="922338" eaLnBrk="1" hangingPunct="1">
              <a:buFontTx/>
              <a:buNone/>
              <a:defRPr sz="1786"/>
            </a:lvl1pPr>
          </a:lstStyle>
          <a:p>
            <a:pPr>
              <a:defRPr/>
            </a:pPr>
            <a:fld id="{FB9A41D6-B4F7-4E1F-98A6-B52CB0459AC1}" type="datetime4">
              <a:rPr lang="en-US"/>
              <a:pPr>
                <a:defRPr/>
              </a:pPr>
              <a:t>June 23, 2022</a:t>
            </a:fld>
            <a:endParaRPr lang="en-US"/>
          </a:p>
        </p:txBody>
      </p:sp>
      <p:sp>
        <p:nvSpPr>
          <p:cNvPr id="109572" name="Rectangle 4"/>
          <p:cNvSpPr>
            <a:spLocks noGrp="1" noChangeArrowheads="1"/>
          </p:cNvSpPr>
          <p:nvPr>
            <p:ph type="ftr" sz="quarter" idx="2"/>
          </p:nvPr>
        </p:nvSpPr>
        <p:spPr bwMode="auto">
          <a:xfrm>
            <a:off x="0" y="11140865"/>
            <a:ext cx="2773958" cy="58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l" defTabSz="922338" eaLnBrk="1" hangingPunct="1">
              <a:buFontTx/>
              <a:buNone/>
              <a:defRPr sz="1786"/>
            </a:lvl1pPr>
          </a:lstStyle>
          <a:p>
            <a:pPr>
              <a:defRPr/>
            </a:pPr>
            <a:r>
              <a:rPr lang="en-US"/>
              <a:t>© Copyright IBM Corporation 2012</a:t>
            </a:r>
          </a:p>
        </p:txBody>
      </p:sp>
      <p:sp>
        <p:nvSpPr>
          <p:cNvPr id="109573" name="Rectangle 5"/>
          <p:cNvSpPr>
            <a:spLocks noGrp="1" noChangeArrowheads="1"/>
          </p:cNvSpPr>
          <p:nvPr>
            <p:ph type="sldNum" sz="quarter" idx="3"/>
          </p:nvPr>
        </p:nvSpPr>
        <p:spPr bwMode="auto">
          <a:xfrm>
            <a:off x="3626843" y="11140865"/>
            <a:ext cx="2771179" cy="58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r" defTabSz="922338" eaLnBrk="1" hangingPunct="1">
              <a:defRPr sz="1786"/>
            </a:lvl1pPr>
          </a:lstStyle>
          <a:p>
            <a:pPr>
              <a:defRPr/>
            </a:pPr>
            <a:fld id="{E050F059-04F2-47CB-87A1-BD280F7C8754}" type="slidenum">
              <a:rPr lang="en-US"/>
              <a:pPr>
                <a:defRPr/>
              </a:pPr>
              <a:t>‹#›</a:t>
            </a:fld>
            <a:endParaRPr lang="en-US"/>
          </a:p>
        </p:txBody>
      </p:sp>
    </p:spTree>
    <p:extLst>
      <p:ext uri="{BB962C8B-B14F-4D97-AF65-F5344CB8AC3E}">
        <p14:creationId xmlns:p14="http://schemas.microsoft.com/office/powerpoint/2010/main" val="4273602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gray">
          <a:xfrm>
            <a:off x="648693" y="0"/>
            <a:ext cx="4158853" cy="25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2841" rIns="0" bIns="0" numCol="1" anchor="t" anchorCtr="0" compatLnSpc="1">
            <a:prstTxWarp prst="textNoShape">
              <a:avLst/>
            </a:prstTxWarp>
          </a:bodyPr>
          <a:lstStyle>
            <a:lvl1pPr algn="l" defTabSz="922338" eaLnBrk="1" hangingPunct="1">
              <a:buFontTx/>
              <a:buNone/>
              <a:defRPr sz="900"/>
            </a:lvl1pPr>
          </a:lstStyle>
          <a:p>
            <a:pPr>
              <a:defRPr/>
            </a:pPr>
            <a:endParaRPr lang="en-US"/>
          </a:p>
        </p:txBody>
      </p:sp>
      <p:sp>
        <p:nvSpPr>
          <p:cNvPr id="18435" name="Rectangle 4"/>
          <p:cNvSpPr>
            <a:spLocks noGrp="1" noRot="1" noChangeAspect="1" noChangeArrowheads="1" noTextEdit="1"/>
          </p:cNvSpPr>
          <p:nvPr>
            <p:ph type="sldImg" idx="2"/>
          </p:nvPr>
        </p:nvSpPr>
        <p:spPr bwMode="gray">
          <a:xfrm>
            <a:off x="-1500188" y="334963"/>
            <a:ext cx="9405938" cy="5292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5"/>
          <p:cNvSpPr>
            <a:spLocks noGrp="1" noChangeArrowheads="1"/>
          </p:cNvSpPr>
          <p:nvPr>
            <p:ph type="body" sz="quarter" idx="3"/>
          </p:nvPr>
        </p:nvSpPr>
        <p:spPr bwMode="gray">
          <a:xfrm>
            <a:off x="640359" y="5656729"/>
            <a:ext cx="5120084" cy="555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023" rIns="92043" bIns="460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6"/>
          <p:cNvSpPr>
            <a:spLocks noGrp="1" noChangeArrowheads="1"/>
          </p:cNvSpPr>
          <p:nvPr>
            <p:ph type="ftr" sz="quarter" idx="4"/>
          </p:nvPr>
        </p:nvSpPr>
        <p:spPr bwMode="gray">
          <a:xfrm>
            <a:off x="636190" y="11398782"/>
            <a:ext cx="4611688" cy="16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922338" eaLnBrk="1" hangingPunct="1">
              <a:buFontTx/>
              <a:buNone/>
              <a:defRPr sz="900"/>
            </a:lvl1pPr>
          </a:lstStyle>
          <a:p>
            <a:pPr>
              <a:defRPr/>
            </a:pPr>
            <a:r>
              <a:rPr lang="en-US"/>
              <a:t>© Copyright IBM Corporation 2018, 2022</a:t>
            </a:r>
            <a:endParaRPr lang="en-US" dirty="0"/>
          </a:p>
        </p:txBody>
      </p:sp>
      <p:sp>
        <p:nvSpPr>
          <p:cNvPr id="111623" name="Rectangle 7"/>
          <p:cNvSpPr>
            <a:spLocks noGrp="1" noChangeArrowheads="1"/>
          </p:cNvSpPr>
          <p:nvPr>
            <p:ph type="sldNum" sz="quarter" idx="5"/>
          </p:nvPr>
        </p:nvSpPr>
        <p:spPr bwMode="gray">
          <a:xfrm>
            <a:off x="5352059" y="11389086"/>
            <a:ext cx="612576" cy="170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r" defTabSz="922338" eaLnBrk="1" hangingPunct="1">
              <a:defRPr sz="1000"/>
            </a:lvl1pPr>
          </a:lstStyle>
          <a:p>
            <a:pPr>
              <a:defRPr/>
            </a:pPr>
            <a:fld id="{45275DD5-0764-482C-9A5A-1DB6DE378BB8}" type="slidenum">
              <a:rPr lang="en-US"/>
              <a:pPr>
                <a:defRPr/>
              </a:pPr>
              <a:t>‹#›</a:t>
            </a:fld>
            <a:endParaRPr lang="en-US"/>
          </a:p>
        </p:txBody>
      </p:sp>
      <p:sp>
        <p:nvSpPr>
          <p:cNvPr id="5127" name="Line 10"/>
          <p:cNvSpPr>
            <a:spLocks noChangeShapeType="1"/>
          </p:cNvSpPr>
          <p:nvPr/>
        </p:nvSpPr>
        <p:spPr bwMode="gray">
          <a:xfrm>
            <a:off x="634802" y="11317334"/>
            <a:ext cx="5338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defRPr/>
            </a:pPr>
            <a:endParaRPr lang="en-GB" sz="1786"/>
          </a:p>
        </p:txBody>
      </p:sp>
      <p:sp>
        <p:nvSpPr>
          <p:cNvPr id="111627" name="Rectangle 11"/>
          <p:cNvSpPr>
            <a:spLocks noGrp="1" noChangeArrowheads="1"/>
          </p:cNvSpPr>
          <p:nvPr>
            <p:ph type="dt" idx="1"/>
          </p:nvPr>
        </p:nvSpPr>
        <p:spPr bwMode="gray">
          <a:xfrm>
            <a:off x="4845051" y="0"/>
            <a:ext cx="1119584" cy="250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4400" rIns="0" bIns="0" numCol="1" anchor="t" anchorCtr="0" compatLnSpc="1">
            <a:prstTxWarp prst="textNoShape">
              <a:avLst/>
            </a:prstTxWarp>
          </a:bodyPr>
          <a:lstStyle>
            <a:lvl1pPr algn="r" eaLnBrk="1" hangingPunct="1">
              <a:buFontTx/>
              <a:buNone/>
              <a:defRPr sz="900"/>
            </a:lvl1pPr>
          </a:lstStyle>
          <a:p>
            <a:pPr>
              <a:defRPr/>
            </a:pPr>
            <a:fld id="{EA8B60DD-9923-4BD1-9FF3-C1FEABD2F26C}" type="datetime4">
              <a:rPr lang="en-US"/>
              <a:pPr>
                <a:defRPr/>
              </a:pPr>
              <a:t>June 23, 2022</a:t>
            </a:fld>
            <a:endParaRPr lang="en-US"/>
          </a:p>
        </p:txBody>
      </p:sp>
    </p:spTree>
    <p:extLst>
      <p:ext uri="{BB962C8B-B14F-4D97-AF65-F5344CB8AC3E}">
        <p14:creationId xmlns:p14="http://schemas.microsoft.com/office/powerpoint/2010/main" val="260451486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1pPr>
    <a:lvl2pPr marL="2714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2pPr>
    <a:lvl3pPr marL="5381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3pPr>
    <a:lvl4pPr marL="8048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4pPr>
    <a:lvl5pPr marL="10715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5pPr>
    <a:lvl6pPr marL="3401351" algn="l" defTabSz="1360539" rtl="0" eaLnBrk="1" latinLnBrk="0" hangingPunct="1">
      <a:defRPr sz="1786" kern="1200">
        <a:solidFill>
          <a:schemeClr val="tx1"/>
        </a:solidFill>
        <a:latin typeface="+mn-lt"/>
        <a:ea typeface="+mn-ea"/>
        <a:cs typeface="+mn-cs"/>
      </a:defRPr>
    </a:lvl6pPr>
    <a:lvl7pPr marL="4081621" algn="l" defTabSz="1360539" rtl="0" eaLnBrk="1" latinLnBrk="0" hangingPunct="1">
      <a:defRPr sz="1786" kern="1200">
        <a:solidFill>
          <a:schemeClr val="tx1"/>
        </a:solidFill>
        <a:latin typeface="+mn-lt"/>
        <a:ea typeface="+mn-ea"/>
        <a:cs typeface="+mn-cs"/>
      </a:defRPr>
    </a:lvl7pPr>
    <a:lvl8pPr marL="4761890" algn="l" defTabSz="1360539" rtl="0" eaLnBrk="1" latinLnBrk="0" hangingPunct="1">
      <a:defRPr sz="1786" kern="1200">
        <a:solidFill>
          <a:schemeClr val="tx1"/>
        </a:solidFill>
        <a:latin typeface="+mn-lt"/>
        <a:ea typeface="+mn-ea"/>
        <a:cs typeface="+mn-cs"/>
      </a:defRPr>
    </a:lvl8pPr>
    <a:lvl9pPr marL="5442161" algn="l" defTabSz="1360539" rtl="0" eaLnBrk="1" latinLnBrk="0" hangingPunct="1">
      <a:defRPr sz="17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mathworks.com/discovery/edge-detection.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sz="quarter" idx="3"/>
          </p:nvPr>
        </p:nvSpPr>
        <p:spPr/>
        <p:txBody>
          <a:bodyPr/>
          <a:lstStyle/>
          <a:p>
            <a:endParaRPr lang="en-US" dirty="0"/>
          </a:p>
        </p:txBody>
      </p:sp>
      <p:sp>
        <p:nvSpPr>
          <p:cNvPr id="4" name="Footer Placeholder 3"/>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93207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marL="305798" indent="-305798">
              <a:buFont typeface="+mj-lt"/>
              <a:buAutoNum type="arabicPeriod" startAt="2"/>
            </a:pPr>
            <a:r>
              <a:rPr lang="en-GB" b="1" dirty="0"/>
              <a:t>Pre-processing: </a:t>
            </a:r>
          </a:p>
          <a:p>
            <a:r>
              <a:rPr lang="en-GB" dirty="0"/>
              <a:t>This stage focuses on preparing the image for the processing stage.</a:t>
            </a:r>
          </a:p>
          <a:p>
            <a:r>
              <a:rPr lang="en-GB" dirty="0"/>
              <a:t>Examples: </a:t>
            </a:r>
          </a:p>
          <a:p>
            <a:pPr marL="254832" indent="-254832" defTabSz="815462">
              <a:buFont typeface="Arial" panose="020B0604020202020204" pitchFamily="34" charset="0"/>
              <a:buChar char="•"/>
              <a:defRPr/>
            </a:pPr>
            <a:r>
              <a:rPr lang="en-GB" dirty="0"/>
              <a:t>Images are resized as a form of normalization so that all images are the same size.</a:t>
            </a:r>
          </a:p>
          <a:p>
            <a:pPr marL="254832" indent="-254832">
              <a:buFont typeface="Arial" panose="020B0604020202020204" pitchFamily="34" charset="0"/>
              <a:buChar char="•"/>
            </a:pPr>
            <a:r>
              <a:rPr lang="en-GB" dirty="0"/>
              <a:t>Noise reduction reduces noise that represents false information in the image, as shown in the slide.</a:t>
            </a:r>
          </a:p>
          <a:p>
            <a:pPr marL="254832" indent="-254832">
              <a:buFont typeface="Arial" panose="020B0604020202020204" pitchFamily="34" charset="0"/>
              <a:buChar char="•"/>
            </a:pPr>
            <a:r>
              <a:rPr lang="en-GB" dirty="0"/>
              <a:t>Contrast adjustment helps with the detection of image information. In the images of the little girl, each image represents a different contrast adjustment.</a:t>
            </a:r>
          </a:p>
          <a:p>
            <a:pPr lvl="1"/>
            <a:r>
              <a:rPr lang="en-GB" i="1" dirty="0"/>
              <a:t>Image source</a:t>
            </a:r>
            <a:r>
              <a:rPr lang="en-GB" dirty="0"/>
              <a:t>: https://www.mathworks.com/help/images/contrast-adjustment.html</a:t>
            </a:r>
          </a:p>
          <a:p>
            <a:endParaRPr lang="en-US" b="1" i="0" dirty="0"/>
          </a:p>
          <a:p>
            <a:r>
              <a:rPr lang="en-US" b="1" i="0" dirty="0"/>
              <a:t>Reference</a:t>
            </a:r>
            <a:r>
              <a:rPr lang="en-US" dirty="0"/>
              <a:t>:</a:t>
            </a:r>
          </a:p>
          <a:p>
            <a:r>
              <a:rPr lang="en-US" dirty="0"/>
              <a:t>System methods</a:t>
            </a:r>
          </a:p>
          <a:p>
            <a:r>
              <a:rPr lang="en-GB" dirty="0"/>
              <a:t>https://en.wikipedia.org/wiki/Computer_vision#System_methods</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12654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marL="305798" indent="-305798">
              <a:buFont typeface="+mj-lt"/>
              <a:buAutoNum type="arabicPeriod" startAt="3"/>
            </a:pPr>
            <a:r>
              <a:rPr lang="en-US" b="1" i="0" dirty="0"/>
              <a:t>Segmentation</a:t>
            </a:r>
          </a:p>
          <a:p>
            <a:pPr lvl="0"/>
            <a:r>
              <a:rPr lang="en-US" b="0" i="0" dirty="0"/>
              <a:t>The position of the image segmentation phase is not fixed in the CV pipeline. It might be a part of the pre-processing phase or follow it or be part of the feature extraction and selection phase or follow them.</a:t>
            </a:r>
          </a:p>
          <a:p>
            <a:pPr lvl="0"/>
            <a:r>
              <a:rPr lang="en-US" b="0" i="0" dirty="0"/>
              <a:t>Segmentation is one of the oldest problems in CV and has the following aspects:</a:t>
            </a:r>
          </a:p>
          <a:p>
            <a:pPr marL="254832" indent="-254832">
              <a:spcAft>
                <a:spcPts val="1070"/>
              </a:spcAft>
              <a:buFont typeface="Arial" panose="020B0604020202020204" pitchFamily="34" charset="0"/>
              <a:buChar char="•"/>
            </a:pPr>
            <a:r>
              <a:rPr lang="en-GB" dirty="0"/>
              <a:t>Partitioning an image into regions of similarity. </a:t>
            </a:r>
          </a:p>
          <a:p>
            <a:pPr marL="254832" indent="-254832">
              <a:spcAft>
                <a:spcPts val="1070"/>
              </a:spcAft>
              <a:buFont typeface="Arial" panose="020B0604020202020204" pitchFamily="34" charset="0"/>
              <a:buChar char="•"/>
            </a:pPr>
            <a:r>
              <a:rPr lang="en-GB" dirty="0"/>
              <a:t>Grouping pixels and features with similar characteristics together.</a:t>
            </a:r>
          </a:p>
          <a:p>
            <a:pPr marL="254832" indent="-254832">
              <a:spcAft>
                <a:spcPts val="1070"/>
              </a:spcAft>
              <a:buFont typeface="Arial" panose="020B0604020202020204" pitchFamily="34" charset="0"/>
              <a:buChar char="•"/>
            </a:pPr>
            <a:r>
              <a:rPr lang="en-GB" dirty="0"/>
              <a:t>Helps with selecting regions of interest within the images. These regions can contain objects of interest that you want to capture</a:t>
            </a:r>
            <a:r>
              <a:rPr lang="en-GB" b="1" dirty="0"/>
              <a:t>.</a:t>
            </a:r>
          </a:p>
          <a:p>
            <a:pPr marL="254832" indent="-254832">
              <a:spcAft>
                <a:spcPts val="1070"/>
              </a:spcAft>
              <a:buFont typeface="Arial" panose="020B0604020202020204" pitchFamily="34" charset="0"/>
              <a:buChar char="•"/>
            </a:pPr>
            <a:r>
              <a:rPr lang="en-GB" dirty="0"/>
              <a:t>Segmenting an image into foreground and background to apply further processing on the foreground.</a:t>
            </a:r>
          </a:p>
          <a:p>
            <a:pPr lvl="0"/>
            <a:r>
              <a:rPr lang="en-US" b="0" i="1" dirty="0"/>
              <a:t>Image citation: </a:t>
            </a:r>
            <a:r>
              <a:rPr lang="en-US" dirty="0"/>
              <a:t>Cremers, D., Rousson, M., &amp; Deriche, R. (2007). A review of statistical approaches to level set segmentation: integrating color, texture, motion and shape. </a:t>
            </a:r>
            <a:r>
              <a:rPr lang="en-US" i="1" dirty="0"/>
              <a:t>International journal of computer vision</a:t>
            </a:r>
            <a:r>
              <a:rPr lang="en-US" dirty="0"/>
              <a:t>, </a:t>
            </a:r>
            <a:r>
              <a:rPr lang="en-US" i="1" dirty="0"/>
              <a:t>72</a:t>
            </a:r>
            <a:r>
              <a:rPr lang="en-US" dirty="0"/>
              <a:t>(2), 195-215.</a:t>
            </a:r>
          </a:p>
          <a:p>
            <a:pPr lvl="0"/>
            <a:endParaRPr lang="en-US" dirty="0"/>
          </a:p>
          <a:p>
            <a:pPr lvl="0"/>
            <a:r>
              <a:rPr lang="en-US" b="1" i="0" dirty="0"/>
              <a:t>References</a:t>
            </a:r>
            <a:r>
              <a:rPr lang="en-US" b="0" i="1" dirty="0"/>
              <a:t>: </a:t>
            </a:r>
          </a:p>
          <a:p>
            <a:pPr lvl="0"/>
            <a:r>
              <a:rPr lang="en-US" b="0" i="1" dirty="0"/>
              <a:t>Computer vision</a:t>
            </a:r>
          </a:p>
          <a:p>
            <a:pPr lvl="0"/>
            <a:r>
              <a:rPr lang="en-US" b="0" i="0" dirty="0"/>
              <a:t>https://en.wikipedia.org/wiki/Computer_vision</a:t>
            </a:r>
          </a:p>
          <a:p>
            <a:pPr lvl="0"/>
            <a:r>
              <a:rPr lang="en-US" b="0" i="0" dirty="0"/>
              <a:t>Computer Vision: Algorithms and Applications</a:t>
            </a:r>
          </a:p>
          <a:p>
            <a:pPr lvl="0"/>
            <a:r>
              <a:rPr lang="en-US" b="0" i="0" dirty="0"/>
              <a:t>http://www.cs.ccu.edu.tw/~damon/tmp/SzeliskiBook_20100903_draft.pdf</a:t>
            </a:r>
          </a:p>
          <a:p>
            <a:pPr lvl="0"/>
            <a:r>
              <a:rPr lang="en-US" b="0" i="0" dirty="0"/>
              <a:t>Segmentation of Images</a:t>
            </a:r>
          </a:p>
          <a:p>
            <a:pPr lvl="0"/>
            <a:r>
              <a:rPr lang="en-US" b="0" i="0" dirty="0"/>
              <a:t>http://www.cse.iitm.ac.in/~vplab/courses/CV_DIP/PDF/lect-Segmen.pdf</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921309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marL="305798" indent="-305798">
              <a:buFont typeface="+mj-lt"/>
              <a:buAutoNum type="arabicPeriod" startAt="4"/>
            </a:pPr>
            <a:r>
              <a:rPr lang="en-US" b="1" dirty="0"/>
              <a:t>Feature extraction and selection </a:t>
            </a:r>
          </a:p>
          <a:p>
            <a:r>
              <a:rPr lang="en-US" sz="1400" kern="1200" dirty="0">
                <a:solidFill>
                  <a:schemeClr val="tx1"/>
                </a:solidFill>
                <a:effectLst/>
                <a:latin typeface="Arial" panose="020B0604020202020204" pitchFamily="34" charset="0"/>
                <a:ea typeface="+mn-ea"/>
                <a:cs typeface="+mn-cs"/>
              </a:rPr>
              <a:t>In computer vision, a feature is a measurable piece of data in your image, which is unique to this specific object. It can be a distinct color in an image or a specific shape such as a line, edge, corner, or an image segment. A good feature is used to distinguish objects from one another. </a:t>
            </a:r>
          </a:p>
          <a:p>
            <a:r>
              <a:rPr lang="en-US" sz="1400" kern="1200" dirty="0">
                <a:solidFill>
                  <a:schemeClr val="tx1"/>
                </a:solidFill>
                <a:effectLst/>
                <a:latin typeface="Arial" panose="020B0604020202020204" pitchFamily="34" charset="0"/>
                <a:ea typeface="+mn-ea"/>
                <a:cs typeface="+mn-cs"/>
              </a:rPr>
              <a:t>The objective is to transform the raw data (image) into a </a:t>
            </a:r>
            <a:r>
              <a:rPr lang="en-US" sz="1400" i="1" kern="1200" dirty="0">
                <a:solidFill>
                  <a:schemeClr val="tx1"/>
                </a:solidFill>
                <a:effectLst/>
                <a:latin typeface="Arial" panose="020B0604020202020204" pitchFamily="34" charset="0"/>
                <a:ea typeface="+mn-ea"/>
                <a:cs typeface="+mn-cs"/>
              </a:rPr>
              <a:t>features vector</a:t>
            </a:r>
            <a:r>
              <a:rPr lang="en-US" sz="1400" kern="1200" dirty="0">
                <a:solidFill>
                  <a:schemeClr val="tx1"/>
                </a:solidFill>
                <a:effectLst/>
                <a:latin typeface="Arial" panose="020B0604020202020204" pitchFamily="34" charset="0"/>
                <a:ea typeface="+mn-ea"/>
                <a:cs typeface="+mn-cs"/>
              </a:rPr>
              <a:t> so that the learning algorithm learns the characteristics of the object.</a:t>
            </a:r>
          </a:p>
          <a:p>
            <a:r>
              <a:rPr lang="en-US" sz="1400" kern="1200" dirty="0">
                <a:solidFill>
                  <a:schemeClr val="tx1"/>
                </a:solidFill>
                <a:effectLst/>
                <a:latin typeface="Arial" panose="020B0604020202020204" pitchFamily="34" charset="0"/>
                <a:ea typeface="+mn-ea"/>
                <a:cs typeface="+mn-cs"/>
              </a:rPr>
              <a:t>Typical examples of such features are:</a:t>
            </a:r>
          </a:p>
          <a:p>
            <a:pPr marL="285750" indent="-285750">
              <a:buFont typeface="Arial" panose="020B0604020202020204" pitchFamily="34" charset="0"/>
              <a:buChar char="•"/>
            </a:pPr>
            <a:r>
              <a:rPr lang="en-US" sz="1400" kern="1200" dirty="0">
                <a:solidFill>
                  <a:schemeClr val="tx1"/>
                </a:solidFill>
                <a:effectLst/>
                <a:latin typeface="Arial" panose="020B0604020202020204" pitchFamily="34" charset="0"/>
                <a:ea typeface="+mn-ea"/>
                <a:cs typeface="+mn-cs"/>
              </a:rPr>
              <a:t>Lines and edges: These features are where sharp changes in brightness occur. They represent the boundaries of objects.</a:t>
            </a:r>
          </a:p>
          <a:p>
            <a:pPr marL="285750" indent="-285750">
              <a:buFont typeface="Arial" panose="020B0604020202020204" pitchFamily="34" charset="0"/>
              <a:buChar char="•"/>
            </a:pPr>
            <a:r>
              <a:rPr lang="en-US" sz="1400" kern="1200" dirty="0">
                <a:solidFill>
                  <a:schemeClr val="tx1"/>
                </a:solidFill>
                <a:effectLst/>
                <a:latin typeface="Arial" panose="020B0604020202020204" pitchFamily="34" charset="0"/>
                <a:ea typeface="+mn-ea"/>
                <a:cs typeface="+mn-cs"/>
              </a:rPr>
              <a:t>Corners: These features are points of interest in the image where intersections or changes in brightness happens.</a:t>
            </a:r>
          </a:p>
          <a:p>
            <a:r>
              <a:rPr lang="en-US" sz="1400" kern="1200" dirty="0">
                <a:solidFill>
                  <a:schemeClr val="tx1"/>
                </a:solidFill>
                <a:effectLst/>
                <a:latin typeface="Arial" panose="020B0604020202020204" pitchFamily="34" charset="0"/>
                <a:ea typeface="+mn-ea"/>
                <a:cs typeface="+mn-cs"/>
              </a:rPr>
              <a:t>These corners and edges represent points and regions of interest in the image.</a:t>
            </a:r>
          </a:p>
          <a:p>
            <a:r>
              <a:rPr lang="en-US" sz="1400" kern="1200" dirty="0">
                <a:solidFill>
                  <a:schemeClr val="tx1"/>
                </a:solidFill>
                <a:effectLst/>
                <a:latin typeface="Arial" panose="020B0604020202020204" pitchFamily="34" charset="0"/>
                <a:ea typeface="+mn-ea"/>
                <a:cs typeface="+mn-cs"/>
              </a:rPr>
              <a:t>Brightness in this context refers to changes in the pixel intensity value.</a:t>
            </a:r>
          </a:p>
          <a:p>
            <a:pPr lvl="0"/>
            <a:endParaRPr lang="en-US" b="0" dirty="0"/>
          </a:p>
          <a:p>
            <a:pPr lvl="0"/>
            <a:r>
              <a:rPr lang="en-US" b="1" i="0" dirty="0"/>
              <a:t>References</a:t>
            </a:r>
            <a:r>
              <a:rPr lang="en-US" b="0" i="1" dirty="0"/>
              <a:t>:</a:t>
            </a:r>
          </a:p>
          <a:p>
            <a:pPr lvl="0"/>
            <a:r>
              <a:rPr lang="en-US" b="0" i="1" dirty="0"/>
              <a:t>Computer Vision Pipeline, Part 1: the big picture</a:t>
            </a:r>
          </a:p>
          <a:p>
            <a:pPr lvl="0"/>
            <a:r>
              <a:rPr lang="en-US" b="0" i="1" dirty="0"/>
              <a:t>https://freecontent.manning.com/computer-vision-pipeline-part-1-the-big-picture/ </a:t>
            </a:r>
          </a:p>
          <a:p>
            <a:pPr lvl="0"/>
            <a:r>
              <a:rPr lang="en-US" b="0" i="1" dirty="0"/>
              <a:t>The Computer Vision Pipeline, Part 4: feature extraction</a:t>
            </a:r>
          </a:p>
          <a:p>
            <a:pPr lvl="0"/>
            <a:r>
              <a:rPr lang="en-US" b="0" i="1" dirty="0"/>
              <a:t>https://freecontent.manning.com/the-computer-vision-pipeline-part-4-feature-extraction/</a:t>
            </a:r>
          </a:p>
          <a:p>
            <a:pPr lvl="0"/>
            <a:r>
              <a:rPr lang="en-US" b="0" i="1" dirty="0"/>
              <a:t>Detection </a:t>
            </a:r>
          </a:p>
          <a:p>
            <a:pPr lvl="0"/>
            <a:r>
              <a:rPr lang="en-US" b="0" i="0" dirty="0"/>
              <a:t>https://en.wikipedia.org/wiki/Feature_(computer_vision)#Detectors</a:t>
            </a:r>
          </a:p>
          <a:p>
            <a:pPr lvl="0"/>
            <a:r>
              <a:rPr lang="en-US" b="0" i="0" dirty="0"/>
              <a:t>Edge Detection</a:t>
            </a:r>
          </a:p>
          <a:p>
            <a:pPr lvl="0"/>
            <a:r>
              <a:rPr lang="en-US" b="0" i="0" dirty="0"/>
              <a:t>https://www.mathworks.com/discovery/edge-detection.html</a:t>
            </a:r>
          </a:p>
          <a:p>
            <a:pPr lvl="0"/>
            <a:r>
              <a:rPr lang="en-US" b="0" i="0" dirty="0"/>
              <a:t>Computer vision</a:t>
            </a:r>
          </a:p>
          <a:p>
            <a:pPr lvl="0"/>
            <a:r>
              <a:rPr lang="en-US" b="0" i="0" dirty="0"/>
              <a:t>https://en.wikipedia.org/wiki/Computer_vision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1" dirty="0"/>
              <a:t>Image reference: </a:t>
            </a:r>
            <a:r>
              <a:rPr lang="en-US" i="1" dirty="0">
                <a:hlinkClick r:id="rId3"/>
              </a:rPr>
              <a:t>https://www.mathworks.com/discovery/edge-detection.html</a:t>
            </a:r>
            <a:endParaRPr lang="en-US" i="1" dirty="0"/>
          </a:p>
          <a:p>
            <a:pPr lvl="0"/>
            <a:endParaRPr lang="en-US" b="0" i="0"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074800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dirty="0"/>
              <a:t>For feature extraction, all the features in the image that could be extracted are present. Now, start selecting the features that are of interest. Some extracted features might be irrelevant or redundant.</a:t>
            </a:r>
          </a:p>
          <a:p>
            <a:r>
              <a:rPr lang="en-GB" dirty="0"/>
              <a:t>Here are some reasons to perform feature selection:</a:t>
            </a:r>
          </a:p>
          <a:p>
            <a:pPr marL="254832" indent="-254832">
              <a:buFont typeface="Arial" panose="020B0604020202020204" pitchFamily="34" charset="0"/>
              <a:buChar char="•"/>
            </a:pPr>
            <a:r>
              <a:rPr lang="en-GB" dirty="0"/>
              <a:t>Reduce the dimensions of the features that were extracted from the image.</a:t>
            </a:r>
          </a:p>
          <a:p>
            <a:pPr marL="254832" indent="-254832">
              <a:buFont typeface="Arial" panose="020B0604020202020204" pitchFamily="34" charset="0"/>
              <a:buChar char="•"/>
            </a:pPr>
            <a:r>
              <a:rPr lang="en-GB" dirty="0"/>
              <a:t>Avoid overfitting when training the model with the features.</a:t>
            </a:r>
          </a:p>
          <a:p>
            <a:pPr marL="254832" indent="-254832">
              <a:buFont typeface="Arial" panose="020B0604020202020204" pitchFamily="34" charset="0"/>
              <a:buChar char="•"/>
            </a:pPr>
            <a:r>
              <a:rPr lang="en-GB" dirty="0"/>
              <a:t>Create simpler models with less training time.</a:t>
            </a:r>
          </a:p>
          <a:p>
            <a:r>
              <a:rPr lang="en-GB" b="1" i="0" dirty="0"/>
              <a:t>References</a:t>
            </a:r>
            <a:r>
              <a:rPr lang="en-GB" dirty="0"/>
              <a:t>: </a:t>
            </a:r>
          </a:p>
          <a:p>
            <a:r>
              <a:rPr lang="en-GB" dirty="0"/>
              <a:t>Feature selection</a:t>
            </a:r>
          </a:p>
          <a:p>
            <a:r>
              <a:rPr lang="en-GB" dirty="0"/>
              <a:t>https://en.wikipedia.org/wiki/Feature_selection</a:t>
            </a:r>
          </a:p>
          <a:p>
            <a:r>
              <a:rPr lang="en-US" dirty="0"/>
              <a:t>Application of high-dimensional feature selection: evaluation for genomic prediction in man</a:t>
            </a:r>
            <a:endParaRPr lang="en-GB" dirty="0"/>
          </a:p>
          <a:p>
            <a:r>
              <a:rPr lang="en-GB" dirty="0"/>
              <a:t>https://www.nature.com/articles/srep10312</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928927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marL="305798" indent="-305798" defTabSz="815462">
              <a:buFont typeface="+mj-lt"/>
              <a:buAutoNum type="arabicPeriod" startAt="5"/>
              <a:defRPr/>
            </a:pPr>
            <a:r>
              <a:rPr lang="en-GB" b="1" dirty="0">
                <a:solidFill>
                  <a:schemeClr val="tx2"/>
                </a:solidFill>
              </a:rPr>
              <a:t>Classification: </a:t>
            </a:r>
            <a:r>
              <a:rPr lang="en-US" sz="1400" kern="1200" dirty="0">
                <a:solidFill>
                  <a:schemeClr val="tx1"/>
                </a:solidFill>
                <a:effectLst/>
                <a:latin typeface="Arial" panose="020B0604020202020204" pitchFamily="34" charset="0"/>
                <a:ea typeface="+mn-ea"/>
                <a:cs typeface="+mn-cs"/>
              </a:rPr>
              <a:t>Image classification is a practice in computer vision. It focuses on classifying an image according to its visual content</a:t>
            </a:r>
            <a:r>
              <a:rPr lang="en-GB" sz="1400" kern="1200" dirty="0">
                <a:solidFill>
                  <a:schemeClr val="tx1"/>
                </a:solidFill>
                <a:effectLst/>
                <a:latin typeface="Arial" panose="020B0604020202020204" pitchFamily="34" charset="0"/>
                <a:ea typeface="+mn-ea"/>
                <a:cs typeface="+mn-cs"/>
              </a:rPr>
              <a:t>.</a:t>
            </a:r>
            <a:endParaRPr lang="en-US" sz="1400" kern="1200" dirty="0">
              <a:solidFill>
                <a:schemeClr val="tx1"/>
              </a:solidFill>
              <a:effectLst/>
              <a:latin typeface="Arial" panose="020B0604020202020204" pitchFamily="34" charset="0"/>
              <a:ea typeface="+mn-ea"/>
              <a:cs typeface="+mn-cs"/>
            </a:endParaRPr>
          </a:p>
          <a:p>
            <a:r>
              <a:rPr lang="en-GB" sz="1400" kern="1200" dirty="0">
                <a:solidFill>
                  <a:schemeClr val="tx1"/>
                </a:solidFill>
                <a:effectLst/>
                <a:latin typeface="Arial" panose="020B0604020202020204" pitchFamily="34" charset="0"/>
                <a:ea typeface="+mn-ea"/>
                <a:cs typeface="+mn-cs"/>
              </a:rPr>
              <a:t>Further processing is done on the classified images to identify more features from the image. For example, after the image is classified to detect the face region, identify features on the face such as hair style, age, and gender.</a:t>
            </a:r>
            <a:endParaRPr lang="en-US" sz="1400" kern="1200" dirty="0">
              <a:solidFill>
                <a:schemeClr val="tx1"/>
              </a:solidFill>
              <a:effectLst/>
              <a:latin typeface="Arial" panose="020B0604020202020204" pitchFamily="34" charset="0"/>
              <a:ea typeface="+mn-ea"/>
              <a:cs typeface="+mn-cs"/>
            </a:endParaRPr>
          </a:p>
          <a:p>
            <a:endParaRPr lang="en-GB" b="1" i="0"/>
          </a:p>
          <a:p>
            <a:r>
              <a:rPr lang="en-GB" b="1" i="0"/>
              <a:t>Reference</a:t>
            </a:r>
            <a:r>
              <a:rPr lang="en-GB"/>
              <a:t>:</a:t>
            </a:r>
            <a:endParaRPr lang="en-GB" dirty="0"/>
          </a:p>
          <a:p>
            <a:r>
              <a:rPr lang="en-GB" dirty="0"/>
              <a:t>Image Classification</a:t>
            </a:r>
          </a:p>
          <a:p>
            <a:r>
              <a:rPr lang="en-GB" dirty="0"/>
              <a:t>https://www.sciencedirect.com/topics/computer-science/image-classification</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011309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marL="0" indent="0" defTabSz="815462">
              <a:buFont typeface="+mj-lt"/>
              <a:buNone/>
              <a:defRPr/>
            </a:pPr>
            <a:r>
              <a:rPr lang="en-GB" b="1" dirty="0">
                <a:solidFill>
                  <a:schemeClr val="tx2"/>
                </a:solidFill>
              </a:rPr>
              <a:t>Decision making </a:t>
            </a:r>
          </a:p>
          <a:p>
            <a:pPr marL="0" indent="0" defTabSz="815462">
              <a:buFont typeface="+mj-lt"/>
              <a:buNone/>
              <a:defRPr/>
            </a:pPr>
            <a:r>
              <a:rPr lang="en-US" sz="1200" dirty="0"/>
              <a:t>After getting the output from the CV pipeline, users can apply logic that is based on the findings to make decisions based on detected images. </a:t>
            </a:r>
          </a:p>
          <a:p>
            <a:pPr defTabSz="815462">
              <a:defRPr/>
            </a:pPr>
            <a:r>
              <a:rPr lang="en-US" sz="1200" dirty="0"/>
              <a:t>For example, in security applications, the system can decide to grant access to a person if a face that is detected is identified as the owner of a facility.</a:t>
            </a:r>
          </a:p>
          <a:p>
            <a:pPr defTabSz="815462">
              <a:defRPr/>
            </a:pPr>
            <a:r>
              <a:rPr lang="en-US" sz="1200" dirty="0"/>
              <a:t>Another example is in a greenhouse environment, where a notification is sent to the engineers to act if a plant is detected as suffering from decay. </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951871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816928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305798" indent="-305798">
              <a:buFont typeface="+mj-lt"/>
              <a:buAutoNum type="arabicPeriod"/>
            </a:pPr>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707399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mj-lt"/>
              <a:buNone/>
              <a:tabLst/>
              <a:defRPr/>
            </a:pPr>
            <a:endParaRPr lang="en-US" sz="1200"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491269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441081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4047363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621402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447000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753552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marL="0" marR="0">
              <a:spcBef>
                <a:spcPts val="600"/>
              </a:spcBef>
              <a:spcAft>
                <a:spcPts val="600"/>
              </a:spcAft>
            </a:pPr>
            <a:r>
              <a:rPr lang="en-GB" sz="1800" dirty="0">
                <a:effectLst/>
                <a:latin typeface="Arial" panose="020B0604020202020204" pitchFamily="34" charset="0"/>
                <a:ea typeface="MS Mincho" panose="02020609040205080304" pitchFamily="49" charset="-128"/>
                <a:cs typeface="Times New Roman" panose="02020603050405020304" pitchFamily="18" charset="0"/>
              </a:rPr>
              <a:t>It is important to understand how images are stored and represented on computer screens. Images are made of grids of pixels, that is, a two-dimensional (2D) array of pixels, where each pixel has a certain value that represents its intensity. A pixel represents a square of </a:t>
            </a:r>
            <a:r>
              <a:rPr lang="en-US" sz="1800" dirty="0">
                <a:effectLst/>
                <a:latin typeface="Arial" panose="020B0604020202020204" pitchFamily="34" charset="0"/>
                <a:ea typeface="MS Mincho" panose="02020609040205080304" pitchFamily="49" charset="-128"/>
                <a:cs typeface="Times New Roman" panose="02020603050405020304" pitchFamily="18" charset="0"/>
              </a:rPr>
              <a:t>color</a:t>
            </a:r>
            <a:r>
              <a:rPr lang="en-GB" sz="1800" dirty="0">
                <a:effectLst/>
                <a:latin typeface="Arial" panose="020B0604020202020204" pitchFamily="34" charset="0"/>
                <a:ea typeface="MS Mincho" panose="02020609040205080304" pitchFamily="49" charset="-128"/>
                <a:cs typeface="Times New Roman" panose="02020603050405020304" pitchFamily="18" charset="0"/>
              </a:rPr>
              <a:t> on the user’s screen. </a:t>
            </a:r>
            <a:r>
              <a:rPr lang="en-GB" sz="1800" dirty="0" err="1">
                <a:effectLst/>
                <a:latin typeface="Arial" panose="020B0604020202020204" pitchFamily="34" charset="0"/>
                <a:ea typeface="MS Mincho" panose="02020609040205080304" pitchFamily="49" charset="-128"/>
                <a:cs typeface="Times New Roman" panose="02020603050405020304" pitchFamily="18" charset="0"/>
              </a:rPr>
              <a:t>Colors</a:t>
            </a:r>
            <a:r>
              <a:rPr lang="en-GB" sz="1800" dirty="0">
                <a:effectLst/>
                <a:latin typeface="Arial" panose="020B0604020202020204" pitchFamily="34" charset="0"/>
                <a:ea typeface="MS Mincho" panose="02020609040205080304" pitchFamily="49" charset="-128"/>
                <a:cs typeface="Times New Roman" panose="02020603050405020304" pitchFamily="18" charset="0"/>
              </a:rPr>
              <a:t> can be represented in image in various ways.</a:t>
            </a:r>
            <a:endParaRPr lang="en-US" sz="1800" dirty="0">
              <a:effectLst/>
              <a:latin typeface="Arial" panose="020B0604020202020204" pitchFamily="34" charset="0"/>
              <a:ea typeface="MS Mincho" panose="02020609040205080304" pitchFamily="49" charset="-128"/>
              <a:cs typeface="Times New Roman" panose="02020603050405020304" pitchFamily="18" charset="0"/>
            </a:endParaRPr>
          </a:p>
          <a:p>
            <a:r>
              <a:rPr lang="en-GB" dirty="0"/>
              <a:t>If the image is grayscale, that is, black and white with shades of </a:t>
            </a:r>
            <a:r>
              <a:rPr lang="en-US" noProof="0" dirty="0"/>
              <a:t>gray</a:t>
            </a:r>
            <a:r>
              <a:rPr lang="en-GB" dirty="0"/>
              <a:t> in between, the intensity is a number in the range 0 - 255, where 0 represents black and 255 represents white. The numbers in between these two values are different intensities of </a:t>
            </a:r>
            <a:r>
              <a:rPr lang="en-US" noProof="0" dirty="0"/>
              <a:t>gray</a:t>
            </a:r>
            <a:r>
              <a:rPr lang="en-GB" dirty="0"/>
              <a:t>.</a:t>
            </a:r>
          </a:p>
          <a:p>
            <a:r>
              <a:rPr lang="en-GB" dirty="0"/>
              <a:t>For example, in the picture in the slide, assume that you selected a small square from the image (the part in the red square). The pixel representation for it is in black, white, and shades of </a:t>
            </a:r>
            <a:r>
              <a:rPr lang="en-US" noProof="0" dirty="0"/>
              <a:t>gray</a:t>
            </a:r>
            <a:r>
              <a:rPr lang="en-GB" dirty="0"/>
              <a:t>. To the right of the picture is the numeric values of these pixels in a 2D array.</a:t>
            </a:r>
          </a:p>
          <a:p>
            <a:pPr defTabSz="815462">
              <a:defRPr/>
            </a:pPr>
            <a:r>
              <a:rPr lang="en-GB" dirty="0">
                <a:latin typeface="Arial" panose="020B0604020202020204" pitchFamily="34" charset="0"/>
                <a:cs typeface="Arial" panose="020B0604020202020204" pitchFamily="34" charset="0"/>
              </a:rPr>
              <a:t>┌ Note ─────────────────</a:t>
            </a:r>
          </a:p>
          <a:p>
            <a:pPr defTabSz="815462">
              <a:defRPr/>
            </a:pPr>
            <a:r>
              <a:rPr lang="en-GB" dirty="0"/>
              <a:t>The 256 scaling is a result of using 8-bit storage (</a:t>
            </a:r>
            <a:r>
              <a:rPr lang="en-US" sz="1200" dirty="0"/>
              <a:t>2</a:t>
            </a:r>
            <a:r>
              <a:rPr lang="en-US" sz="1200" baseline="30000" dirty="0"/>
              <a:t>8</a:t>
            </a:r>
            <a:r>
              <a:rPr lang="en-GB" sz="1100" dirty="0"/>
              <a:t> =256).</a:t>
            </a:r>
          </a:p>
          <a:p>
            <a:pPr defTabSz="815462">
              <a:defRPr/>
            </a:pPr>
            <a:r>
              <a:rPr lang="en-GB" dirty="0">
                <a:latin typeface="Arial" panose="020B0604020202020204" pitchFamily="34" charset="0"/>
                <a:cs typeface="Arial" panose="020B0604020202020204" pitchFamily="34" charset="0"/>
              </a:rPr>
              <a:t>└────────────────────</a:t>
            </a:r>
            <a:endParaRPr lang="en-GB" dirty="0"/>
          </a:p>
          <a:p>
            <a:endParaRPr lang="en-GB" b="1" dirty="0"/>
          </a:p>
          <a:p>
            <a:r>
              <a:rPr lang="en-GB" b="1" dirty="0"/>
              <a:t>References</a:t>
            </a:r>
            <a:r>
              <a:rPr lang="en-GB" dirty="0"/>
              <a:t>:</a:t>
            </a:r>
          </a:p>
          <a:p>
            <a:r>
              <a:rPr lang="en-GB" dirty="0"/>
              <a:t>Data Representation </a:t>
            </a:r>
          </a:p>
          <a:p>
            <a:r>
              <a:rPr lang="en-GB" dirty="0"/>
              <a:t>https://www.csfieldguide.org.nz/en/chapters/data-representation/</a:t>
            </a:r>
          </a:p>
          <a:p>
            <a:r>
              <a:rPr lang="en-GB" dirty="0"/>
              <a:t>Colour Models</a:t>
            </a:r>
          </a:p>
          <a:p>
            <a:r>
              <a:rPr lang="en-GB" dirty="0"/>
              <a:t>https://www.sqa.org.uk/e-learning/BitVect01CD/page_36.htm</a:t>
            </a:r>
          </a:p>
          <a:p>
            <a:r>
              <a:rPr lang="en-GB" dirty="0"/>
              <a:t>Image reference</a:t>
            </a:r>
          </a:p>
          <a:p>
            <a:pPr defTabSz="815462">
              <a:defRPr/>
            </a:pPr>
            <a:r>
              <a:rPr lang="en-US" sz="1200" dirty="0"/>
              <a:t>https://www.mathworks.com/help/examples/images/win64/SegmentGrayscaleImageUsingKMeansClusteringExample_01.png</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55805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marL="0" marR="0">
              <a:spcBef>
                <a:spcPts val="600"/>
              </a:spcBef>
              <a:spcAft>
                <a:spcPts val="600"/>
              </a:spcAft>
            </a:pPr>
            <a:r>
              <a:rPr lang="en-GB" sz="1800" dirty="0">
                <a:effectLst/>
                <a:latin typeface="Arial" panose="020B0604020202020204" pitchFamily="34" charset="0"/>
                <a:ea typeface="MS Mincho" panose="02020609040205080304" pitchFamily="49" charset="-128"/>
                <a:cs typeface="Times New Roman" panose="02020603050405020304" pitchFamily="18" charset="0"/>
              </a:rPr>
              <a:t>Many </a:t>
            </a:r>
            <a:r>
              <a:rPr lang="en-US" sz="1800" dirty="0">
                <a:effectLst/>
                <a:latin typeface="Arial" panose="020B0604020202020204" pitchFamily="34" charset="0"/>
                <a:ea typeface="MS Mincho" panose="02020609040205080304" pitchFamily="49" charset="-128"/>
                <a:cs typeface="Times New Roman" panose="02020603050405020304" pitchFamily="18" charset="0"/>
              </a:rPr>
              <a:t>color</a:t>
            </a:r>
            <a:r>
              <a:rPr lang="en-GB" sz="1800" dirty="0">
                <a:effectLst/>
                <a:latin typeface="Arial" panose="020B0604020202020204" pitchFamily="34" charset="0"/>
                <a:ea typeface="MS Mincho" panose="02020609040205080304" pitchFamily="49" charset="-128"/>
                <a:cs typeface="Times New Roman" panose="02020603050405020304" pitchFamily="18" charset="0"/>
              </a:rPr>
              <a:t> models are available for </a:t>
            </a:r>
            <a:r>
              <a:rPr lang="en-GB" sz="1800" dirty="0" err="1">
                <a:effectLst/>
                <a:latin typeface="Arial" panose="020B0604020202020204" pitchFamily="34" charset="0"/>
                <a:ea typeface="MS Mincho" panose="02020609040205080304" pitchFamily="49" charset="-128"/>
                <a:cs typeface="Times New Roman" panose="02020603050405020304" pitchFamily="18" charset="0"/>
              </a:rPr>
              <a:t>colored</a:t>
            </a:r>
            <a:r>
              <a:rPr lang="en-GB" sz="1800" dirty="0">
                <a:effectLst/>
                <a:latin typeface="Arial" panose="020B0604020202020204" pitchFamily="34" charset="0"/>
                <a:ea typeface="MS Mincho" panose="02020609040205080304" pitchFamily="49" charset="-128"/>
                <a:cs typeface="Times New Roman" panose="02020603050405020304" pitchFamily="18" charset="0"/>
              </a:rPr>
              <a:t> images. The best-known model is </a:t>
            </a:r>
            <a:r>
              <a:rPr lang="en-GB" sz="1800" dirty="0" err="1">
                <a:effectLst/>
                <a:latin typeface="Arial" panose="020B0604020202020204" pitchFamily="34" charset="0"/>
                <a:ea typeface="MS Mincho" panose="02020609040205080304" pitchFamily="49" charset="-128"/>
                <a:cs typeface="Times New Roman" panose="02020603050405020304" pitchFamily="18" charset="0"/>
              </a:rPr>
              <a:t>RGB</a:t>
            </a:r>
            <a:r>
              <a:rPr lang="en-GB" sz="1800" dirty="0">
                <a:effectLst/>
                <a:latin typeface="Arial" panose="020B0604020202020204" pitchFamily="34" charset="0"/>
                <a:ea typeface="MS Mincho" panose="02020609040205080304" pitchFamily="49" charset="-128"/>
                <a:cs typeface="Times New Roman" panose="02020603050405020304" pitchFamily="18" charset="0"/>
              </a:rPr>
              <a:t>, where the </a:t>
            </a:r>
            <a:r>
              <a:rPr lang="en-US" sz="1800" dirty="0">
                <a:effectLst/>
                <a:latin typeface="Arial" panose="020B0604020202020204" pitchFamily="34" charset="0"/>
                <a:ea typeface="MS Mincho" panose="02020609040205080304" pitchFamily="49" charset="-128"/>
                <a:cs typeface="Times New Roman" panose="02020603050405020304" pitchFamily="18" charset="0"/>
              </a:rPr>
              <a:t>color of the pixels is</a:t>
            </a:r>
            <a:r>
              <a:rPr lang="en-GB" sz="1800" dirty="0">
                <a:effectLst/>
                <a:latin typeface="Arial" panose="020B0604020202020204" pitchFamily="34" charset="0"/>
                <a:ea typeface="MS Mincho" panose="02020609040205080304" pitchFamily="49" charset="-128"/>
                <a:cs typeface="Times New Roman" panose="02020603050405020304" pitchFamily="18" charset="0"/>
              </a:rPr>
              <a:t> represented as a mix of Red, Blue, and Green </a:t>
            </a:r>
            <a:r>
              <a:rPr lang="en-US" sz="1800" dirty="0">
                <a:effectLst/>
                <a:latin typeface="Arial" panose="020B0604020202020204" pitchFamily="34" charset="0"/>
                <a:ea typeface="MS Mincho" panose="02020609040205080304" pitchFamily="49" charset="-128"/>
                <a:cs typeface="Times New Roman" panose="02020603050405020304" pitchFamily="18" charset="0"/>
              </a:rPr>
              <a:t>color</a:t>
            </a:r>
            <a:r>
              <a:rPr lang="en-GB" sz="1800" dirty="0">
                <a:effectLst/>
                <a:latin typeface="Arial" panose="020B0604020202020204" pitchFamily="34" charset="0"/>
                <a:ea typeface="MS Mincho" panose="02020609040205080304" pitchFamily="49" charset="-128"/>
                <a:cs typeface="Times New Roman" panose="02020603050405020304" pitchFamily="18" charset="0"/>
              </a:rPr>
              <a:t> channels. The value of the pixel intensity is represented as three 2D arrays that represent the three </a:t>
            </a:r>
            <a:r>
              <a:rPr lang="en-US" sz="1800" dirty="0">
                <a:effectLst/>
                <a:latin typeface="Arial" panose="020B0604020202020204" pitchFamily="34" charset="0"/>
                <a:ea typeface="MS Mincho" panose="02020609040205080304" pitchFamily="49" charset="-128"/>
                <a:cs typeface="Times New Roman" panose="02020603050405020304" pitchFamily="18" charset="0"/>
              </a:rPr>
              <a:t>color</a:t>
            </a:r>
            <a:r>
              <a:rPr lang="en-GB" sz="1800" dirty="0">
                <a:effectLst/>
                <a:latin typeface="Arial" panose="020B0604020202020204" pitchFamily="34" charset="0"/>
                <a:ea typeface="MS Mincho" panose="02020609040205080304" pitchFamily="49" charset="-128"/>
                <a:cs typeface="Times New Roman" panose="02020603050405020304" pitchFamily="18" charset="0"/>
              </a:rPr>
              <a:t> channels, where each </a:t>
            </a:r>
            <a:r>
              <a:rPr lang="en-US" sz="1800" dirty="0">
                <a:effectLst/>
                <a:latin typeface="Arial" panose="020B0604020202020204" pitchFamily="34" charset="0"/>
                <a:ea typeface="MS Mincho" panose="02020609040205080304" pitchFamily="49" charset="-128"/>
                <a:cs typeface="Times New Roman" panose="02020603050405020304" pitchFamily="18" charset="0"/>
              </a:rPr>
              <a:t>color</a:t>
            </a:r>
            <a:r>
              <a:rPr lang="en-GB" sz="1800" dirty="0">
                <a:effectLst/>
                <a:latin typeface="Arial" panose="020B0604020202020204" pitchFamily="34" charset="0"/>
                <a:ea typeface="MS Mincho" panose="02020609040205080304" pitchFamily="49" charset="-128"/>
                <a:cs typeface="Times New Roman" panose="02020603050405020304" pitchFamily="18" charset="0"/>
              </a:rPr>
              <a:t> value is in the range 0 – 255. The </a:t>
            </a:r>
            <a:r>
              <a:rPr lang="en-US" sz="1800" dirty="0">
                <a:effectLst/>
                <a:latin typeface="Arial" panose="020B0604020202020204" pitchFamily="34" charset="0"/>
                <a:ea typeface="MS Mincho" panose="02020609040205080304" pitchFamily="49" charset="-128"/>
                <a:cs typeface="Times New Roman" panose="02020603050405020304" pitchFamily="18" charset="0"/>
              </a:rPr>
              <a:t>color</a:t>
            </a:r>
            <a:r>
              <a:rPr lang="en-GB" sz="1800" dirty="0">
                <a:effectLst/>
                <a:latin typeface="Arial" panose="020B0604020202020204" pitchFamily="34" charset="0"/>
                <a:ea typeface="MS Mincho" panose="02020609040205080304" pitchFamily="49" charset="-128"/>
                <a:cs typeface="Times New Roman" panose="02020603050405020304" pitchFamily="18" charset="0"/>
              </a:rPr>
              <a:t> value represents different intensities of the </a:t>
            </a:r>
            <a:r>
              <a:rPr lang="en-US" sz="1800" dirty="0">
                <a:effectLst/>
                <a:latin typeface="Arial" panose="020B0604020202020204" pitchFamily="34" charset="0"/>
                <a:ea typeface="MS Mincho" panose="02020609040205080304" pitchFamily="49" charset="-128"/>
                <a:cs typeface="Times New Roman" panose="02020603050405020304" pitchFamily="18" charset="0"/>
              </a:rPr>
              <a:t>colors</a:t>
            </a:r>
            <a:r>
              <a:rPr lang="en-GB" sz="1800" dirty="0">
                <a:effectLst/>
                <a:latin typeface="Arial" panose="020B0604020202020204" pitchFamily="34" charset="0"/>
                <a:ea typeface="MS Mincho" panose="02020609040205080304" pitchFamily="49" charset="-128"/>
                <a:cs typeface="Times New Roman" panose="02020603050405020304" pitchFamily="18" charset="0"/>
              </a:rPr>
              <a:t> and all the </a:t>
            </a:r>
            <a:r>
              <a:rPr lang="en-US" sz="1800" dirty="0">
                <a:effectLst/>
                <a:latin typeface="Arial" panose="020B0604020202020204" pitchFamily="34" charset="0"/>
                <a:ea typeface="MS Mincho" panose="02020609040205080304" pitchFamily="49" charset="-128"/>
                <a:cs typeface="Times New Roman" panose="02020603050405020304" pitchFamily="18" charset="0"/>
              </a:rPr>
              <a:t>colors</a:t>
            </a:r>
            <a:r>
              <a:rPr lang="en-GB" sz="1800" dirty="0">
                <a:effectLst/>
                <a:latin typeface="Arial" panose="020B0604020202020204" pitchFamily="34" charset="0"/>
                <a:ea typeface="MS Mincho" panose="02020609040205080304" pitchFamily="49" charset="-128"/>
                <a:cs typeface="Times New Roman" panose="02020603050405020304" pitchFamily="18" charset="0"/>
              </a:rPr>
              <a:t> that you see on the screen. The number of </a:t>
            </a:r>
            <a:r>
              <a:rPr lang="en-US" sz="1800" dirty="0">
                <a:effectLst/>
                <a:latin typeface="Arial" panose="020B0604020202020204" pitchFamily="34" charset="0"/>
                <a:ea typeface="MS Mincho" panose="02020609040205080304" pitchFamily="49" charset="-128"/>
                <a:cs typeface="Times New Roman" panose="02020603050405020304" pitchFamily="18" charset="0"/>
              </a:rPr>
              <a:t>color</a:t>
            </a:r>
            <a:r>
              <a:rPr lang="en-GB" sz="1800" dirty="0">
                <a:effectLst/>
                <a:latin typeface="Arial" panose="020B0604020202020204" pitchFamily="34" charset="0"/>
                <a:ea typeface="MS Mincho" panose="02020609040205080304" pitchFamily="49" charset="-128"/>
                <a:cs typeface="Times New Roman" panose="02020603050405020304" pitchFamily="18" charset="0"/>
              </a:rPr>
              <a:t> variations that are available in </a:t>
            </a:r>
            <a:r>
              <a:rPr lang="en-GB" sz="1800" dirty="0" err="1">
                <a:effectLst/>
                <a:latin typeface="Arial" panose="020B0604020202020204" pitchFamily="34" charset="0"/>
                <a:ea typeface="MS Mincho" panose="02020609040205080304" pitchFamily="49" charset="-128"/>
                <a:cs typeface="Times New Roman" panose="02020603050405020304" pitchFamily="18" charset="0"/>
              </a:rPr>
              <a:t>RGB</a:t>
            </a:r>
            <a:r>
              <a:rPr lang="en-GB" sz="1800" dirty="0">
                <a:effectLst/>
                <a:latin typeface="Arial" panose="020B0604020202020204" pitchFamily="34" charset="0"/>
                <a:ea typeface="MS Mincho" panose="02020609040205080304" pitchFamily="49" charset="-128"/>
                <a:cs typeface="Times New Roman" panose="02020603050405020304" pitchFamily="18" charset="0"/>
              </a:rPr>
              <a:t> is  256 * 256 *256 = </a:t>
            </a:r>
            <a:r>
              <a:rPr lang="en-US" sz="1800" dirty="0">
                <a:effectLst/>
                <a:latin typeface="Arial" panose="020B0604020202020204" pitchFamily="34" charset="0"/>
                <a:ea typeface="MS Mincho" panose="02020609040205080304" pitchFamily="49" charset="-128"/>
                <a:cs typeface="Times New Roman" panose="02020603050405020304" pitchFamily="18" charset="0"/>
              </a:rPr>
              <a:t>16,777,216 possible colors.</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Depending on the data structure used that image appears as</a:t>
            </a:r>
          </a:p>
          <a:p>
            <a:pPr marL="285750" marR="0" indent="-285750">
              <a:spcBef>
                <a:spcPts val="600"/>
              </a:spcBef>
              <a:spcAft>
                <a:spcPts val="600"/>
              </a:spcAft>
              <a:buFont typeface="Arial" panose="020B0604020202020204" pitchFamily="34" charset="0"/>
              <a:buChar char="•"/>
            </a:pPr>
            <a:r>
              <a:rPr lang="en-US" sz="1800" dirty="0">
                <a:effectLst/>
                <a:latin typeface="Arial" panose="020B0604020202020204" pitchFamily="34" charset="0"/>
                <a:ea typeface="MS Mincho" panose="02020609040205080304" pitchFamily="49" charset="-128"/>
                <a:cs typeface="Times New Roman" panose="02020603050405020304" pitchFamily="18" charset="0"/>
              </a:rPr>
              <a:t>Three 2D arrays, where each 2D array represents the values and intensities for one color. The image is a combination of all three arrays. </a:t>
            </a:r>
          </a:p>
          <a:p>
            <a:pPr marL="285750" marR="0" indent="-285750">
              <a:spcBef>
                <a:spcPts val="600"/>
              </a:spcBef>
              <a:spcAft>
                <a:spcPts val="600"/>
              </a:spcAft>
              <a:buFont typeface="Arial" panose="020B0604020202020204" pitchFamily="34" charset="0"/>
              <a:buChar char="•"/>
            </a:pPr>
            <a:r>
              <a:rPr lang="en-US" sz="1800" dirty="0">
                <a:effectLst/>
                <a:latin typeface="Arial" panose="020B0604020202020204" pitchFamily="34" charset="0"/>
                <a:ea typeface="MS Mincho" panose="02020609040205080304" pitchFamily="49" charset="-128"/>
                <a:cs typeface="Times New Roman" panose="02020603050405020304" pitchFamily="18" charset="0"/>
              </a:rPr>
              <a:t>One </a:t>
            </a:r>
            <a:r>
              <a:rPr lang="en-GB" sz="1800" dirty="0">
                <a:effectLst/>
                <a:latin typeface="Arial" panose="020B0604020202020204" pitchFamily="34" charset="0"/>
                <a:ea typeface="MS Mincho" panose="02020609040205080304" pitchFamily="49" charset="-128"/>
                <a:cs typeface="Times New Roman" panose="02020603050405020304" pitchFamily="18" charset="0"/>
              </a:rPr>
              <a:t>2D array, where each entry in the array is an object that contains three </a:t>
            </a:r>
            <a:r>
              <a:rPr lang="en-GB" sz="1800" dirty="0" err="1">
                <a:effectLst/>
                <a:latin typeface="Arial" panose="020B0604020202020204" pitchFamily="34" charset="0"/>
                <a:ea typeface="MS Mincho" panose="02020609040205080304" pitchFamily="49" charset="-128"/>
                <a:cs typeface="Times New Roman" panose="02020603050405020304" pitchFamily="18" charset="0"/>
              </a:rPr>
              <a:t>color</a:t>
            </a:r>
            <a:r>
              <a:rPr lang="en-GB" sz="1800" dirty="0">
                <a:effectLst/>
                <a:latin typeface="Arial" panose="020B0604020202020204" pitchFamily="34" charset="0"/>
                <a:ea typeface="MS Mincho" panose="02020609040205080304" pitchFamily="49" charset="-128"/>
                <a:cs typeface="Times New Roman" panose="02020603050405020304" pitchFamily="18" charset="0"/>
              </a:rPr>
              <a:t> values of </a:t>
            </a:r>
            <a:r>
              <a:rPr lang="en-GB" sz="1800" dirty="0" err="1">
                <a:effectLst/>
                <a:latin typeface="Arial" panose="020B0604020202020204" pitchFamily="34" charset="0"/>
                <a:ea typeface="MS Mincho" panose="02020609040205080304" pitchFamily="49" charset="-128"/>
                <a:cs typeface="Times New Roman" panose="02020603050405020304" pitchFamily="18" charset="0"/>
              </a:rPr>
              <a:t>RGB</a:t>
            </a:r>
            <a:r>
              <a:rPr lang="en-GB" sz="1800" dirty="0">
                <a:effectLst/>
                <a:latin typeface="Arial" panose="020B0604020202020204" pitchFamily="34" charset="0"/>
                <a:ea typeface="MS Mincho" panose="02020609040205080304" pitchFamily="49" charset="-128"/>
                <a:cs typeface="Times New Roman" panose="02020603050405020304" pitchFamily="18" charset="0"/>
              </a:rPr>
              <a:t>.</a:t>
            </a:r>
            <a:endParaRPr lang="en-US" sz="1800" dirty="0">
              <a:effectLst/>
              <a:latin typeface="Arial" panose="020B0604020202020204" pitchFamily="34" charset="0"/>
              <a:ea typeface="MS Mincho" panose="02020609040205080304" pitchFamily="49" charset="-128"/>
              <a:cs typeface="Times New Roman" panose="02020603050405020304" pitchFamily="18" charset="0"/>
            </a:endParaRP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 </a:t>
            </a:r>
          </a:p>
          <a:p>
            <a:r>
              <a:rPr lang="en-GB" b="1" dirty="0"/>
              <a:t>References</a:t>
            </a:r>
            <a:r>
              <a:rPr lang="en-GB" b="0" dirty="0"/>
              <a:t>:</a:t>
            </a:r>
          </a:p>
          <a:p>
            <a:r>
              <a:rPr lang="en-GB" b="0" dirty="0"/>
              <a:t>Data Representation</a:t>
            </a:r>
          </a:p>
          <a:p>
            <a:r>
              <a:rPr lang="en-GB" dirty="0"/>
              <a:t>https://www.csfieldguide.org.nz/en/chapters/data-representation/</a:t>
            </a:r>
          </a:p>
          <a:p>
            <a:r>
              <a:rPr lang="en-GB" dirty="0"/>
              <a:t>Colour Models</a:t>
            </a:r>
          </a:p>
          <a:p>
            <a:r>
              <a:rPr lang="en-GB" dirty="0"/>
              <a:t>https://www.sqa.org.uk/e-learning/BitVect01CD/page_36.htm</a:t>
            </a:r>
          </a:p>
          <a:p>
            <a:r>
              <a:rPr lang="en-US" dirty="0"/>
              <a:t>How MATLAB Represents Pixel Colors</a:t>
            </a:r>
            <a:endParaRPr lang="en-GB" dirty="0"/>
          </a:p>
          <a:p>
            <a:r>
              <a:rPr lang="en-GB" dirty="0"/>
              <a:t>https://www.mathworks.com/company/newsletters/articles/how-matlab-represents-pixel-colors.html</a:t>
            </a:r>
          </a:p>
        </p:txBody>
      </p:sp>
      <p:sp>
        <p:nvSpPr>
          <p:cNvPr id="2" name="Footer Placeholder 1"/>
          <p:cNvSpPr>
            <a:spLocks noGrp="1"/>
          </p:cNvSpPr>
          <p:nvPr>
            <p:ph type="ftr" sz="quarter" idx="4"/>
          </p:nvPr>
        </p:nvSpPr>
        <p:spPr/>
        <p:txBody>
          <a:bodyPr/>
          <a:lstStyle/>
          <a:p>
            <a:pPr marL="0" marR="0" lvl="0" indent="0" algn="l" defTabSz="922338"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Copyright IBM Corporation 2018, 2022</a:t>
            </a:r>
            <a:endPar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88253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396545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defTabSz="815462">
              <a:defRPr/>
            </a:pPr>
            <a:r>
              <a:rPr lang="en-GB" dirty="0"/>
              <a:t>The steps and functions that are included in a CV system algorithm pipeline are highly dependent on the application. The application might be implemented as a stand-alone part of a system and might apply to only a certain step of the pipeline, or it can be a larger application, that is, an end-to-end application that takes certain images and then applies all of the steps and functions in the pipeline.</a:t>
            </a:r>
          </a:p>
          <a:p>
            <a:pPr defTabSz="815462">
              <a:defRPr/>
            </a:pPr>
            <a:r>
              <a:rPr lang="en-GB" b="1" dirty="0"/>
              <a:t>Reference</a:t>
            </a:r>
            <a:r>
              <a:rPr lang="en-GB" dirty="0"/>
              <a:t>: </a:t>
            </a:r>
          </a:p>
          <a:p>
            <a:pPr defTabSz="815462">
              <a:defRPr/>
            </a:pPr>
            <a:r>
              <a:rPr lang="en-US" dirty="0"/>
              <a:t>Hardware Architecture for Real-Time Computation of Image Component Feature Descriptors on a FPGA</a:t>
            </a:r>
            <a:endParaRPr lang="en-GB" dirty="0"/>
          </a:p>
          <a:p>
            <a:pPr defTabSz="815462">
              <a:defRPr/>
            </a:pPr>
            <a:r>
              <a:rPr lang="en-GB" dirty="0"/>
              <a:t>https://www.researchgate.net/publication/273596152_Hardware_Architecture_for_Real-Time_Computation_of_Image_Component_Feature_Descriptors_on_a_FPGA</a:t>
            </a:r>
          </a:p>
          <a:p>
            <a:pPr defTabSz="815462">
              <a:defRPr/>
            </a:pPr>
            <a:endParaRPr lang="en-GB" dirty="0"/>
          </a:p>
          <a:p>
            <a:endParaRPr lang="en-GB" dirty="0"/>
          </a:p>
          <a:p>
            <a:endParaRPr lang="en-GB"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481410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marL="305798" indent="-305798">
              <a:buFont typeface="+mj-lt"/>
              <a:buAutoNum type="arabicPeriod"/>
            </a:pPr>
            <a:r>
              <a:rPr lang="en-GB" b="1" dirty="0"/>
              <a:t>Image acquisition</a:t>
            </a:r>
          </a:p>
          <a:p>
            <a:r>
              <a:rPr lang="en-GB" dirty="0"/>
              <a:t>Image acquisition is the process of acquiring images and saving them in a digital image format for processing in the pipeline. </a:t>
            </a:r>
          </a:p>
          <a:p>
            <a:r>
              <a:rPr lang="en-GB" dirty="0"/>
              <a:t>Images are acquired from image sensors, such as commercial cameras. </a:t>
            </a:r>
            <a:r>
              <a:rPr lang="en-GB" sz="1800" dirty="0">
                <a:effectLst/>
                <a:latin typeface="Arial" panose="020B0604020202020204" pitchFamily="34" charset="0"/>
                <a:ea typeface="MS Mincho" panose="02020609040205080304" pitchFamily="49" charset="-128"/>
                <a:cs typeface="Times New Roman" panose="02020603050405020304" pitchFamily="18" charset="0"/>
              </a:rPr>
              <a:t>Other types of light-sensitive devices can be used to capture different types of images</a:t>
            </a:r>
            <a:r>
              <a:rPr lang="en-GB" dirty="0"/>
              <a:t>. Other image sensors include radar, which uses radio waves for imaging. </a:t>
            </a:r>
          </a:p>
          <a:p>
            <a:r>
              <a:rPr lang="en-GB" dirty="0"/>
              <a:t>Depending on the type of the device, the captured image can be 2D, 3D, or a sequence of images. These images often use common formats, such as .jpeg, .png, and .bmp.</a:t>
            </a:r>
          </a:p>
          <a:p>
            <a:pPr>
              <a:spcAft>
                <a:spcPts val="1070"/>
              </a:spcAft>
            </a:pPr>
            <a:r>
              <a:rPr lang="en-GB" dirty="0"/>
              <a:t>Images are stored as arrays of pixels according to their </a:t>
            </a:r>
            <a:r>
              <a:rPr lang="en-US" noProof="0" dirty="0"/>
              <a:t>color</a:t>
            </a:r>
            <a:r>
              <a:rPr lang="en-GB" dirty="0"/>
              <a:t> model.</a:t>
            </a:r>
          </a:p>
          <a:p>
            <a:pPr>
              <a:spcAft>
                <a:spcPts val="1070"/>
              </a:spcAft>
            </a:pPr>
            <a:r>
              <a:rPr lang="en-GB" b="1" dirty="0"/>
              <a:t>Reference</a:t>
            </a:r>
            <a:r>
              <a:rPr lang="en-GB" dirty="0"/>
              <a:t>:</a:t>
            </a:r>
          </a:p>
          <a:p>
            <a:pPr>
              <a:spcAft>
                <a:spcPts val="1070"/>
              </a:spcAft>
            </a:pPr>
            <a:r>
              <a:rPr lang="en-GB" dirty="0"/>
              <a:t>System methods</a:t>
            </a:r>
          </a:p>
          <a:p>
            <a:pPr>
              <a:spcAft>
                <a:spcPts val="1070"/>
              </a:spcAft>
            </a:pPr>
            <a:r>
              <a:rPr lang="en-GB" dirty="0"/>
              <a:t>https://en.wikipedia.org/wiki/Computer_vision#System_methods</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661760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rse Titl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5" name="Picture 1" hidden="1"/>
          <p:cNvPicPr>
            <a:picLocks noChangeAspect="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a:off x="11373790" y="557212"/>
            <a:ext cx="51435" cy="8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C:\!!Templates\Cross-brand_Ppt_template\!!Cover_title_illustration_Final-1a.png" hidden="1"/>
          <p:cNvPicPr>
            <a:picLocks noChangeAspect="1" noChangeArrowheads="1"/>
          </p:cNvPicPr>
          <p:nvPr userDrawn="1"/>
        </p:nvPicPr>
        <p:blipFill>
          <a:blip r:embed="rId4" cstate="screen">
            <a:alphaModFix amt="0"/>
            <a:extLst>
              <a:ext uri="{28A0092B-C50C-407E-A947-70E740481C1C}">
                <a14:useLocalDpi xmlns:a14="http://schemas.microsoft.com/office/drawing/2010/main" val="0"/>
              </a:ext>
            </a:extLst>
          </a:blip>
          <a:srcRect/>
          <a:stretch>
            <a:fillRect/>
          </a:stretch>
        </p:blipFill>
        <p:spPr bwMode="auto">
          <a:xfrm>
            <a:off x="11576937" y="708025"/>
            <a:ext cx="35243" cy="3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spect="1" noChangeArrowheads="1"/>
          </p:cNvSpPr>
          <p:nvPr/>
        </p:nvSpPr>
        <p:spPr bwMode="gray">
          <a:xfrm>
            <a:off x="11576003" y="187753"/>
            <a:ext cx="54831" cy="1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Arial" panose="020B0604020202020204" pitchFamily="34" charset="0"/>
                <a:ea typeface="Verdana" panose="020B0604030504040204" pitchFamily="34" charset="0"/>
                <a:cs typeface="Arial" panose="020B0604020202020204" pitchFamily="34" charset="0"/>
              </a:rPr>
            </a:br>
            <a:r>
              <a:rPr lang="en-US" sz="1000" dirty="0">
                <a:ln>
                  <a:noFill/>
                </a:ln>
                <a:noFill/>
                <a:latin typeface="Arial" panose="020B0604020202020204" pitchFamily="34" charset="0"/>
                <a:ea typeface="Verdana" panose="020B0604030504040204" pitchFamily="34" charset="0"/>
                <a:cs typeface="Arial" panose="020B060402020202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461618" y="747744"/>
            <a:ext cx="54850" cy="636"/>
          </a:xfrm>
          <a:ln>
            <a:noFill/>
          </a:ln>
        </p:spPr>
        <p:txBody>
          <a:bodyPr>
            <a:noAutofit/>
          </a:bodyPr>
          <a:lstStyle>
            <a:lvl1pPr algn="ctr">
              <a:defRPr sz="1000">
                <a:ln>
                  <a:noFill/>
                </a:ln>
                <a:noFill/>
                <a:latin typeface="Arial" panose="020B0604020202020204" pitchFamily="34" charset="0"/>
                <a:cs typeface="Arial" panose="020B0604020202020204" pitchFamily="34" charset="0"/>
              </a:defRPr>
            </a:lvl1pPr>
          </a:lstStyle>
          <a:p>
            <a:pPr>
              <a:defRPr/>
            </a:pPr>
            <a:r>
              <a:rPr lang="en-US"/>
              <a:t>© Copyright IBM Corporation 2018, 2022</a:t>
            </a:r>
            <a:endParaRPr lang="en-US" dirty="0"/>
          </a:p>
        </p:txBody>
      </p:sp>
      <p:sp>
        <p:nvSpPr>
          <p:cNvPr id="11" name="Rectangle 20"/>
          <p:cNvSpPr>
            <a:spLocks noGrp="1" noChangeArrowheads="1"/>
          </p:cNvSpPr>
          <p:nvPr>
            <p:ph type="ctrTitle" hasCustomPrompt="1"/>
          </p:nvPr>
        </p:nvSpPr>
        <p:spPr bwMode="auto">
          <a:xfrm>
            <a:off x="381600" y="360000"/>
            <a:ext cx="9216000" cy="40068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0" rIns="0" bIns="0" numCol="1" anchor="t" anchorCtr="0" compatLnSpc="1">
            <a:prstTxWarp prst="textNoShape">
              <a:avLst/>
            </a:prstTxWarp>
          </a:bodyPr>
          <a:lstStyle>
            <a:lvl1pPr>
              <a:defRPr lang="en-US" sz="4800" noProof="0" dirty="0">
                <a:solidFill>
                  <a:srgbClr val="FFFFFF"/>
                </a:solidFill>
              </a:defRPr>
            </a:lvl1pPr>
          </a:lstStyle>
          <a:p>
            <a:pPr lvl="0"/>
            <a:r>
              <a:rPr lang="en-US" noProof="0" dirty="0"/>
              <a:t>Course title</a:t>
            </a:r>
          </a:p>
        </p:txBody>
      </p:sp>
      <p:pic>
        <p:nvPicPr>
          <p:cNvPr id="14" name="Picture 6" descr="C:\!!Templates\Cross-brand_Ppt_template\!!Masthead_Final-1d.png" hidden="1"/>
          <p:cNvPicPr>
            <a:picLocks noChangeAspect="1" noChangeArrowheads="1"/>
          </p:cNvPicPr>
          <p:nvPr userDrawn="1"/>
        </p:nvPicPr>
        <p:blipFill>
          <a:blip r:embed="rId5">
            <a:alphaModFix amt="0"/>
            <a:extLst>
              <a:ext uri="{28A0092B-C50C-407E-A947-70E740481C1C}">
                <a14:useLocalDpi xmlns:a14="http://schemas.microsoft.com/office/drawing/2010/main" val="0"/>
              </a:ext>
            </a:extLst>
          </a:blip>
          <a:srcRect/>
          <a:stretch>
            <a:fillRect/>
          </a:stretch>
        </p:blipFill>
        <p:spPr bwMode="auto">
          <a:xfrm>
            <a:off x="11427707" y="187753"/>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a:spLocks noGrp="1"/>
          </p:cNvSpPr>
          <p:nvPr>
            <p:ph type="body" sz="quarter" idx="11" hasCustomPrompt="1"/>
          </p:nvPr>
        </p:nvSpPr>
        <p:spPr>
          <a:xfrm>
            <a:off x="381600" y="4377600"/>
            <a:ext cx="57132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solidFill>
                  <a:srgbClr val="FFFFFF"/>
                </a:solidFill>
              </a:defRPr>
            </a:lvl1pPr>
          </a:lstStyle>
          <a:p>
            <a:pPr marL="0" lvl="0" indent="0">
              <a:buNone/>
            </a:pPr>
            <a:r>
              <a:rPr lang="en-US" dirty="0"/>
              <a:t>Course subtitle (delete this text if no subtitle exists) </a:t>
            </a:r>
          </a:p>
        </p:txBody>
      </p:sp>
      <p:sp>
        <p:nvSpPr>
          <p:cNvPr id="10" name="Footer Placeholder">
            <a:extLst>
              <a:ext uri="{FF2B5EF4-FFF2-40B4-BE49-F238E27FC236}">
                <a16:creationId xmlns:a16="http://schemas.microsoft.com/office/drawing/2014/main" id="{DDB5C2D6-CE27-4AAE-8018-61825B856DF1}"/>
              </a:ext>
            </a:extLst>
          </p:cNvPr>
          <p:cNvSpPr txBox="1">
            <a:spLocks/>
          </p:cNvSpPr>
          <p:nvPr userDrawn="1"/>
        </p:nvSpPr>
        <p:spPr bwMode="gray">
          <a:xfrm>
            <a:off x="488421" y="6224256"/>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pic>
        <p:nvPicPr>
          <p:cNvPr id="12" name="Picture" descr="IBM 8-bar logo">
            <a:extLst>
              <a:ext uri="{FF2B5EF4-FFF2-40B4-BE49-F238E27FC236}">
                <a16:creationId xmlns:a16="http://schemas.microsoft.com/office/drawing/2014/main" id="{979C99C0-AECA-4075-89EC-9B1819365F37}"/>
              </a:ext>
            </a:extLst>
          </p:cNvPr>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a:xfrm>
            <a:off x="10974093" y="6268008"/>
            <a:ext cx="726311" cy="288222"/>
          </a:xfrm>
          <a:prstGeom prst="rect">
            <a:avLst/>
          </a:prstGeom>
        </p:spPr>
      </p:pic>
    </p:spTree>
    <p:extLst>
      <p:ext uri="{BB962C8B-B14F-4D97-AF65-F5344CB8AC3E}">
        <p14:creationId xmlns:p14="http://schemas.microsoft.com/office/powerpoint/2010/main" val="928901281"/>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Discussion">
    <p:spTree>
      <p:nvGrpSpPr>
        <p:cNvPr id="1" name=""/>
        <p:cNvGrpSpPr/>
        <p:nvPr/>
      </p:nvGrpSpPr>
      <p:grpSpPr>
        <a:xfrm>
          <a:off x="0" y="0"/>
          <a:ext cx="0" cy="0"/>
          <a:chOff x="0" y="0"/>
          <a:chExt cx="0" cy="0"/>
        </a:xfrm>
      </p:grpSpPr>
      <p:pic>
        <p:nvPicPr>
          <p:cNvPr id="6" name="Picture 5" descr="A picture containing indoor, person, table, kitchen&#10;&#10;Description automatically generated">
            <a:extLst>
              <a:ext uri="{FF2B5EF4-FFF2-40B4-BE49-F238E27FC236}">
                <a16:creationId xmlns:a16="http://schemas.microsoft.com/office/drawing/2014/main" id="{51230A2E-ADAC-435D-AF49-06A8AA79CB8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Title 1"/>
          <p:cNvSpPr>
            <a:spLocks noGrp="1"/>
          </p:cNvSpPr>
          <p:nvPr>
            <p:ph type="title"/>
          </p:nvPr>
        </p:nvSpPr>
        <p:spPr>
          <a:xfrm>
            <a:off x="208800" y="1216800"/>
            <a:ext cx="5637600" cy="1310400"/>
          </a:xfrm>
          <a:noFill/>
        </p:spPr>
        <p:txBody>
          <a:bodyPr anchor="t" anchorCtr="0"/>
          <a:lstStyle/>
          <a:p>
            <a:r>
              <a:rPr lang="en-US"/>
              <a:t>Click to edit Master title style</a:t>
            </a:r>
            <a:endParaRPr lang="en-US" dirty="0"/>
          </a:p>
        </p:txBody>
      </p:sp>
      <p:sp>
        <p:nvSpPr>
          <p:cNvPr id="3" name="Content Placeholder 2"/>
          <p:cNvSpPr>
            <a:spLocks noGrp="1"/>
          </p:cNvSpPr>
          <p:nvPr>
            <p:ph idx="1"/>
          </p:nvPr>
        </p:nvSpPr>
        <p:spPr>
          <a:xfrm>
            <a:off x="230400" y="2844000"/>
            <a:ext cx="5616000" cy="37656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extBox 6">
            <a:extLst>
              <a:ext uri="{FF2B5EF4-FFF2-40B4-BE49-F238E27FC236}">
                <a16:creationId xmlns:a16="http://schemas.microsoft.com/office/drawing/2014/main" id="{17B65E68-3267-4A92-920E-1EBBE77B36EF}"/>
              </a:ext>
            </a:extLst>
          </p:cNvPr>
          <p:cNvSpPr txBox="1"/>
          <p:nvPr userDrawn="1"/>
        </p:nvSpPr>
        <p:spPr>
          <a:xfrm>
            <a:off x="292650" y="246892"/>
            <a:ext cx="5553749" cy="771203"/>
          </a:xfrm>
          <a:prstGeom prst="rect">
            <a:avLst/>
          </a:prstGeom>
          <a:noFill/>
        </p:spPr>
        <p:txBody>
          <a:bodyPr wrap="square" lIns="0" tIns="0" rtlCol="0" anchor="ctr">
            <a:noAutofit/>
          </a:bodyPr>
          <a:lstStyle/>
          <a:p>
            <a:pPr algn="l"/>
            <a:r>
              <a:rPr kumimoji="0" lang="en-GB" sz="3199" b="0" i="0" u="none" strike="noStrike" kern="1200" cap="none" spc="0" normalizeH="0" baseline="0" noProof="0" dirty="0">
                <a:ln>
                  <a:noFill/>
                </a:ln>
                <a:solidFill>
                  <a:srgbClr val="000000"/>
                </a:solidFill>
                <a:effectLst/>
                <a:uLnTx/>
                <a:uFillTx/>
                <a:latin typeface="IBM Plex Sans" panose="020B0503050203000203" pitchFamily="34" charset="0"/>
                <a:ea typeface="+mj-ea"/>
                <a:cs typeface="Arial" panose="020B0604020202020204" pitchFamily="34" charset="0"/>
              </a:rPr>
              <a:t>Discussion</a:t>
            </a:r>
            <a:endParaRPr lang="en-CA" sz="3199" b="0" dirty="0">
              <a:solidFill>
                <a:schemeClr val="tx1"/>
              </a:solidFill>
              <a:latin typeface="IBM Plex Sans" charset="0"/>
              <a:ea typeface="IBM Plex Sans" charset="0"/>
              <a:cs typeface="IBM Plex Sans" charset="0"/>
            </a:endParaRPr>
          </a:p>
        </p:txBody>
      </p:sp>
      <p:sp>
        <p:nvSpPr>
          <p:cNvPr id="4" name="Footer Placeholder 3">
            <a:extLst>
              <a:ext uri="{FF2B5EF4-FFF2-40B4-BE49-F238E27FC236}">
                <a16:creationId xmlns:a16="http://schemas.microsoft.com/office/drawing/2014/main" id="{F9241EFE-5EC5-47E5-A64E-D9358B2B9BA1}"/>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5" name="Slide Number Placeholder 4">
            <a:extLst>
              <a:ext uri="{FF2B5EF4-FFF2-40B4-BE49-F238E27FC236}">
                <a16:creationId xmlns:a16="http://schemas.microsoft.com/office/drawing/2014/main" id="{2A3A3996-82F5-4A24-BC7E-BBCEED9FA9E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784787824"/>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Black rectangle">
            <a:extLst>
              <a:ext uri="{FF2B5EF4-FFF2-40B4-BE49-F238E27FC236}">
                <a16:creationId xmlns:a16="http://schemas.microsoft.com/office/drawing/2014/main" id="{C3E4302B-15CB-40E7-B3FA-1E2EBEBA2B1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Text Placeholder 3"/>
          <p:cNvSpPr>
            <a:spLocks noGrp="1"/>
          </p:cNvSpPr>
          <p:nvPr>
            <p:ph type="body" sz="half" idx="2"/>
          </p:nvPr>
        </p:nvSpPr>
        <p:spPr>
          <a:xfrm>
            <a:off x="6094800" y="270000"/>
            <a:ext cx="5792400" cy="6314930"/>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209356" y="271535"/>
            <a:ext cx="5594924" cy="6314930"/>
          </a:xfrm>
        </p:spPr>
        <p:txBody>
          <a:bodyPr anchor="t"/>
          <a:lstStyle>
            <a:lvl1pPr>
              <a:defRPr sz="3200" b="0"/>
            </a:lvl1pPr>
          </a:lstStyle>
          <a:p>
            <a:r>
              <a:rPr lang="en-US"/>
              <a:t>Click to edit Master title style</a:t>
            </a:r>
            <a:endParaRPr lang="en-US" dirty="0"/>
          </a:p>
        </p:txBody>
      </p:sp>
      <p:pic>
        <p:nvPicPr>
          <p:cNvPr id="2" name="Picture 1" descr="A close up of a clock&#10;&#10;Description automatically generated">
            <a:extLst>
              <a:ext uri="{FF2B5EF4-FFF2-40B4-BE49-F238E27FC236}">
                <a16:creationId xmlns:a16="http://schemas.microsoft.com/office/drawing/2014/main" id="{ABA9B184-AA8F-4C73-9995-40B384CAF7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83645"/>
            <a:ext cx="5210175" cy="3474354"/>
          </a:xfrm>
          <a:prstGeom prst="rect">
            <a:avLst/>
          </a:prstGeom>
        </p:spPr>
      </p:pic>
      <p:sp>
        <p:nvSpPr>
          <p:cNvPr id="3" name="Footer Placeholder 2">
            <a:extLst>
              <a:ext uri="{FF2B5EF4-FFF2-40B4-BE49-F238E27FC236}">
                <a16:creationId xmlns:a16="http://schemas.microsoft.com/office/drawing/2014/main" id="{01D7A271-9E2A-4E39-AC9D-72021A6F978C}"/>
              </a:ext>
            </a:extLst>
          </p:cNvPr>
          <p:cNvSpPr>
            <a:spLocks noGrp="1"/>
          </p:cNvSpPr>
          <p:nvPr>
            <p:ph type="ftr" sz="quarter" idx="10"/>
          </p:nvPr>
        </p:nvSpPr>
        <p:spPr/>
        <p:txBody>
          <a:bodyPr/>
          <a:lstStyle/>
          <a:p>
            <a:pPr>
              <a:defRPr/>
            </a:pPr>
            <a:r>
              <a:rPr lang="en-US"/>
              <a:t>© Copyright IBM Corporation 2018, 2022</a:t>
            </a:r>
            <a:endParaRPr lang="en-US" dirty="0"/>
          </a:p>
        </p:txBody>
      </p:sp>
      <p:sp>
        <p:nvSpPr>
          <p:cNvPr id="5" name="Slide Number Placeholder 4">
            <a:extLst>
              <a:ext uri="{FF2B5EF4-FFF2-40B4-BE49-F238E27FC236}">
                <a16:creationId xmlns:a16="http://schemas.microsoft.com/office/drawing/2014/main" id="{E00A0D45-C57D-4BFF-93F5-F9D78DBE60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02494962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Resources">
    <p:spTree>
      <p:nvGrpSpPr>
        <p:cNvPr id="1" name=""/>
        <p:cNvGrpSpPr/>
        <p:nvPr/>
      </p:nvGrpSpPr>
      <p:grpSpPr>
        <a:xfrm>
          <a:off x="0" y="0"/>
          <a:ext cx="0" cy="0"/>
          <a:chOff x="0" y="0"/>
          <a:chExt cx="0" cy="0"/>
        </a:xfrm>
      </p:grpSpPr>
      <p:pic>
        <p:nvPicPr>
          <p:cNvPr id="7" name="Picture Placeholder 6" descr="Graphical user interface&#10;&#10;Description automatically generated">
            <a:extLst>
              <a:ext uri="{FF2B5EF4-FFF2-40B4-BE49-F238E27FC236}">
                <a16:creationId xmlns:a16="http://schemas.microsoft.com/office/drawing/2014/main" id="{B6EAE708-52F6-42D7-AEC7-EF1EB56E2B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0" y="0"/>
            <a:ext cx="609441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F6BFDBFD-2540-44EF-9EE8-EC9A32B06284}"/>
              </a:ext>
            </a:extLst>
          </p:cNvPr>
          <p:cNvSpPr>
            <a:spLocks noGrp="1"/>
          </p:cNvSpPr>
          <p:nvPr>
            <p:ph type="title"/>
          </p:nvPr>
        </p:nvSpPr>
        <p:spPr>
          <a:xfrm>
            <a:off x="6228000" y="180000"/>
            <a:ext cx="5878800" cy="860400"/>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23C714C-C815-40BB-8688-B9D7779DE41E}"/>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Footer Placeholder 3">
            <a:extLst>
              <a:ext uri="{FF2B5EF4-FFF2-40B4-BE49-F238E27FC236}">
                <a16:creationId xmlns:a16="http://schemas.microsoft.com/office/drawing/2014/main" id="{46C8641D-5012-4C8B-8830-C6FFDD689392}"/>
              </a:ext>
            </a:extLst>
          </p:cNvPr>
          <p:cNvSpPr>
            <a:spLocks noGrp="1"/>
          </p:cNvSpPr>
          <p:nvPr>
            <p:ph type="ftr" sz="quarter" idx="11"/>
          </p:nvPr>
        </p:nvSpPr>
        <p:spPr/>
        <p:txBody>
          <a:bodyPr/>
          <a:lstStyle/>
          <a:p>
            <a:pPr>
              <a:defRPr/>
            </a:pPr>
            <a:r>
              <a:rPr lang="en-US"/>
              <a:t>© Copyright IBM Corporation 2018, 2022</a:t>
            </a:r>
            <a:endParaRPr lang="en-US" dirty="0"/>
          </a:p>
        </p:txBody>
      </p:sp>
      <p:sp>
        <p:nvSpPr>
          <p:cNvPr id="6" name="Content Placeholder 5">
            <a:extLst>
              <a:ext uri="{FF2B5EF4-FFF2-40B4-BE49-F238E27FC236}">
                <a16:creationId xmlns:a16="http://schemas.microsoft.com/office/drawing/2014/main" id="{8983AB50-AF23-4A33-BB67-74BB4B599AD2}"/>
              </a:ext>
            </a:extLst>
          </p:cNvPr>
          <p:cNvSpPr>
            <a:spLocks noGrp="1"/>
          </p:cNvSpPr>
          <p:nvPr>
            <p:ph sz="quarter" idx="12"/>
          </p:nvPr>
        </p:nvSpPr>
        <p:spPr>
          <a:xfrm>
            <a:off x="6228000" y="1238400"/>
            <a:ext cx="5677200" cy="5346000"/>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2302498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ntroductions">
    <p:spTree>
      <p:nvGrpSpPr>
        <p:cNvPr id="1" name=""/>
        <p:cNvGrpSpPr/>
        <p:nvPr/>
      </p:nvGrpSpPr>
      <p:grpSpPr>
        <a:xfrm>
          <a:off x="0" y="0"/>
          <a:ext cx="0" cy="0"/>
          <a:chOff x="0" y="0"/>
          <a:chExt cx="0" cy="0"/>
        </a:xfrm>
      </p:grpSpPr>
      <p:pic>
        <p:nvPicPr>
          <p:cNvPr id="6" name="Picture Placeholder 7" descr="A picture containing indoor, table, different, many&#10;&#10;Description automatically generated">
            <a:extLst>
              <a:ext uri="{FF2B5EF4-FFF2-40B4-BE49-F238E27FC236}">
                <a16:creationId xmlns:a16="http://schemas.microsoft.com/office/drawing/2014/main" id="{046CD34B-55D3-4BE3-8930-D8DDFAB165BD}"/>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a:xfrm>
            <a:off x="6107936" y="0"/>
            <a:ext cx="6107937" cy="6858000"/>
          </a:xfrm>
          <a:prstGeom prst="rect">
            <a:avLst/>
          </a:prstGeom>
        </p:spPr>
      </p:pic>
      <p:sp>
        <p:nvSpPr>
          <p:cNvPr id="2" name="Footer Placeholder 1">
            <a:extLst>
              <a:ext uri="{FF2B5EF4-FFF2-40B4-BE49-F238E27FC236}">
                <a16:creationId xmlns:a16="http://schemas.microsoft.com/office/drawing/2014/main" id="{036E9DFD-A8E1-402E-A4B4-652ADBC9FADB}"/>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3" name="Slide Number Placeholder 2">
            <a:extLst>
              <a:ext uri="{FF2B5EF4-FFF2-40B4-BE49-F238E27FC236}">
                <a16:creationId xmlns:a16="http://schemas.microsoft.com/office/drawing/2014/main" id="{41C3BBA6-862B-4DAF-BD11-4EEB611AEF6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0E1648DB-5AED-48F9-AF6F-19306B709E34}"/>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B517FEFD-5FED-446F-8384-E715232E4D75}"/>
              </a:ext>
            </a:extLst>
          </p:cNvPr>
          <p:cNvSpPr>
            <a:spLocks noGrp="1"/>
          </p:cNvSpPr>
          <p:nvPr>
            <p:ph type="body" sz="quarter" idx="12"/>
          </p:nvPr>
        </p:nvSpPr>
        <p:spPr>
          <a:xfrm>
            <a:off x="327600" y="1699200"/>
            <a:ext cx="5533200" cy="2916000"/>
          </a:xfrm>
        </p:spPr>
        <p:txBody>
          <a:bodyPr lIns="0" tIns="0" rIns="90000" bIns="46800"/>
          <a:lstStyle>
            <a:lvl1pPr marL="0" indent="0">
              <a:spcBef>
                <a:spcPts val="0"/>
              </a:spcBef>
              <a:buNone/>
              <a:defRPr sz="1870"/>
            </a:lvl1pPr>
          </a:lstStyle>
          <a:p>
            <a:pPr lvl="0"/>
            <a:r>
              <a:rPr lang="en-US"/>
              <a:t>Click to edit Master text styles</a:t>
            </a:r>
          </a:p>
        </p:txBody>
      </p:sp>
    </p:spTree>
    <p:extLst>
      <p:ext uri="{BB962C8B-B14F-4D97-AF65-F5344CB8AC3E}">
        <p14:creationId xmlns:p14="http://schemas.microsoft.com/office/powerpoint/2010/main" val="814447000"/>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ogistics">
    <p:spTree>
      <p:nvGrpSpPr>
        <p:cNvPr id="1" name=""/>
        <p:cNvGrpSpPr/>
        <p:nvPr/>
      </p:nvGrpSpPr>
      <p:grpSpPr>
        <a:xfrm>
          <a:off x="0" y="0"/>
          <a:ext cx="0" cy="0"/>
          <a:chOff x="0" y="0"/>
          <a:chExt cx="0" cy="0"/>
        </a:xfrm>
      </p:grpSpPr>
      <p:pic>
        <p:nvPicPr>
          <p:cNvPr id="13" name="Picture Placeholder 7" descr="A group of people looking at a computer&#10;&#10;Description automatically generated">
            <a:extLst>
              <a:ext uri="{FF2B5EF4-FFF2-40B4-BE49-F238E27FC236}">
                <a16:creationId xmlns:a16="http://schemas.microsoft.com/office/drawing/2014/main" id="{DFF9878D-F1E1-4ABF-A039-FB354C6CA7E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Footer Placeholder 1">
            <a:extLst>
              <a:ext uri="{FF2B5EF4-FFF2-40B4-BE49-F238E27FC236}">
                <a16:creationId xmlns:a16="http://schemas.microsoft.com/office/drawing/2014/main" id="{0A288516-BA58-496C-ADA0-0BE87E89D661}"/>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3" name="Slide Number Placeholder 2">
            <a:extLst>
              <a:ext uri="{FF2B5EF4-FFF2-40B4-BE49-F238E27FC236}">
                <a16:creationId xmlns:a16="http://schemas.microsoft.com/office/drawing/2014/main" id="{E920E7DB-B344-4E21-B26D-15CAD96A220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E36E1522-BE4F-4980-83CB-DFB40CE37A42}"/>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809430C9-CC40-4CEF-9841-DAE2C449917C}"/>
              </a:ext>
            </a:extLst>
          </p:cNvPr>
          <p:cNvSpPr>
            <a:spLocks noGrp="1"/>
          </p:cNvSpPr>
          <p:nvPr>
            <p:ph type="body" sz="quarter" idx="12"/>
          </p:nvPr>
        </p:nvSpPr>
        <p:spPr>
          <a:xfrm>
            <a:off x="284400" y="1562400"/>
            <a:ext cx="2883600" cy="4338000"/>
          </a:xfrm>
        </p:spPr>
        <p:txBody>
          <a:bodyPr lIns="0" tIns="0" rIns="90000" bIns="46800"/>
          <a:lstStyle>
            <a:lvl1pPr marL="273600" indent="-273600">
              <a:spcBef>
                <a:spcPts val="600"/>
              </a:spcBef>
              <a:buSzPct val="90000"/>
              <a:defRPr sz="1870"/>
            </a:lvl1pPr>
          </a:lstStyle>
          <a:p>
            <a:pPr lvl="0"/>
            <a:r>
              <a:rPr lang="en-US"/>
              <a:t>Click to edit Master text styles</a:t>
            </a:r>
          </a:p>
        </p:txBody>
      </p:sp>
      <p:sp>
        <p:nvSpPr>
          <p:cNvPr id="10" name="Text Placeholder 9">
            <a:extLst>
              <a:ext uri="{FF2B5EF4-FFF2-40B4-BE49-F238E27FC236}">
                <a16:creationId xmlns:a16="http://schemas.microsoft.com/office/drawing/2014/main" id="{5C034CE0-DAC2-40E7-8672-E7221711068A}"/>
              </a:ext>
            </a:extLst>
          </p:cNvPr>
          <p:cNvSpPr>
            <a:spLocks noGrp="1"/>
          </p:cNvSpPr>
          <p:nvPr>
            <p:ph type="body" sz="quarter" idx="13"/>
          </p:nvPr>
        </p:nvSpPr>
        <p:spPr>
          <a:xfrm>
            <a:off x="3312000" y="1562400"/>
            <a:ext cx="2574000" cy="4338000"/>
          </a:xfrm>
        </p:spPr>
        <p:txBody>
          <a:bodyPr lIns="0" tIns="0" rIns="90000" bIns="46800"/>
          <a:lstStyle>
            <a:lvl1pPr marL="273600" indent="-273600">
              <a:spcBef>
                <a:spcPts val="600"/>
              </a:spcBef>
              <a:buSzPct val="90000"/>
              <a:defRPr sz="1870"/>
            </a:lvl1pPr>
          </a:lstStyle>
          <a:p>
            <a:pPr lvl="0"/>
            <a:r>
              <a:rPr lang="en-US"/>
              <a:t>Click to edit Master text styles</a:t>
            </a:r>
          </a:p>
        </p:txBody>
      </p:sp>
    </p:spTree>
    <p:extLst>
      <p:ext uri="{BB962C8B-B14F-4D97-AF65-F5344CB8AC3E}">
        <p14:creationId xmlns:p14="http://schemas.microsoft.com/office/powerpoint/2010/main" val="3678950150"/>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Errata">
    <p:spTree>
      <p:nvGrpSpPr>
        <p:cNvPr id="1" name=""/>
        <p:cNvGrpSpPr/>
        <p:nvPr/>
      </p:nvGrpSpPr>
      <p:grpSpPr>
        <a:xfrm>
          <a:off x="0" y="0"/>
          <a:ext cx="0" cy="0"/>
          <a:chOff x="0" y="0"/>
          <a:chExt cx="0" cy="0"/>
        </a:xfrm>
      </p:grpSpPr>
      <p:sp>
        <p:nvSpPr>
          <p:cNvPr id="7" name="Blue 60 rectangle">
            <a:extLst>
              <a:ext uri="{FF2B5EF4-FFF2-40B4-BE49-F238E27FC236}">
                <a16:creationId xmlns:a16="http://schemas.microsoft.com/office/drawing/2014/main" id="{ECFDB071-4162-41E0-BF03-E6D8BA9E190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chemeClr val="bg1">
              <a:lumMod val="95000"/>
            </a:schemeClr>
          </a:solidFill>
        </p:spPr>
        <p:txBody>
          <a:bodyPr wrap="square" lIns="0" tIns="0" rIns="0" bIns="0" rtlCol="0" anchor="ctr">
            <a:noAutofit/>
          </a:bodyPr>
          <a:lstStyle/>
          <a:p>
            <a:pPr algn="ctr"/>
            <a:endParaRPr lang="en-US" sz="1596" b="0" i="0" dirty="0">
              <a:solidFill>
                <a:srgbClr val="FFFFFF"/>
              </a:solidFill>
              <a:latin typeface="IBM Plex Sans" panose="020B0503050203000203" pitchFamily="34" charset="0"/>
              <a:cs typeface="Arial"/>
            </a:endParaRPr>
          </a:p>
        </p:txBody>
      </p:sp>
      <p:sp>
        <p:nvSpPr>
          <p:cNvPr id="2" name="Title 1"/>
          <p:cNvSpPr>
            <a:spLocks noGrp="1"/>
          </p:cNvSpPr>
          <p:nvPr>
            <p:ph type="title"/>
          </p:nvPr>
        </p:nvSpPr>
        <p:spPr>
          <a:xfrm>
            <a:off x="291600" y="237600"/>
            <a:ext cx="5526000" cy="1303200"/>
          </a:xfrm>
          <a:noFill/>
        </p:spPr>
        <p:txBody>
          <a:bodyPr wrap="square" lIns="0" tIns="0" rIns="90000" bIns="46800" rtlCol="0" anchor="t" anchorCtr="0">
            <a:noAutofit/>
          </a:bodyPr>
          <a:lstStyle>
            <a:lvl1pPr>
              <a:lnSpc>
                <a:spcPct val="100000"/>
              </a:lnSpc>
              <a:defRPr kumimoji="0" lang="en-US" sz="3199" b="0" strike="noStrike" cap="none" spc="0" normalizeH="0" baseline="0" dirty="0">
                <a:ln>
                  <a:noFill/>
                </a:ln>
                <a:effectLst/>
                <a:uLnTx/>
                <a:uFillTx/>
              </a:defRPr>
            </a:lvl1pPr>
          </a:lstStyle>
          <a:p>
            <a:pPr lvl="0" eaLnBrk="0" hangingPunct="0"/>
            <a:r>
              <a:rPr lang="en-US"/>
              <a:t>Click to edit Master title style</a:t>
            </a:r>
            <a:endParaRPr lang="en-US" dirty="0"/>
          </a:p>
        </p:txBody>
      </p:sp>
      <p:sp>
        <p:nvSpPr>
          <p:cNvPr id="3" name="Content Placeholder 2"/>
          <p:cNvSpPr>
            <a:spLocks noGrp="1"/>
          </p:cNvSpPr>
          <p:nvPr>
            <p:ph idx="1"/>
          </p:nvPr>
        </p:nvSpPr>
        <p:spPr>
          <a:xfrm>
            <a:off x="6238874" y="1573200"/>
            <a:ext cx="5727525" cy="4410000"/>
          </a:xfrm>
        </p:spPr>
        <p:txBody>
          <a:bodyPr lIns="90000"/>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defRPr lang="en-US" smtClean="0">
                <a:noFill/>
              </a:defRPr>
            </a:lvl1pPr>
          </a:lstStyle>
          <a:p>
            <a:r>
              <a:rPr lang="en-US"/>
              <a:t>© Copyright IBM Corporation 2018, 2022</a:t>
            </a:r>
            <a:endParaRPr lang="en-US" dirty="0"/>
          </a:p>
        </p:txBody>
      </p:sp>
      <p:pic>
        <p:nvPicPr>
          <p:cNvPr id="8" name="Picture 11" descr="C:\Users\IBM_ADMIN\Desktop\Current\June_wiki-slide\Eraser_pencil_scaled.jpg">
            <a:extLst>
              <a:ext uri="{FF2B5EF4-FFF2-40B4-BE49-F238E27FC236}">
                <a16:creationId xmlns:a16="http://schemas.microsoft.com/office/drawing/2014/main" id="{61393EAB-6205-4698-8925-4859D9F7456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128" y="1573235"/>
            <a:ext cx="5166288" cy="4264289"/>
          </a:xfrm>
          <a:prstGeom prst="rect">
            <a:avLst/>
          </a:prstGeom>
          <a:noFill/>
          <a:ln w="9525">
            <a:noFill/>
            <a:miter lim="800000"/>
            <a:headEnd/>
            <a:tailEnd/>
          </a:ln>
        </p:spPr>
      </p:pic>
    </p:spTree>
    <p:extLst>
      <p:ext uri="{BB962C8B-B14F-4D97-AF65-F5344CB8AC3E}">
        <p14:creationId xmlns:p14="http://schemas.microsoft.com/office/powerpoint/2010/main" val="2737414928"/>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Numbered_Plai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FA1627-F56F-49D6-84A9-6D0F7465792F}"/>
              </a:ext>
            </a:extLst>
          </p:cNvPr>
          <p:cNvSpPr/>
          <p:nvPr userDrawn="1"/>
        </p:nvSpPr>
        <p:spPr bwMode="auto">
          <a:xfrm>
            <a:off x="0" y="0"/>
            <a:ext cx="12188825" cy="1126024"/>
          </a:xfrm>
          <a:prstGeom prst="rect">
            <a:avLst/>
          </a:prstGeom>
          <a:solidFill>
            <a:srgbClr val="FFFFFF"/>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71168768"/>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_Plai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9E4432-0B6D-49A0-AD94-012C403D69F8}"/>
              </a:ext>
            </a:extLst>
          </p:cNvPr>
          <p:cNvSpPr/>
          <p:nvPr userDrawn="1"/>
        </p:nvSpPr>
        <p:spPr bwMode="auto">
          <a:xfrm>
            <a:off x="0" y="0"/>
            <a:ext cx="12188825" cy="1126024"/>
          </a:xfrm>
          <a:prstGeom prst="rect">
            <a:avLst/>
          </a:prstGeom>
          <a:solidFill>
            <a:srgbClr val="FFFFFF"/>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6" name="Title 5">
            <a:extLst>
              <a:ext uri="{FF2B5EF4-FFF2-40B4-BE49-F238E27FC236}">
                <a16:creationId xmlns:a16="http://schemas.microsoft.com/office/drawing/2014/main" id="{71E35613-D702-448C-AA5F-CFD5562487F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3717438"/>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_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5" name="Text Placeholder 2">
            <a:extLst>
              <a:ext uri="{FF2B5EF4-FFF2-40B4-BE49-F238E27FC236}">
                <a16:creationId xmlns:a16="http://schemas.microsoft.com/office/drawing/2014/main" id="{4D343E60-7541-4DA2-8C3B-0C1688F47905}"/>
              </a:ext>
            </a:extLst>
          </p:cNvPr>
          <p:cNvSpPr>
            <a:spLocks noGrp="1"/>
          </p:cNvSpPr>
          <p:nvPr>
            <p:ph type="body" sz="quarter" idx="12" hasCustomPrompt="1"/>
          </p:nvPr>
        </p:nvSpPr>
        <p:spPr>
          <a:xfrm>
            <a:off x="1" y="3429000"/>
            <a:ext cx="3390899" cy="3429000"/>
          </a:xfrm>
          <a:solidFill>
            <a:srgbClr val="D0B0FF"/>
          </a:solidFill>
        </p:spPr>
        <p:txBody>
          <a:bodyPr lIns="320040" tIns="91440" rIns="182880"/>
          <a:lstStyle>
            <a:lvl1pPr marL="0" indent="0">
              <a:buNone/>
              <a:defRPr>
                <a:solidFill>
                  <a:sysClr val="windowText" lastClr="000000"/>
                </a:solidFill>
              </a:defRPr>
            </a:lvl1pPr>
          </a:lstStyle>
          <a:p>
            <a:r>
              <a:rPr lang="en-US" dirty="0"/>
              <a:t>Callout content</a:t>
            </a:r>
          </a:p>
        </p:txBody>
      </p:sp>
    </p:spTree>
    <p:extLst>
      <p:ext uri="{BB962C8B-B14F-4D97-AF65-F5344CB8AC3E}">
        <p14:creationId xmlns:p14="http://schemas.microsoft.com/office/powerpoint/2010/main" val="2944698820"/>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505599" cy="860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3475" y="1170000"/>
            <a:ext cx="5760720"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080166" y="1170000"/>
            <a:ext cx="5760720"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39108997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0" name="Picture 3" descr="C:\!!Templates\Cross-brand_Ppt_template\Diagonal45Feath35.png" hidden="1"/>
          <p:cNvPicPr>
            <a:picLocks noChangeAspect="1" noChangeArrowheads="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flipV="1">
            <a:off x="11770298" y="901186"/>
            <a:ext cx="115253" cy="17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rrowheads="1"/>
          </p:cNvSpPr>
          <p:nvPr/>
        </p:nvSpPr>
        <p:spPr bwMode="gray">
          <a:xfrm>
            <a:off x="11733371" y="352546"/>
            <a:ext cx="121888" cy="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mn-lt"/>
                <a:ea typeface="Verdana" panose="020B0604030504040204" pitchFamily="34" charset="0"/>
                <a:cs typeface="Verdana" panose="020B0604030504040204" pitchFamily="34" charset="0"/>
              </a:rPr>
            </a:br>
            <a:r>
              <a:rPr lang="en-US" sz="1000" dirty="0">
                <a:ln>
                  <a:noFill/>
                </a:ln>
                <a:noFill/>
                <a:latin typeface="+mn-lt"/>
                <a:ea typeface="Verdana" panose="020B0604030504040204" pitchFamily="34" charset="0"/>
                <a:cs typeface="Verdana" panose="020B060403050404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733372" y="385884"/>
            <a:ext cx="73853" cy="856"/>
          </a:xfrm>
        </p:spPr>
        <p:txBody>
          <a:bodyPr>
            <a:noAutofit/>
          </a:bodyPr>
          <a:lstStyle>
            <a:lvl1pPr algn="ctr">
              <a:defRPr sz="1000">
                <a:ln>
                  <a:noFill/>
                </a:ln>
                <a:noFill/>
                <a:latin typeface="+mn-lt"/>
              </a:defRPr>
            </a:lvl1pPr>
          </a:lstStyle>
          <a:p>
            <a:pPr>
              <a:defRPr/>
            </a:pPr>
            <a:r>
              <a:rPr lang="en-US"/>
              <a:t>© Copyright IBM Corporation 2018, 2022</a:t>
            </a:r>
            <a:endParaRPr lang="en-US" dirty="0"/>
          </a:p>
        </p:txBody>
      </p:sp>
      <p:sp>
        <p:nvSpPr>
          <p:cNvPr id="11" name="Rectangle 20"/>
          <p:cNvSpPr>
            <a:spLocks noGrp="1" noChangeArrowheads="1"/>
          </p:cNvSpPr>
          <p:nvPr>
            <p:ph type="ctrTitle"/>
          </p:nvPr>
        </p:nvSpPr>
        <p:spPr bwMode="auto">
          <a:xfrm>
            <a:off x="381600" y="608400"/>
            <a:ext cx="9216000" cy="37692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30724" rIns="61448" bIns="30724" numCol="1" anchor="t" anchorCtr="0" compatLnSpc="1">
            <a:prstTxWarp prst="textNoShape">
              <a:avLst/>
            </a:prstTxWarp>
          </a:bodyPr>
          <a:lstStyle>
            <a:lvl1pPr>
              <a:defRPr lang="en-US" sz="4800" noProof="0" dirty="0"/>
            </a:lvl1pPr>
          </a:lstStyle>
          <a:p>
            <a:pPr lvl="0"/>
            <a:r>
              <a:rPr lang="en-US" noProof="0"/>
              <a:t>Click to edit Master title style</a:t>
            </a:r>
            <a:endParaRPr lang="en-US" noProof="0" dirty="0"/>
          </a:p>
        </p:txBody>
      </p:sp>
      <p:pic>
        <p:nvPicPr>
          <p:cNvPr id="12" name="Picture 6" descr="C:\!!Templates\Cross-brand_Ppt_template\!!Masthead_Final-1d.png" hidden="1"/>
          <p:cNvPicPr>
            <a:picLocks noChangeAspect="1" noChangeArrowheads="1"/>
          </p:cNvPicPr>
          <p:nvPr userDrawn="1"/>
        </p:nvPicPr>
        <p:blipFill>
          <a:blip r:embed="rId4">
            <a:alphaModFix amt="0"/>
            <a:extLst>
              <a:ext uri="{28A0092B-C50C-407E-A947-70E740481C1C}">
                <a14:useLocalDpi xmlns:a14="http://schemas.microsoft.com/office/drawing/2010/main" val="0"/>
              </a:ext>
            </a:extLst>
          </a:blip>
          <a:srcRect/>
          <a:stretch>
            <a:fillRect/>
          </a:stretch>
        </p:blipFill>
        <p:spPr bwMode="auto">
          <a:xfrm>
            <a:off x="11772820" y="68142"/>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1" hasCustomPrompt="1"/>
          </p:nvPr>
        </p:nvSpPr>
        <p:spPr>
          <a:xfrm>
            <a:off x="381600" y="4377600"/>
            <a:ext cx="75816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ln>
                  <a:noFill/>
                </a:ln>
                <a:solidFill>
                  <a:schemeClr val="tx1"/>
                </a:solidFill>
              </a:defRPr>
            </a:lvl1pPr>
          </a:lstStyle>
          <a:p>
            <a:pPr marL="0" lvl="0" indent="0">
              <a:buNone/>
            </a:pPr>
            <a:r>
              <a:rPr lang="en-US" dirty="0"/>
              <a:t>Click to add subtitle</a:t>
            </a:r>
          </a:p>
        </p:txBody>
      </p:sp>
      <p:pic>
        <p:nvPicPr>
          <p:cNvPr id="9" name="Picture">
            <a:extLst>
              <a:ext uri="{FF2B5EF4-FFF2-40B4-BE49-F238E27FC236}">
                <a16:creationId xmlns:a16="http://schemas.microsoft.com/office/drawing/2014/main" id="{484CBBEC-8DAD-47EE-ABCA-9B990278173C}"/>
              </a:ext>
            </a:extLst>
          </p:cNvPr>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10972800" y="6267600"/>
            <a:ext cx="695271" cy="277477"/>
          </a:xfrm>
          <a:prstGeom prst="rect">
            <a:avLst/>
          </a:prstGeom>
        </p:spPr>
      </p:pic>
      <p:sp>
        <p:nvSpPr>
          <p:cNvPr id="13" name="Footer Placeholder">
            <a:extLst>
              <a:ext uri="{FF2B5EF4-FFF2-40B4-BE49-F238E27FC236}">
                <a16:creationId xmlns:a16="http://schemas.microsoft.com/office/drawing/2014/main" id="{EB55F085-3B43-458B-A6FF-9A2A16CEDB9C}"/>
              </a:ext>
            </a:extLst>
          </p:cNvPr>
          <p:cNvSpPr txBox="1">
            <a:spLocks/>
          </p:cNvSpPr>
          <p:nvPr userDrawn="1"/>
        </p:nvSpPr>
        <p:spPr bwMode="gray">
          <a:xfrm>
            <a:off x="489600" y="6224400"/>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spTree>
    <p:extLst>
      <p:ext uri="{BB962C8B-B14F-4D97-AF65-F5344CB8AC3E}">
        <p14:creationId xmlns:p14="http://schemas.microsoft.com/office/powerpoint/2010/main" val="3736086108"/>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4510ED-7649-4E93-9B92-031EFB0F3C9C}"/>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47018" cy="860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1526" y="1600200"/>
            <a:ext cx="5763376"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a:t>Click to edit Master text styles</a:t>
            </a:r>
          </a:p>
        </p:txBody>
      </p:sp>
      <p:sp>
        <p:nvSpPr>
          <p:cNvPr id="4" name="Content Placeholder 3"/>
          <p:cNvSpPr>
            <a:spLocks noGrp="1"/>
          </p:cNvSpPr>
          <p:nvPr>
            <p:ph sz="half" idx="2"/>
          </p:nvPr>
        </p:nvSpPr>
        <p:spPr>
          <a:xfrm>
            <a:off x="221526" y="2514600"/>
            <a:ext cx="5763376"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00404" y="1600200"/>
            <a:ext cx="5760720"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a:t>Click to edit Master text styles</a:t>
            </a:r>
          </a:p>
        </p:txBody>
      </p:sp>
      <p:sp>
        <p:nvSpPr>
          <p:cNvPr id="6" name="Content Placeholder 5"/>
          <p:cNvSpPr>
            <a:spLocks noGrp="1"/>
          </p:cNvSpPr>
          <p:nvPr>
            <p:ph sz="quarter" idx="4"/>
          </p:nvPr>
        </p:nvSpPr>
        <p:spPr>
          <a:xfrm>
            <a:off x="6100404" y="2514600"/>
            <a:ext cx="5760720"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a:t>Click to edit Master text styles</a:t>
            </a:r>
          </a:p>
          <a:p>
            <a:pPr lvl="1"/>
            <a:r>
              <a:rPr lang="en-US"/>
              <a:t>Second level</a:t>
            </a:r>
          </a:p>
          <a:p>
            <a:pPr lvl="2"/>
            <a:r>
              <a:rPr lang="en-US"/>
              <a:t>Third level</a:t>
            </a:r>
          </a:p>
        </p:txBody>
      </p:sp>
      <p:sp>
        <p:nvSpPr>
          <p:cNvPr id="7" name="Rectangle 10"/>
          <p:cNvSpPr>
            <a:spLocks noGrp="1" noChangeArrowheads="1"/>
          </p:cNvSpPr>
          <p:nvPr>
            <p:ph type="sldNum" sz="quarter" idx="10"/>
          </p:nvPr>
        </p:nvSpPr>
        <p:spPr>
          <a:ln/>
        </p:spPr>
        <p:txBody>
          <a:bodyPr/>
          <a:lstStyle>
            <a:lvl1pPr>
              <a:defRPr/>
            </a:lvl1pPr>
          </a:lstStyle>
          <a:p>
            <a:pPr>
              <a:defRPr/>
            </a:pPr>
            <a:fld id="{40A031B8-DB9D-417A-AA11-302E152BB281}" type="slidenum">
              <a:rPr lang="en-US" smtClean="0"/>
              <a:pPr>
                <a:defRPr/>
              </a:pPr>
              <a:t>‹#›</a:t>
            </a:fld>
            <a:endParaRPr lang="en-US" dirty="0"/>
          </a:p>
        </p:txBody>
      </p:sp>
      <p:sp>
        <p:nvSpPr>
          <p:cNvPr id="8"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239329052"/>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301485AB-027E-4EF1-A6F7-D04C2C12D2D6}"/>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Rectangle 11">
            <a:extLst>
              <a:ext uri="{FF2B5EF4-FFF2-40B4-BE49-F238E27FC236}">
                <a16:creationId xmlns:a16="http://schemas.microsoft.com/office/drawing/2014/main" id="{36FCF549-7697-4A35-A3C5-6A35C0EC0338}"/>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715171584"/>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07974" y="1541418"/>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A4D6EA12-0A65-48B3-8B6B-D991D308EFC0}"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7" name="Title 1">
            <a:extLst>
              <a:ext uri="{FF2B5EF4-FFF2-40B4-BE49-F238E27FC236}">
                <a16:creationId xmlns:a16="http://schemas.microsoft.com/office/drawing/2014/main" id="{9E66DDBC-9EC9-4AA7-8D94-FC3D41125A38}"/>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288DFA99-DE33-41F1-AA96-2D89288105FC}"/>
              </a:ext>
            </a:extLst>
          </p:cNvPr>
          <p:cNvSpPr>
            <a:spLocks noGrp="1"/>
          </p:cNvSpPr>
          <p:nvPr>
            <p:ph sz="half" idx="12"/>
          </p:nvPr>
        </p:nvSpPr>
        <p:spPr>
          <a:xfrm>
            <a:off x="3283199" y="1541418"/>
            <a:ext cx="8697652" cy="49970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4581972"/>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83200" y="1540800"/>
            <a:ext cx="8434800" cy="4996800"/>
          </a:xfrm>
        </p:spPr>
        <p:txBody>
          <a:bodyPr/>
          <a:lstStyle>
            <a:lvl1pPr marL="0" indent="0">
              <a:buNone/>
              <a:defRPr sz="3600"/>
            </a:lvl1pPr>
            <a:lvl2pPr marL="668381" indent="0">
              <a:buNone/>
              <a:defRPr sz="4093"/>
            </a:lvl2pPr>
            <a:lvl3pPr marL="1336761" indent="0">
              <a:buNone/>
              <a:defRPr sz="3509"/>
            </a:lvl3pPr>
            <a:lvl4pPr marL="2005142" indent="0">
              <a:buNone/>
              <a:defRPr sz="2924"/>
            </a:lvl4pPr>
            <a:lvl5pPr marL="2673523" indent="0">
              <a:buNone/>
              <a:defRPr sz="2924"/>
            </a:lvl5pPr>
            <a:lvl6pPr marL="3341903" indent="0">
              <a:buNone/>
              <a:defRPr sz="2924"/>
            </a:lvl6pPr>
            <a:lvl7pPr marL="4010284" indent="0">
              <a:buNone/>
              <a:defRPr sz="2924"/>
            </a:lvl7pPr>
            <a:lvl8pPr marL="4678665" indent="0">
              <a:buNone/>
              <a:defRPr sz="2924"/>
            </a:lvl8pPr>
            <a:lvl9pPr marL="5347045" indent="0">
              <a:buNone/>
              <a:defRPr sz="2924"/>
            </a:lvl9pPr>
          </a:lstStyle>
          <a:p>
            <a:pPr lvl="0"/>
            <a:r>
              <a:rPr lang="en-US" noProof="0"/>
              <a:t>Click icon to add picture</a:t>
            </a:r>
            <a:endParaRPr lang="en-US" noProof="0" dirty="0"/>
          </a:p>
        </p:txBody>
      </p:sp>
      <p:sp>
        <p:nvSpPr>
          <p:cNvPr id="5" name="Rectangle 10"/>
          <p:cNvSpPr>
            <a:spLocks noGrp="1" noChangeArrowheads="1"/>
          </p:cNvSpPr>
          <p:nvPr>
            <p:ph type="sldNum" sz="quarter" idx="10"/>
          </p:nvPr>
        </p:nvSpPr>
        <p:spPr>
          <a:ln/>
        </p:spPr>
        <p:txBody>
          <a:bodyPr/>
          <a:lstStyle>
            <a:lvl1pPr>
              <a:defRPr/>
            </a:lvl1pPr>
          </a:lstStyle>
          <a:p>
            <a:pPr>
              <a:defRPr/>
            </a:pPr>
            <a:fld id="{99953D35-9699-4B1B-B89E-F519F54DD493}"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7" name="Text Placeholder 3">
            <a:extLst>
              <a:ext uri="{FF2B5EF4-FFF2-40B4-BE49-F238E27FC236}">
                <a16:creationId xmlns:a16="http://schemas.microsoft.com/office/drawing/2014/main" id="{BFF8BD20-67EB-47E2-9A00-ED0328AA6EF6}"/>
              </a:ext>
            </a:extLst>
          </p:cNvPr>
          <p:cNvSpPr>
            <a:spLocks noGrp="1"/>
          </p:cNvSpPr>
          <p:nvPr>
            <p:ph type="body" sz="half" idx="2"/>
          </p:nvPr>
        </p:nvSpPr>
        <p:spPr>
          <a:xfrm>
            <a:off x="207975" y="1540800"/>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a:t>Click to edit Master text styles</a:t>
            </a:r>
          </a:p>
        </p:txBody>
      </p:sp>
      <p:sp>
        <p:nvSpPr>
          <p:cNvPr id="8" name="Title 1">
            <a:extLst>
              <a:ext uri="{FF2B5EF4-FFF2-40B4-BE49-F238E27FC236}">
                <a16:creationId xmlns:a16="http://schemas.microsoft.com/office/drawing/2014/main" id="{A41CEF44-1A72-415F-998C-5E7FC0A5C21C}"/>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1323999646"/>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08800" y="1165722"/>
            <a:ext cx="11458800" cy="5513832"/>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6887C73D-9F9A-4C0A-88F8-EFE21963CF9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41292139"/>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5288" y="508258"/>
            <a:ext cx="2913957" cy="6078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3422" y="508258"/>
            <a:ext cx="8435469" cy="6078206"/>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FD9A3CFC-1F6A-4639-BC10-5512BC8EFF3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352431096"/>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32" y="1239313"/>
            <a:ext cx="11795760" cy="2515126"/>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32" y="3906841"/>
            <a:ext cx="11795760" cy="2679699"/>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2FEFAB30-862A-4B6A-9A26-7B9166A3E494}"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9" name="Rectangle 8">
            <a:extLst>
              <a:ext uri="{FF2B5EF4-FFF2-40B4-BE49-F238E27FC236}">
                <a16:creationId xmlns:a16="http://schemas.microsoft.com/office/drawing/2014/main" id="{D6AF3868-225F-4012-BD5D-76B4B347D008}"/>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E2F86AD9-3F93-4861-B875-190ABA34B50E}"/>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718857152"/>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D4C3B2-88A6-4B3E-B012-A344DECF8DA1}"/>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Online Image Placeholder 2"/>
          <p:cNvSpPr>
            <a:spLocks noGrp="1"/>
          </p:cNvSpPr>
          <p:nvPr>
            <p:ph type="clipArt" sz="half" idx="1"/>
          </p:nvPr>
        </p:nvSpPr>
        <p:spPr>
          <a:xfrm>
            <a:off x="256032" y="1239314"/>
            <a:ext cx="5682168" cy="5347151"/>
          </a:xfrm>
        </p:spPr>
        <p:txBody>
          <a:bodyPr/>
          <a:lstStyle/>
          <a:p>
            <a:pPr lvl="0"/>
            <a:r>
              <a:rPr lang="en-US" noProof="0"/>
              <a:t>Click icon to add online image</a:t>
            </a:r>
            <a:endParaRPr lang="en-US" noProof="0" dirty="0"/>
          </a:p>
        </p:txBody>
      </p:sp>
      <p:sp>
        <p:nvSpPr>
          <p:cNvPr id="4" name="Text Placeholder 3"/>
          <p:cNvSpPr>
            <a:spLocks noGrp="1"/>
          </p:cNvSpPr>
          <p:nvPr>
            <p:ph type="body" sz="half" idx="2"/>
          </p:nvPr>
        </p:nvSpPr>
        <p:spPr>
          <a:xfrm>
            <a:off x="6109889"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8A6C1FD9-979D-4EE3-A78E-68716199577B}"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9" name="Title 1">
            <a:extLst>
              <a:ext uri="{FF2B5EF4-FFF2-40B4-BE49-F238E27FC236}">
                <a16:creationId xmlns:a16="http://schemas.microsoft.com/office/drawing/2014/main" id="{744346A7-02E0-43D7-B367-F7FA1CAEFCE3}"/>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633630610"/>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414864-EE3C-4D1F-B1F1-5CEF59399C24}"/>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Table Placeholder 2"/>
          <p:cNvSpPr>
            <a:spLocks noGrp="1"/>
          </p:cNvSpPr>
          <p:nvPr>
            <p:ph type="tbl" idx="1"/>
          </p:nvPr>
        </p:nvSpPr>
        <p:spPr>
          <a:xfrm>
            <a:off x="205200" y="1162800"/>
            <a:ext cx="11458800" cy="5513832"/>
          </a:xfrm>
        </p:spPr>
        <p:txBody>
          <a:bodyPr/>
          <a:lstStyle/>
          <a:p>
            <a:pPr lvl="0"/>
            <a:r>
              <a:rPr lang="en-US" noProof="0"/>
              <a:t>Click icon to add table</a:t>
            </a:r>
            <a:endParaRPr lang="en-US" noProof="0" dirty="0"/>
          </a:p>
        </p:txBody>
      </p:sp>
      <p:sp>
        <p:nvSpPr>
          <p:cNvPr id="4" name="Rectangle 10"/>
          <p:cNvSpPr>
            <a:spLocks noGrp="1" noChangeArrowheads="1"/>
          </p:cNvSpPr>
          <p:nvPr>
            <p:ph type="sldNum" sz="quarter" idx="10"/>
          </p:nvPr>
        </p:nvSpPr>
        <p:spPr>
          <a:ln/>
        </p:spPr>
        <p:txBody>
          <a:bodyPr/>
          <a:lstStyle>
            <a:lvl1pPr>
              <a:defRPr/>
            </a:lvl1pPr>
          </a:lstStyle>
          <a:p>
            <a:pPr>
              <a:defRPr/>
            </a:pPr>
            <a:fld id="{6B4A1FD4-ADD9-410C-BF6D-441AD3696669}"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149255517"/>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AFD5A81-CD5D-41BF-B7AF-F07AF6CE46A7}"/>
              </a:ext>
            </a:extLst>
          </p:cNvPr>
          <p:cNvSpPr>
            <a:spLocks noGrp="1"/>
          </p:cNvSpPr>
          <p:nvPr>
            <p:ph type="pic" sz="quarter" idx="12"/>
          </p:nvPr>
        </p:nvSpPr>
        <p:spPr>
          <a:xfrm>
            <a:off x="6103039" y="0"/>
            <a:ext cx="6085786" cy="6857999"/>
          </a:xfrm>
        </p:spPr>
        <p:txBody>
          <a:bodyPr/>
          <a:lstStyle/>
          <a:p>
            <a:r>
              <a:rPr lang="en-US"/>
              <a:t>Click icon to add picture</a:t>
            </a:r>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8" name="Title 1">
            <a:extLst>
              <a:ext uri="{FF2B5EF4-FFF2-40B4-BE49-F238E27FC236}">
                <a16:creationId xmlns:a16="http://schemas.microsoft.com/office/drawing/2014/main" id="{C8D2DB85-155E-44BE-9D7E-C32DAF17FC14}"/>
              </a:ext>
            </a:extLst>
          </p:cNvPr>
          <p:cNvSpPr>
            <a:spLocks noGrp="1"/>
          </p:cNvSpPr>
          <p:nvPr>
            <p:ph type="title"/>
          </p:nvPr>
        </p:nvSpPr>
        <p:spPr>
          <a:xfrm>
            <a:off x="207975" y="180000"/>
            <a:ext cx="5877811" cy="860400"/>
          </a:xfrm>
        </p:spPr>
        <p:txBody>
          <a:bodyPr/>
          <a:lstStyle>
            <a:lvl1pPr>
              <a:defRPr>
                <a:solidFill>
                  <a:srgbClr val="000000"/>
                </a:solidFill>
              </a:defRPr>
            </a:lvl1pPr>
          </a:lstStyle>
          <a:p>
            <a:r>
              <a:rPr lang="en-US"/>
              <a:t>Click to edit Master title style</a:t>
            </a:r>
            <a:endParaRPr lang="en-US" dirty="0"/>
          </a:p>
        </p:txBody>
      </p:sp>
      <p:sp>
        <p:nvSpPr>
          <p:cNvPr id="7" name="Text Placeholder 3">
            <a:extLst>
              <a:ext uri="{FF2B5EF4-FFF2-40B4-BE49-F238E27FC236}">
                <a16:creationId xmlns:a16="http://schemas.microsoft.com/office/drawing/2014/main" id="{192515A2-3978-4917-93DD-29FC7D9E3E07}"/>
              </a:ext>
            </a:extLst>
          </p:cNvPr>
          <p:cNvSpPr>
            <a:spLocks noGrp="1"/>
          </p:cNvSpPr>
          <p:nvPr>
            <p:ph type="body" sz="half" idx="2"/>
          </p:nvPr>
        </p:nvSpPr>
        <p:spPr>
          <a:xfrm>
            <a:off x="202571"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74448723"/>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Objectiv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2CCD5D-FDAD-42BA-8ED5-1D86F6D10365}"/>
              </a:ext>
            </a:extLst>
          </p:cNvPr>
          <p:cNvSpPr/>
          <p:nvPr userDrawn="1"/>
        </p:nvSpPr>
        <p:spPr bwMode="auto">
          <a:xfrm>
            <a:off x="0" y="0"/>
            <a:ext cx="3047206" cy="6858000"/>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7988" tIns="47988" rIns="47988" bIns="47988" numCol="1" rtlCol="0" anchor="t" anchorCtr="0" compatLnSpc="1">
            <a:prstTxWarp prst="textNoShape">
              <a:avLst/>
            </a:prstTxWarp>
          </a:bodyPr>
          <a:lstStyle/>
          <a:p>
            <a:pPr marL="0" marR="0" indent="0" algn="l" defTabSz="1218895" rtl="0" eaLnBrk="1" fontAlgn="base" latinLnBrk="0" hangingPunct="1">
              <a:lnSpc>
                <a:spcPct val="90000"/>
              </a:lnSpc>
              <a:spcBef>
                <a:spcPct val="0"/>
              </a:spcBef>
              <a:spcAft>
                <a:spcPct val="0"/>
              </a:spcAft>
              <a:buClrTx/>
              <a:buSzTx/>
              <a:buFontTx/>
              <a:buNone/>
              <a:tabLst/>
            </a:pPr>
            <a:endParaRPr kumimoji="0" lang="en-US" sz="1866" b="0" i="0" u="none" strike="noStrike" cap="none" normalizeH="0" baseline="0" dirty="0">
              <a:ln>
                <a:noFill/>
              </a:ln>
              <a:solidFill>
                <a:schemeClr val="bg1"/>
              </a:solidFill>
              <a:effectLst/>
              <a:latin typeface="IBM Plex Sans" panose="020B0503050203000203" pitchFamily="34" charset="0"/>
            </a:endParaRPr>
          </a:p>
        </p:txBody>
      </p:sp>
      <p:sp>
        <p:nvSpPr>
          <p:cNvPr id="2" name="Title 1"/>
          <p:cNvSpPr>
            <a:spLocks noGrp="1"/>
          </p:cNvSpPr>
          <p:nvPr>
            <p:ph type="title"/>
          </p:nvPr>
        </p:nvSpPr>
        <p:spPr>
          <a:xfrm>
            <a:off x="100800" y="352800"/>
            <a:ext cx="2840400" cy="6328800"/>
          </a:xfrm>
          <a:noFill/>
        </p:spPr>
        <p:txBody>
          <a:bodyPr anchor="t" anchorCtr="0"/>
          <a:lstStyle>
            <a:lvl1pPr>
              <a:defRPr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204000" y="352800"/>
            <a:ext cx="8506800" cy="63288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595694724"/>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rse Titl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5" name="Picture 1" hidden="1"/>
          <p:cNvPicPr>
            <a:picLocks noChangeAspect="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a:off x="11373790" y="557212"/>
            <a:ext cx="51435" cy="8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C:\!!Templates\Cross-brand_Ppt_template\!!Cover_title_illustration_Final-1a.png" hidden="1"/>
          <p:cNvPicPr>
            <a:picLocks noChangeAspect="1" noChangeArrowheads="1"/>
          </p:cNvPicPr>
          <p:nvPr userDrawn="1"/>
        </p:nvPicPr>
        <p:blipFill>
          <a:blip r:embed="rId4" cstate="screen">
            <a:alphaModFix amt="0"/>
            <a:extLst>
              <a:ext uri="{28A0092B-C50C-407E-A947-70E740481C1C}">
                <a14:useLocalDpi xmlns:a14="http://schemas.microsoft.com/office/drawing/2010/main" val="0"/>
              </a:ext>
            </a:extLst>
          </a:blip>
          <a:srcRect/>
          <a:stretch>
            <a:fillRect/>
          </a:stretch>
        </p:blipFill>
        <p:spPr bwMode="auto">
          <a:xfrm>
            <a:off x="11576937" y="708025"/>
            <a:ext cx="35243" cy="3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spect="1" noChangeArrowheads="1"/>
          </p:cNvSpPr>
          <p:nvPr/>
        </p:nvSpPr>
        <p:spPr bwMode="gray">
          <a:xfrm>
            <a:off x="11576003" y="187753"/>
            <a:ext cx="54831" cy="1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Arial" panose="020B0604020202020204" pitchFamily="34" charset="0"/>
                <a:ea typeface="Verdana" panose="020B0604030504040204" pitchFamily="34" charset="0"/>
                <a:cs typeface="Arial" panose="020B0604020202020204" pitchFamily="34" charset="0"/>
              </a:rPr>
            </a:br>
            <a:r>
              <a:rPr lang="en-US" sz="1000" dirty="0">
                <a:ln>
                  <a:noFill/>
                </a:ln>
                <a:noFill/>
                <a:latin typeface="Arial" panose="020B0604020202020204" pitchFamily="34" charset="0"/>
                <a:ea typeface="Verdana" panose="020B0604030504040204" pitchFamily="34" charset="0"/>
                <a:cs typeface="Arial" panose="020B060402020202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461618" y="747744"/>
            <a:ext cx="54850" cy="636"/>
          </a:xfrm>
          <a:ln>
            <a:noFill/>
          </a:ln>
        </p:spPr>
        <p:txBody>
          <a:bodyPr>
            <a:noAutofit/>
          </a:bodyPr>
          <a:lstStyle>
            <a:lvl1pPr algn="ctr">
              <a:defRPr sz="1000">
                <a:ln>
                  <a:noFill/>
                </a:ln>
                <a:noFill/>
                <a:latin typeface="Arial" panose="020B0604020202020204" pitchFamily="34" charset="0"/>
                <a:cs typeface="Arial" panose="020B0604020202020204" pitchFamily="34" charset="0"/>
              </a:defRPr>
            </a:lvl1pPr>
          </a:lstStyle>
          <a:p>
            <a:pPr>
              <a:defRPr/>
            </a:pPr>
            <a:r>
              <a:rPr lang="en-US"/>
              <a:t>© Copyright IBM Corporation 2018, 2022</a:t>
            </a:r>
            <a:endParaRPr lang="en-US" dirty="0"/>
          </a:p>
        </p:txBody>
      </p:sp>
      <p:sp>
        <p:nvSpPr>
          <p:cNvPr id="11" name="Rectangle 20"/>
          <p:cNvSpPr>
            <a:spLocks noGrp="1" noChangeArrowheads="1"/>
          </p:cNvSpPr>
          <p:nvPr>
            <p:ph type="ctrTitle" hasCustomPrompt="1"/>
          </p:nvPr>
        </p:nvSpPr>
        <p:spPr bwMode="auto">
          <a:xfrm>
            <a:off x="381600" y="360000"/>
            <a:ext cx="9216000" cy="40068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0" rIns="0" bIns="0" numCol="1" anchor="t" anchorCtr="0" compatLnSpc="1">
            <a:prstTxWarp prst="textNoShape">
              <a:avLst/>
            </a:prstTxWarp>
          </a:bodyPr>
          <a:lstStyle>
            <a:lvl1pPr>
              <a:defRPr lang="en-US" sz="4800" noProof="0" dirty="0">
                <a:solidFill>
                  <a:srgbClr val="FFFFFF"/>
                </a:solidFill>
              </a:defRPr>
            </a:lvl1pPr>
          </a:lstStyle>
          <a:p>
            <a:pPr lvl="0"/>
            <a:r>
              <a:rPr lang="en-US" noProof="0" dirty="0"/>
              <a:t>Course title</a:t>
            </a:r>
          </a:p>
        </p:txBody>
      </p:sp>
      <p:pic>
        <p:nvPicPr>
          <p:cNvPr id="14" name="Picture 6" descr="C:\!!Templates\Cross-brand_Ppt_template\!!Masthead_Final-1d.png" hidden="1"/>
          <p:cNvPicPr>
            <a:picLocks noChangeAspect="1" noChangeArrowheads="1"/>
          </p:cNvPicPr>
          <p:nvPr userDrawn="1"/>
        </p:nvPicPr>
        <p:blipFill>
          <a:blip r:embed="rId5">
            <a:alphaModFix amt="0"/>
            <a:extLst>
              <a:ext uri="{28A0092B-C50C-407E-A947-70E740481C1C}">
                <a14:useLocalDpi xmlns:a14="http://schemas.microsoft.com/office/drawing/2010/main" val="0"/>
              </a:ext>
            </a:extLst>
          </a:blip>
          <a:srcRect/>
          <a:stretch>
            <a:fillRect/>
          </a:stretch>
        </p:blipFill>
        <p:spPr bwMode="auto">
          <a:xfrm>
            <a:off x="11427707" y="187753"/>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a:spLocks noGrp="1"/>
          </p:cNvSpPr>
          <p:nvPr>
            <p:ph type="body" sz="quarter" idx="11" hasCustomPrompt="1"/>
          </p:nvPr>
        </p:nvSpPr>
        <p:spPr>
          <a:xfrm>
            <a:off x="381600" y="4377600"/>
            <a:ext cx="57132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solidFill>
                  <a:srgbClr val="FFFFFF"/>
                </a:solidFill>
              </a:defRPr>
            </a:lvl1pPr>
          </a:lstStyle>
          <a:p>
            <a:pPr marL="0" lvl="0" indent="0">
              <a:buNone/>
            </a:pPr>
            <a:r>
              <a:rPr lang="en-US" dirty="0"/>
              <a:t>Course subtitle (delete this text if no subtitle exists) </a:t>
            </a:r>
          </a:p>
        </p:txBody>
      </p:sp>
      <p:sp>
        <p:nvSpPr>
          <p:cNvPr id="10" name="Footer Placeholder">
            <a:extLst>
              <a:ext uri="{FF2B5EF4-FFF2-40B4-BE49-F238E27FC236}">
                <a16:creationId xmlns:a16="http://schemas.microsoft.com/office/drawing/2014/main" id="{DDB5C2D6-CE27-4AAE-8018-61825B856DF1}"/>
              </a:ext>
            </a:extLst>
          </p:cNvPr>
          <p:cNvSpPr txBox="1">
            <a:spLocks/>
          </p:cNvSpPr>
          <p:nvPr userDrawn="1"/>
        </p:nvSpPr>
        <p:spPr bwMode="gray">
          <a:xfrm>
            <a:off x="488421" y="6224256"/>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pic>
        <p:nvPicPr>
          <p:cNvPr id="12" name="Picture" descr="IBM 8-bar logo">
            <a:extLst>
              <a:ext uri="{FF2B5EF4-FFF2-40B4-BE49-F238E27FC236}">
                <a16:creationId xmlns:a16="http://schemas.microsoft.com/office/drawing/2014/main" id="{979C99C0-AECA-4075-89EC-9B1819365F37}"/>
              </a:ext>
            </a:extLst>
          </p:cNvPr>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a:xfrm>
            <a:off x="10974093" y="6268008"/>
            <a:ext cx="726311" cy="288222"/>
          </a:xfrm>
          <a:prstGeom prst="rect">
            <a:avLst/>
          </a:prstGeom>
        </p:spPr>
      </p:pic>
    </p:spTree>
    <p:extLst>
      <p:ext uri="{BB962C8B-B14F-4D97-AF65-F5344CB8AC3E}">
        <p14:creationId xmlns:p14="http://schemas.microsoft.com/office/powerpoint/2010/main" val="2108639633"/>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0" name="Picture 3" descr="C:\!!Templates\Cross-brand_Ppt_template\Diagonal45Feath35.png" hidden="1"/>
          <p:cNvPicPr>
            <a:picLocks noChangeAspect="1" noChangeArrowheads="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flipV="1">
            <a:off x="11770298" y="901186"/>
            <a:ext cx="115253" cy="17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rrowheads="1"/>
          </p:cNvSpPr>
          <p:nvPr/>
        </p:nvSpPr>
        <p:spPr bwMode="gray">
          <a:xfrm>
            <a:off x="11733371" y="352546"/>
            <a:ext cx="121888" cy="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mn-lt"/>
                <a:ea typeface="Verdana" panose="020B0604030504040204" pitchFamily="34" charset="0"/>
                <a:cs typeface="Verdana" panose="020B0604030504040204" pitchFamily="34" charset="0"/>
              </a:rPr>
            </a:br>
            <a:r>
              <a:rPr lang="en-US" sz="1000" dirty="0">
                <a:ln>
                  <a:noFill/>
                </a:ln>
                <a:noFill/>
                <a:latin typeface="+mn-lt"/>
                <a:ea typeface="Verdana" panose="020B0604030504040204" pitchFamily="34" charset="0"/>
                <a:cs typeface="Verdana" panose="020B060403050404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733372" y="385884"/>
            <a:ext cx="73853" cy="856"/>
          </a:xfrm>
        </p:spPr>
        <p:txBody>
          <a:bodyPr>
            <a:noAutofit/>
          </a:bodyPr>
          <a:lstStyle>
            <a:lvl1pPr algn="ctr">
              <a:defRPr sz="1000">
                <a:ln>
                  <a:noFill/>
                </a:ln>
                <a:noFill/>
                <a:latin typeface="+mn-lt"/>
              </a:defRPr>
            </a:lvl1pPr>
          </a:lstStyle>
          <a:p>
            <a:pPr>
              <a:defRPr/>
            </a:pPr>
            <a:r>
              <a:rPr lang="en-US"/>
              <a:t>© Copyright IBM Corporation 2018, 2022</a:t>
            </a:r>
            <a:endParaRPr lang="en-US" dirty="0"/>
          </a:p>
        </p:txBody>
      </p:sp>
      <p:sp>
        <p:nvSpPr>
          <p:cNvPr id="11" name="Rectangle 20"/>
          <p:cNvSpPr>
            <a:spLocks noGrp="1" noChangeArrowheads="1"/>
          </p:cNvSpPr>
          <p:nvPr>
            <p:ph type="ctrTitle"/>
          </p:nvPr>
        </p:nvSpPr>
        <p:spPr bwMode="auto">
          <a:xfrm>
            <a:off x="381600" y="608400"/>
            <a:ext cx="9216000" cy="37692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30724" rIns="61448" bIns="30724" numCol="1" anchor="t" anchorCtr="0" compatLnSpc="1">
            <a:prstTxWarp prst="textNoShape">
              <a:avLst/>
            </a:prstTxWarp>
          </a:bodyPr>
          <a:lstStyle>
            <a:lvl1pPr>
              <a:defRPr lang="en-US" sz="4800" noProof="0" dirty="0"/>
            </a:lvl1pPr>
          </a:lstStyle>
          <a:p>
            <a:pPr lvl="0"/>
            <a:r>
              <a:rPr lang="en-US" noProof="0" dirty="0"/>
              <a:t>Unit title</a:t>
            </a:r>
          </a:p>
        </p:txBody>
      </p:sp>
      <p:pic>
        <p:nvPicPr>
          <p:cNvPr id="12" name="Picture 6" descr="C:\!!Templates\Cross-brand_Ppt_template\!!Masthead_Final-1d.png" hidden="1"/>
          <p:cNvPicPr>
            <a:picLocks noChangeAspect="1" noChangeArrowheads="1"/>
          </p:cNvPicPr>
          <p:nvPr userDrawn="1"/>
        </p:nvPicPr>
        <p:blipFill>
          <a:blip r:embed="rId4">
            <a:alphaModFix amt="0"/>
            <a:extLst>
              <a:ext uri="{28A0092B-C50C-407E-A947-70E740481C1C}">
                <a14:useLocalDpi xmlns:a14="http://schemas.microsoft.com/office/drawing/2010/main" val="0"/>
              </a:ext>
            </a:extLst>
          </a:blip>
          <a:srcRect/>
          <a:stretch>
            <a:fillRect/>
          </a:stretch>
        </p:blipFill>
        <p:spPr bwMode="auto">
          <a:xfrm>
            <a:off x="11772820" y="68142"/>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1" hasCustomPrompt="1"/>
          </p:nvPr>
        </p:nvSpPr>
        <p:spPr>
          <a:xfrm>
            <a:off x="381600" y="4377600"/>
            <a:ext cx="75816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ln>
                  <a:noFill/>
                </a:ln>
                <a:solidFill>
                  <a:schemeClr val="tx1"/>
                </a:solidFill>
              </a:defRPr>
            </a:lvl1pPr>
          </a:lstStyle>
          <a:p>
            <a:pPr marL="0" lvl="0" indent="0">
              <a:buNone/>
            </a:pPr>
            <a:r>
              <a:rPr lang="en-US" dirty="0"/>
              <a:t>Click to add subtitle</a:t>
            </a:r>
          </a:p>
        </p:txBody>
      </p:sp>
      <p:pic>
        <p:nvPicPr>
          <p:cNvPr id="9" name="Picture">
            <a:extLst>
              <a:ext uri="{FF2B5EF4-FFF2-40B4-BE49-F238E27FC236}">
                <a16:creationId xmlns:a16="http://schemas.microsoft.com/office/drawing/2014/main" id="{484CBBEC-8DAD-47EE-ABCA-9B990278173C}"/>
              </a:ext>
            </a:extLst>
          </p:cNvPr>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10972800" y="6267600"/>
            <a:ext cx="695271" cy="277477"/>
          </a:xfrm>
          <a:prstGeom prst="rect">
            <a:avLst/>
          </a:prstGeom>
        </p:spPr>
      </p:pic>
      <p:sp>
        <p:nvSpPr>
          <p:cNvPr id="13" name="Footer Placeholder">
            <a:extLst>
              <a:ext uri="{FF2B5EF4-FFF2-40B4-BE49-F238E27FC236}">
                <a16:creationId xmlns:a16="http://schemas.microsoft.com/office/drawing/2014/main" id="{EB55F085-3B43-458B-A6FF-9A2A16CEDB9C}"/>
              </a:ext>
            </a:extLst>
          </p:cNvPr>
          <p:cNvSpPr txBox="1">
            <a:spLocks/>
          </p:cNvSpPr>
          <p:nvPr userDrawn="1"/>
        </p:nvSpPr>
        <p:spPr bwMode="gray">
          <a:xfrm>
            <a:off x="489600" y="6224400"/>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spTree>
    <p:extLst>
      <p:ext uri="{BB962C8B-B14F-4D97-AF65-F5344CB8AC3E}">
        <p14:creationId xmlns:p14="http://schemas.microsoft.com/office/powerpoint/2010/main" val="398103148"/>
      </p:ext>
    </p:extLst>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reserve="1">
  <p:cSld name="Objectiv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2CCD5D-FDAD-42BA-8ED5-1D86F6D10365}"/>
              </a:ext>
            </a:extLst>
          </p:cNvPr>
          <p:cNvSpPr/>
          <p:nvPr userDrawn="1"/>
        </p:nvSpPr>
        <p:spPr bwMode="auto">
          <a:xfrm>
            <a:off x="0" y="0"/>
            <a:ext cx="3047206" cy="6858000"/>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7988" tIns="47988" rIns="47988" bIns="47988" numCol="1" rtlCol="0" anchor="t" anchorCtr="0" compatLnSpc="1">
            <a:prstTxWarp prst="textNoShape">
              <a:avLst/>
            </a:prstTxWarp>
          </a:bodyPr>
          <a:lstStyle/>
          <a:p>
            <a:pPr marL="0" marR="0" indent="0" algn="l" defTabSz="1218895" rtl="0" eaLnBrk="1" fontAlgn="base" latinLnBrk="0" hangingPunct="1">
              <a:lnSpc>
                <a:spcPct val="90000"/>
              </a:lnSpc>
              <a:spcBef>
                <a:spcPct val="0"/>
              </a:spcBef>
              <a:spcAft>
                <a:spcPct val="0"/>
              </a:spcAft>
              <a:buClrTx/>
              <a:buSzTx/>
              <a:buFontTx/>
              <a:buNone/>
              <a:tabLst/>
            </a:pPr>
            <a:endParaRPr kumimoji="0" lang="en-US" sz="1866" b="0" i="0" u="none" strike="noStrike" cap="none" normalizeH="0" baseline="0" dirty="0">
              <a:ln>
                <a:noFill/>
              </a:ln>
              <a:solidFill>
                <a:schemeClr val="bg1"/>
              </a:solidFill>
              <a:effectLst/>
              <a:latin typeface="IBM Plex Sans" panose="020B0503050203000203" pitchFamily="34" charset="0"/>
            </a:endParaRPr>
          </a:p>
        </p:txBody>
      </p:sp>
      <p:sp>
        <p:nvSpPr>
          <p:cNvPr id="2" name="Title 1"/>
          <p:cNvSpPr>
            <a:spLocks noGrp="1"/>
          </p:cNvSpPr>
          <p:nvPr>
            <p:ph type="title"/>
          </p:nvPr>
        </p:nvSpPr>
        <p:spPr>
          <a:xfrm>
            <a:off x="100800" y="352800"/>
            <a:ext cx="2840400" cy="6328800"/>
          </a:xfrm>
          <a:noFill/>
        </p:spPr>
        <p:txBody>
          <a:bodyPr anchor="t" anchorCtr="0"/>
          <a:lstStyle>
            <a:lvl1pPr>
              <a:defRPr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204000" y="352800"/>
            <a:ext cx="8506800" cy="63288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89962375"/>
      </p:ext>
    </p:extLst>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opic Title">
    <p:spTree>
      <p:nvGrpSpPr>
        <p:cNvPr id="1" name=""/>
        <p:cNvGrpSpPr/>
        <p:nvPr/>
      </p:nvGrpSpPr>
      <p:grpSpPr>
        <a:xfrm>
          <a:off x="0" y="0"/>
          <a:ext cx="0" cy="0"/>
          <a:chOff x="0" y="0"/>
          <a:chExt cx="0" cy="0"/>
        </a:xfrm>
      </p:grpSpPr>
      <p:pic>
        <p:nvPicPr>
          <p:cNvPr id="9" name="Picture 8" descr="A picture containing sitting, brush&#10;&#10;Description automatically generated">
            <a:extLst>
              <a:ext uri="{FF2B5EF4-FFF2-40B4-BE49-F238E27FC236}">
                <a16:creationId xmlns:a16="http://schemas.microsoft.com/office/drawing/2014/main" id="{27109886-DE7A-4EA1-BCF3-F43B474E73B5}"/>
              </a:ext>
            </a:extLst>
          </p:cNvPr>
          <p:cNvPicPr>
            <a:picLocks noChangeAspect="1"/>
          </p:cNvPicPr>
          <p:nvPr userDrawn="1"/>
        </p:nvPicPr>
        <p:blipFill rotWithShape="1">
          <a:blip r:embed="rId2" cstate="screen">
            <a:alphaModFix/>
            <a:extLst>
              <a:ext uri="{28A0092B-C50C-407E-A947-70E740481C1C}">
                <a14:useLocalDpi xmlns:a14="http://schemas.microsoft.com/office/drawing/2010/main" val="0"/>
              </a:ext>
            </a:extLst>
          </a:blip>
          <a:srcRect/>
          <a:stretch/>
        </p:blipFill>
        <p:spPr>
          <a:xfrm>
            <a:off x="0" y="0"/>
            <a:ext cx="6094412" cy="6858000"/>
          </a:xfrm>
          <a:prstGeom prst="rect">
            <a:avLst/>
          </a:prstGeom>
        </p:spPr>
      </p:pic>
      <p:pic>
        <p:nvPicPr>
          <p:cNvPr id="1029" name="Picture 5" descr="C:\!!Templates\Cross-brand_Ppt_template\Topic_diagonals_footer-room.png" hidden="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23863"/>
            <a:ext cx="5484971" cy="62103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6361200" y="630000"/>
            <a:ext cx="5544000" cy="4713525"/>
          </a:xfrm>
          <a:noFill/>
          <a:ln>
            <a:noFill/>
          </a:ln>
          <a:effectLst/>
        </p:spPr>
        <p:txBody>
          <a:bodyPr vert="horz" wrap="square" lIns="91440" tIns="0" rIns="0" bIns="0" numCol="1" anchor="t" anchorCtr="0" compatLnSpc="1">
            <a:prstTxWarp prst="textNoShape">
              <a:avLst/>
            </a:prstTxWarp>
          </a:bodyPr>
          <a:lstStyle>
            <a:lvl1pPr>
              <a:defRPr lang="en-US" sz="4800" noProof="0" dirty="0">
                <a:latin typeface="IBM Plex Sans ExtraLight" panose="020B0303050203000203" pitchFamily="34" charset="0"/>
              </a:defRPr>
            </a:lvl1pPr>
          </a:lstStyle>
          <a:p>
            <a:pPr lvl="0"/>
            <a:r>
              <a:rPr lang="en-US" noProof="0" dirty="0"/>
              <a:t>Topic/lesson title</a:t>
            </a:r>
          </a:p>
        </p:txBody>
      </p:sp>
      <p:sp>
        <p:nvSpPr>
          <p:cNvPr id="12" name="Rectangle 10" hidden="1"/>
          <p:cNvSpPr>
            <a:spLocks noGrp="1" noChangeArrowheads="1"/>
          </p:cNvSpPr>
          <p:nvPr>
            <p:ph type="sldNum" sz="quarter" idx="10"/>
          </p:nvPr>
        </p:nvSpPr>
        <p:spPr>
          <a:xfrm>
            <a:off x="5573848" y="6638544"/>
            <a:ext cx="1102497" cy="165100"/>
          </a:xfrm>
          <a:ln/>
        </p:spPr>
        <p:txBody>
          <a:bodyPr/>
          <a:lstStyle>
            <a:lvl1pPr>
              <a:defRPr/>
            </a:lvl1pPr>
          </a:lstStyle>
          <a:p>
            <a:pPr>
              <a:defRPr/>
            </a:pPr>
            <a:fld id="{11A68DD8-55F1-4DDB-A894-47428CF80362}" type="slidenum">
              <a:rPr lang="en-US"/>
              <a:pPr>
                <a:defRPr/>
              </a:pPr>
              <a:t>‹#›</a:t>
            </a:fld>
            <a:endParaRPr lang="en-US" dirty="0"/>
          </a:p>
        </p:txBody>
      </p:sp>
      <p:sp>
        <p:nvSpPr>
          <p:cNvPr id="13" name="Rectangle 11" hidden="1"/>
          <p:cNvSpPr>
            <a:spLocks noGrp="1" noChangeArrowheads="1"/>
          </p:cNvSpPr>
          <p:nvPr>
            <p:ph type="ftr" sz="quarter" idx="11"/>
          </p:nvPr>
        </p:nvSpPr>
        <p:spPr>
          <a:xfrm>
            <a:off x="6964137" y="6638544"/>
            <a:ext cx="5065980" cy="165600"/>
          </a:xfrm>
          <a:ln/>
        </p:spPr>
        <p:txBody>
          <a:bodyPr/>
          <a:lstStyle>
            <a:lvl1pPr>
              <a:defRPr/>
            </a:lvl1pPr>
          </a:lstStyle>
          <a:p>
            <a:pPr>
              <a:defRPr/>
            </a:pPr>
            <a:r>
              <a:rPr lang="en-US"/>
              <a:t>© Copyright IBM Corporation 2018, 2022</a:t>
            </a:r>
            <a:endParaRPr lang="en-US" dirty="0"/>
          </a:p>
        </p:txBody>
      </p:sp>
      <p:pic>
        <p:nvPicPr>
          <p:cNvPr id="8" name="Picture 6" descr="C:\!!Templates\Cross-brand_Ppt_template\!!Masthead_Final-1d.png" hidden="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
            <a:ext cx="12188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sz="quarter" idx="12" hasCustomPrompt="1"/>
          </p:nvPr>
        </p:nvSpPr>
        <p:spPr>
          <a:xfrm>
            <a:off x="6361200" y="5476875"/>
            <a:ext cx="5544000" cy="990599"/>
          </a:xfrm>
        </p:spPr>
        <p:txBody>
          <a:bodyPr/>
          <a:lstStyle>
            <a:lvl1pPr marL="0" indent="0">
              <a:buNone/>
              <a:defRPr sz="2000" b="1">
                <a:latin typeface="IBM Plex Sans ExtraLight" panose="020B0303050203000203" pitchFamily="34" charset="0"/>
              </a:defRPr>
            </a:lvl1pPr>
            <a:lvl2pPr marL="284400" indent="0">
              <a:buNone/>
              <a:defRPr/>
            </a:lvl2pPr>
          </a:lstStyle>
          <a:p>
            <a:pPr lvl="0"/>
            <a:r>
              <a:rPr lang="en-US" dirty="0"/>
              <a:t>Click to add subtitle</a:t>
            </a:r>
          </a:p>
        </p:txBody>
      </p:sp>
    </p:spTree>
    <p:extLst>
      <p:ext uri="{BB962C8B-B14F-4D97-AF65-F5344CB8AC3E}">
        <p14:creationId xmlns:p14="http://schemas.microsoft.com/office/powerpoint/2010/main" val="2521947561"/>
      </p:ext>
    </p:extLst>
  </p:cSld>
  <p:clrMapOvr>
    <a:masterClrMapping/>
  </p:clrMapOvr>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F2D6CF-49ED-4C32-B6EE-189F69C4CC85}"/>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noFill/>
        </p:spPr>
        <p:txBody>
          <a:bodyPr/>
          <a:lstStyle/>
          <a:p>
            <a:r>
              <a:rPr lang="en-US"/>
              <a:t>Click to edit Master title style</a:t>
            </a:r>
            <a:endParaRPr lang="en-US" dirty="0"/>
          </a:p>
        </p:txBody>
      </p:sp>
      <p:sp>
        <p:nvSpPr>
          <p:cNvPr id="3" name="Content Placeholder 2"/>
          <p:cNvSpPr>
            <a:spLocks noGrp="1"/>
          </p:cNvSpPr>
          <p:nvPr>
            <p:ph idx="1"/>
          </p:nvPr>
        </p:nvSpPr>
        <p:spPr>
          <a:xfrm>
            <a:off x="208800" y="1164168"/>
            <a:ext cx="11641455" cy="5513832"/>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573111348"/>
      </p:ext>
    </p:extLst>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EC8CDA-17C1-4A34-B5FF-238AEC851353}"/>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87059922"/>
      </p:ext>
    </p:extLst>
  </p:cSld>
  <p:clrMapOvr>
    <a:masterClrMapping/>
  </p:clrMapOvr>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_Plai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9E4432-0B6D-49A0-AD94-012C403D69F8}"/>
              </a:ext>
            </a:extLst>
          </p:cNvPr>
          <p:cNvSpPr/>
          <p:nvPr userDrawn="1"/>
        </p:nvSpPr>
        <p:spPr bwMode="auto">
          <a:xfrm>
            <a:off x="0" y="0"/>
            <a:ext cx="12188825" cy="1126024"/>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bg1"/>
              </a:solidFill>
              <a:effectLst/>
              <a:latin typeface="Arial" panose="020B0604020202020204" pitchFamily="34" charset="0"/>
            </a:endParaRPr>
          </a:p>
        </p:txBody>
      </p:sp>
      <p:sp>
        <p:nvSpPr>
          <p:cNvPr id="3" name="Content Placeholder 2"/>
          <p:cNvSpPr>
            <a:spLocks noGrp="1"/>
          </p:cNvSpPr>
          <p:nvPr>
            <p:ph idx="1"/>
          </p:nvPr>
        </p:nvSpPr>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6" name="Title 5">
            <a:extLst>
              <a:ext uri="{FF2B5EF4-FFF2-40B4-BE49-F238E27FC236}">
                <a16:creationId xmlns:a16="http://schemas.microsoft.com/office/drawing/2014/main" id="{71E35613-D702-448C-AA5F-CFD5562487FF}"/>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37698525"/>
      </p:ext>
    </p:extLst>
  </p:cSld>
  <p:clrMapOvr>
    <a:masterClrMapping/>
  </p:clrMapOvr>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Numbered_Plai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FA1627-F56F-49D6-84A9-6D0F7465792F}"/>
              </a:ext>
            </a:extLst>
          </p:cNvPr>
          <p:cNvSpPr/>
          <p:nvPr userDrawn="1"/>
        </p:nvSpPr>
        <p:spPr bwMode="auto">
          <a:xfrm>
            <a:off x="0" y="0"/>
            <a:ext cx="12188825" cy="1126024"/>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bg1"/>
              </a:solidFill>
              <a:effectLst/>
              <a:latin typeface="Arial" panose="020B0604020202020204" pitchFamily="34" charset="0"/>
            </a:endParaRPr>
          </a:p>
        </p:txBody>
      </p:sp>
      <p:sp>
        <p:nvSpPr>
          <p:cNvPr id="2" name="Title 1"/>
          <p:cNvSpPr>
            <a:spLocks noGrp="1"/>
          </p:cNvSpPr>
          <p:nvPr>
            <p:ph type="title"/>
          </p:nvPr>
        </p:nvSpPr>
        <p:spPr>
          <a:solidFill>
            <a:schemeClr val="accent2"/>
          </a:solidFill>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278238244"/>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Only_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5" name="Text Placeholder 2">
            <a:extLst>
              <a:ext uri="{FF2B5EF4-FFF2-40B4-BE49-F238E27FC236}">
                <a16:creationId xmlns:a16="http://schemas.microsoft.com/office/drawing/2014/main" id="{4D343E60-7541-4DA2-8C3B-0C1688F47905}"/>
              </a:ext>
            </a:extLst>
          </p:cNvPr>
          <p:cNvSpPr>
            <a:spLocks noGrp="1"/>
          </p:cNvSpPr>
          <p:nvPr>
            <p:ph type="body" sz="quarter" idx="12" hasCustomPrompt="1"/>
          </p:nvPr>
        </p:nvSpPr>
        <p:spPr>
          <a:xfrm>
            <a:off x="1" y="3429000"/>
            <a:ext cx="3390899" cy="3429000"/>
          </a:xfrm>
          <a:solidFill>
            <a:srgbClr val="D0B0FF"/>
          </a:solidFill>
        </p:spPr>
        <p:txBody>
          <a:bodyPr lIns="320040" tIns="91440" rIns="182880"/>
          <a:lstStyle>
            <a:lvl1pPr marL="0" indent="0">
              <a:buNone/>
              <a:defRPr>
                <a:solidFill>
                  <a:sysClr val="windowText" lastClr="000000"/>
                </a:solidFill>
              </a:defRPr>
            </a:lvl1pPr>
          </a:lstStyle>
          <a:p>
            <a:r>
              <a:rPr lang="en-US" dirty="0"/>
              <a:t>Callout content</a:t>
            </a:r>
          </a:p>
        </p:txBody>
      </p:sp>
    </p:spTree>
    <p:extLst>
      <p:ext uri="{BB962C8B-B14F-4D97-AF65-F5344CB8AC3E}">
        <p14:creationId xmlns:p14="http://schemas.microsoft.com/office/powerpoint/2010/main" val="2227934519"/>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Exercise Title">
    <p:spTree>
      <p:nvGrpSpPr>
        <p:cNvPr id="1" name=""/>
        <p:cNvGrpSpPr/>
        <p:nvPr/>
      </p:nvGrpSpPr>
      <p:grpSpPr>
        <a:xfrm>
          <a:off x="0" y="0"/>
          <a:ext cx="0" cy="0"/>
          <a:chOff x="0" y="0"/>
          <a:chExt cx="0" cy="0"/>
        </a:xfrm>
      </p:grpSpPr>
      <p:pic>
        <p:nvPicPr>
          <p:cNvPr id="5" name="Picture Placeholder 7" descr="A person standing in front of a computer&#10;&#10;Description automatically generated">
            <a:extLst>
              <a:ext uri="{FF2B5EF4-FFF2-40B4-BE49-F238E27FC236}">
                <a16:creationId xmlns:a16="http://schemas.microsoft.com/office/drawing/2014/main" id="{44400EE8-F52E-413D-B924-EE1519EF95FF}"/>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1382233"/>
            <a:ext cx="12188825" cy="5478082"/>
          </a:xfrm>
          <a:prstGeom prst="rect">
            <a:avLst/>
          </a:prstGeom>
        </p:spPr>
      </p:pic>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Footer Placeholder 3">
            <a:extLst>
              <a:ext uri="{FF2B5EF4-FFF2-40B4-BE49-F238E27FC236}">
                <a16:creationId xmlns:a16="http://schemas.microsoft.com/office/drawing/2014/main" id="{9CDD206D-6206-422A-8023-6496892D1C4C}"/>
              </a:ext>
            </a:extLst>
          </p:cNvPr>
          <p:cNvSpPr>
            <a:spLocks noGrp="1"/>
          </p:cNvSpPr>
          <p:nvPr>
            <p:ph type="ftr" sz="quarter" idx="11"/>
          </p:nvPr>
        </p:nvSpPr>
        <p:spPr/>
        <p:txBody>
          <a:bodyPr/>
          <a:lstStyle>
            <a:lvl1pPr>
              <a:defRPr>
                <a:noFill/>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993964113"/>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opic Title">
    <p:spTree>
      <p:nvGrpSpPr>
        <p:cNvPr id="1" name=""/>
        <p:cNvGrpSpPr/>
        <p:nvPr/>
      </p:nvGrpSpPr>
      <p:grpSpPr>
        <a:xfrm>
          <a:off x="0" y="0"/>
          <a:ext cx="0" cy="0"/>
          <a:chOff x="0" y="0"/>
          <a:chExt cx="0" cy="0"/>
        </a:xfrm>
      </p:grpSpPr>
      <p:pic>
        <p:nvPicPr>
          <p:cNvPr id="9" name="Picture 8" descr="A picture containing sitting, brush&#10;&#10;Description automatically generated">
            <a:extLst>
              <a:ext uri="{FF2B5EF4-FFF2-40B4-BE49-F238E27FC236}">
                <a16:creationId xmlns:a16="http://schemas.microsoft.com/office/drawing/2014/main" id="{27109886-DE7A-4EA1-BCF3-F43B474E73B5}"/>
              </a:ext>
            </a:extLst>
          </p:cNvPr>
          <p:cNvPicPr>
            <a:picLocks noChangeAspect="1"/>
          </p:cNvPicPr>
          <p:nvPr userDrawn="1"/>
        </p:nvPicPr>
        <p:blipFill rotWithShape="1">
          <a:blip r:embed="rId2" cstate="screen">
            <a:alphaModFix/>
            <a:extLst>
              <a:ext uri="{28A0092B-C50C-407E-A947-70E740481C1C}">
                <a14:useLocalDpi xmlns:a14="http://schemas.microsoft.com/office/drawing/2010/main" val="0"/>
              </a:ext>
            </a:extLst>
          </a:blip>
          <a:srcRect/>
          <a:stretch/>
        </p:blipFill>
        <p:spPr>
          <a:xfrm>
            <a:off x="0" y="0"/>
            <a:ext cx="6094412" cy="6858000"/>
          </a:xfrm>
          <a:prstGeom prst="rect">
            <a:avLst/>
          </a:prstGeom>
        </p:spPr>
      </p:pic>
      <p:pic>
        <p:nvPicPr>
          <p:cNvPr id="1029" name="Picture 5" descr="C:\!!Templates\Cross-brand_Ppt_template\Topic_diagonals_footer-room.png" hidden="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23863"/>
            <a:ext cx="5484971" cy="62103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6361200" y="630000"/>
            <a:ext cx="5544000" cy="4713525"/>
          </a:xfrm>
          <a:noFill/>
          <a:ln>
            <a:noFill/>
          </a:ln>
          <a:effectLst/>
        </p:spPr>
        <p:txBody>
          <a:bodyPr vert="horz" wrap="square" lIns="91440" tIns="0" rIns="0" bIns="0" numCol="1" anchor="t" anchorCtr="0" compatLnSpc="1">
            <a:prstTxWarp prst="textNoShape">
              <a:avLst/>
            </a:prstTxWarp>
          </a:bodyPr>
          <a:lstStyle>
            <a:lvl1pPr>
              <a:defRPr lang="en-US" sz="4800" noProof="0" dirty="0">
                <a:latin typeface="IBM Plex Sans ExtraLight" panose="020B0303050203000203" pitchFamily="34" charset="0"/>
              </a:defRPr>
            </a:lvl1pPr>
          </a:lstStyle>
          <a:p>
            <a:pPr lvl="0"/>
            <a:r>
              <a:rPr lang="en-US" noProof="0" dirty="0"/>
              <a:t>Topic/lesson title</a:t>
            </a:r>
          </a:p>
        </p:txBody>
      </p:sp>
      <p:sp>
        <p:nvSpPr>
          <p:cNvPr id="12" name="Rectangle 10" hidden="1"/>
          <p:cNvSpPr>
            <a:spLocks noGrp="1" noChangeArrowheads="1"/>
          </p:cNvSpPr>
          <p:nvPr>
            <p:ph type="sldNum" sz="quarter" idx="10"/>
          </p:nvPr>
        </p:nvSpPr>
        <p:spPr>
          <a:xfrm>
            <a:off x="5573848" y="6638544"/>
            <a:ext cx="1102497" cy="165100"/>
          </a:xfrm>
          <a:ln/>
        </p:spPr>
        <p:txBody>
          <a:bodyPr/>
          <a:lstStyle>
            <a:lvl1pPr>
              <a:defRPr/>
            </a:lvl1pPr>
          </a:lstStyle>
          <a:p>
            <a:pPr>
              <a:defRPr/>
            </a:pPr>
            <a:fld id="{11A68DD8-55F1-4DDB-A894-47428CF80362}" type="slidenum">
              <a:rPr lang="en-US"/>
              <a:pPr>
                <a:defRPr/>
              </a:pPr>
              <a:t>‹#›</a:t>
            </a:fld>
            <a:endParaRPr lang="en-US" dirty="0"/>
          </a:p>
        </p:txBody>
      </p:sp>
      <p:sp>
        <p:nvSpPr>
          <p:cNvPr id="13" name="Rectangle 11"/>
          <p:cNvSpPr>
            <a:spLocks noGrp="1" noChangeArrowheads="1"/>
          </p:cNvSpPr>
          <p:nvPr>
            <p:ph type="ftr" sz="quarter" idx="11"/>
          </p:nvPr>
        </p:nvSpPr>
        <p:spPr>
          <a:xfrm>
            <a:off x="6964137" y="6638544"/>
            <a:ext cx="5065980" cy="165600"/>
          </a:xfrm>
          <a:ln/>
        </p:spPr>
        <p:txBody>
          <a:bodyPr/>
          <a:lstStyle>
            <a:lvl1pPr>
              <a:defRPr>
                <a:noFill/>
              </a:defRPr>
            </a:lvl1pPr>
          </a:lstStyle>
          <a:p>
            <a:pPr>
              <a:defRPr/>
            </a:pPr>
            <a:r>
              <a:rPr lang="en-US"/>
              <a:t>© Copyright IBM Corporation 2018, 2022</a:t>
            </a:r>
            <a:endParaRPr lang="en-US" dirty="0"/>
          </a:p>
        </p:txBody>
      </p:sp>
      <p:pic>
        <p:nvPicPr>
          <p:cNvPr id="8" name="Picture 6" descr="C:\!!Templates\Cross-brand_Ppt_template\!!Masthead_Final-1d.png" hidden="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
            <a:ext cx="12188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sz="quarter" idx="12" hasCustomPrompt="1"/>
          </p:nvPr>
        </p:nvSpPr>
        <p:spPr>
          <a:xfrm>
            <a:off x="6361200" y="5476875"/>
            <a:ext cx="5544000" cy="990599"/>
          </a:xfrm>
        </p:spPr>
        <p:txBody>
          <a:bodyPr/>
          <a:lstStyle>
            <a:lvl1pPr marL="0" indent="0">
              <a:buNone/>
              <a:defRPr sz="2000" b="1">
                <a:latin typeface="IBM Plex Sans ExtraLight" panose="020B0303050203000203" pitchFamily="34" charset="0"/>
              </a:defRPr>
            </a:lvl1pPr>
            <a:lvl2pPr marL="284400" indent="0">
              <a:buNone/>
              <a:defRPr/>
            </a:lvl2pPr>
          </a:lstStyle>
          <a:p>
            <a:pPr lvl="0"/>
            <a:r>
              <a:rPr lang="en-US" dirty="0"/>
              <a:t>Click to add subtitle</a:t>
            </a:r>
          </a:p>
        </p:txBody>
      </p:sp>
    </p:spTree>
    <p:extLst>
      <p:ext uri="{BB962C8B-B14F-4D97-AF65-F5344CB8AC3E}">
        <p14:creationId xmlns:p14="http://schemas.microsoft.com/office/powerpoint/2010/main" val="328799440"/>
      </p:ext>
    </p:extLst>
  </p:cSld>
  <p:clrMapOvr>
    <a:masterClrMapping/>
  </p:clrMapOvr>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 preserve="1">
  <p:cSld name="Discussion">
    <p:spTree>
      <p:nvGrpSpPr>
        <p:cNvPr id="1" name=""/>
        <p:cNvGrpSpPr/>
        <p:nvPr/>
      </p:nvGrpSpPr>
      <p:grpSpPr>
        <a:xfrm>
          <a:off x="0" y="0"/>
          <a:ext cx="0" cy="0"/>
          <a:chOff x="0" y="0"/>
          <a:chExt cx="0" cy="0"/>
        </a:xfrm>
      </p:grpSpPr>
      <p:pic>
        <p:nvPicPr>
          <p:cNvPr id="6" name="Picture 5" descr="A picture containing indoor, person, table, kitchen&#10;&#10;Description automatically generated">
            <a:extLst>
              <a:ext uri="{FF2B5EF4-FFF2-40B4-BE49-F238E27FC236}">
                <a16:creationId xmlns:a16="http://schemas.microsoft.com/office/drawing/2014/main" id="{51230A2E-ADAC-435D-AF49-06A8AA79CB8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Title 1"/>
          <p:cNvSpPr>
            <a:spLocks noGrp="1"/>
          </p:cNvSpPr>
          <p:nvPr>
            <p:ph type="title"/>
          </p:nvPr>
        </p:nvSpPr>
        <p:spPr>
          <a:xfrm>
            <a:off x="208800" y="1216800"/>
            <a:ext cx="5637600" cy="1310400"/>
          </a:xfrm>
          <a:noFill/>
        </p:spPr>
        <p:txBody>
          <a:bodyPr anchor="t" anchorCtr="0"/>
          <a:lstStyle/>
          <a:p>
            <a:r>
              <a:rPr lang="en-US"/>
              <a:t>Click to edit Master title style</a:t>
            </a:r>
            <a:endParaRPr lang="en-US" dirty="0"/>
          </a:p>
        </p:txBody>
      </p:sp>
      <p:sp>
        <p:nvSpPr>
          <p:cNvPr id="3" name="Content Placeholder 2"/>
          <p:cNvSpPr>
            <a:spLocks noGrp="1"/>
          </p:cNvSpPr>
          <p:nvPr>
            <p:ph idx="1"/>
          </p:nvPr>
        </p:nvSpPr>
        <p:spPr>
          <a:xfrm>
            <a:off x="230400" y="2844000"/>
            <a:ext cx="5616000" cy="37656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7" name="TextBox 6">
            <a:extLst>
              <a:ext uri="{FF2B5EF4-FFF2-40B4-BE49-F238E27FC236}">
                <a16:creationId xmlns:a16="http://schemas.microsoft.com/office/drawing/2014/main" id="{17B65E68-3267-4A92-920E-1EBBE77B36EF}"/>
              </a:ext>
            </a:extLst>
          </p:cNvPr>
          <p:cNvSpPr txBox="1"/>
          <p:nvPr userDrawn="1"/>
        </p:nvSpPr>
        <p:spPr>
          <a:xfrm>
            <a:off x="292650" y="246892"/>
            <a:ext cx="5553749" cy="771203"/>
          </a:xfrm>
          <a:prstGeom prst="rect">
            <a:avLst/>
          </a:prstGeom>
          <a:noFill/>
        </p:spPr>
        <p:txBody>
          <a:bodyPr wrap="square" lIns="0" tIns="0" rtlCol="0" anchor="ctr">
            <a:noAutofit/>
          </a:bodyPr>
          <a:lstStyle/>
          <a:p>
            <a:pPr algn="l"/>
            <a:r>
              <a:rPr kumimoji="0" lang="en-GB" sz="3199" b="0" i="0" u="none" strike="noStrike" kern="1200" cap="none" spc="0" normalizeH="0" baseline="0" noProof="0" dirty="0">
                <a:ln>
                  <a:noFill/>
                </a:ln>
                <a:solidFill>
                  <a:srgbClr val="000000"/>
                </a:solidFill>
                <a:effectLst/>
                <a:uLnTx/>
                <a:uFillTx/>
                <a:latin typeface="IBM Plex Sans" panose="020B0503050203000203" pitchFamily="34" charset="0"/>
                <a:ea typeface="+mj-ea"/>
                <a:cs typeface="Arial" panose="020B0604020202020204" pitchFamily="34" charset="0"/>
              </a:rPr>
              <a:t>Discussion</a:t>
            </a:r>
            <a:endParaRPr lang="en-CA" sz="3199" b="0" dirty="0">
              <a:solidFill>
                <a:schemeClr val="tx1"/>
              </a:solidFill>
              <a:latin typeface="IBM Plex Sans" charset="0"/>
              <a:ea typeface="IBM Plex Sans" charset="0"/>
              <a:cs typeface="IBM Plex Sans" charset="0"/>
            </a:endParaRPr>
          </a:p>
        </p:txBody>
      </p:sp>
      <p:sp>
        <p:nvSpPr>
          <p:cNvPr id="4" name="Footer Placeholder 3">
            <a:extLst>
              <a:ext uri="{FF2B5EF4-FFF2-40B4-BE49-F238E27FC236}">
                <a16:creationId xmlns:a16="http://schemas.microsoft.com/office/drawing/2014/main" id="{F9241EFE-5EC5-47E5-A64E-D9358B2B9BA1}"/>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5" name="Slide Number Placeholder 4">
            <a:extLst>
              <a:ext uri="{FF2B5EF4-FFF2-40B4-BE49-F238E27FC236}">
                <a16:creationId xmlns:a16="http://schemas.microsoft.com/office/drawing/2014/main" id="{2A3A3996-82F5-4A24-BC7E-BBCEED9FA9E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4039535172"/>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Black rectangle">
            <a:extLst>
              <a:ext uri="{FF2B5EF4-FFF2-40B4-BE49-F238E27FC236}">
                <a16:creationId xmlns:a16="http://schemas.microsoft.com/office/drawing/2014/main" id="{C3E4302B-15CB-40E7-B3FA-1E2EBEBA2B1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Text Placeholder 3"/>
          <p:cNvSpPr>
            <a:spLocks noGrp="1"/>
          </p:cNvSpPr>
          <p:nvPr>
            <p:ph type="body" sz="half" idx="2"/>
          </p:nvPr>
        </p:nvSpPr>
        <p:spPr>
          <a:xfrm>
            <a:off x="6094800" y="270000"/>
            <a:ext cx="5792400" cy="6314930"/>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209356" y="271535"/>
            <a:ext cx="5594924" cy="6314930"/>
          </a:xfrm>
        </p:spPr>
        <p:txBody>
          <a:bodyPr anchor="t"/>
          <a:lstStyle>
            <a:lvl1pPr>
              <a:defRPr sz="3200" b="0"/>
            </a:lvl1pPr>
          </a:lstStyle>
          <a:p>
            <a:r>
              <a:rPr lang="en-US"/>
              <a:t>Click to edit Master title style</a:t>
            </a:r>
            <a:endParaRPr lang="en-US" dirty="0"/>
          </a:p>
        </p:txBody>
      </p:sp>
      <p:pic>
        <p:nvPicPr>
          <p:cNvPr id="2" name="Picture 1" descr="A close up of a clock&#10;&#10;Description automatically generated">
            <a:extLst>
              <a:ext uri="{FF2B5EF4-FFF2-40B4-BE49-F238E27FC236}">
                <a16:creationId xmlns:a16="http://schemas.microsoft.com/office/drawing/2014/main" id="{ABA9B184-AA8F-4C73-9995-40B384CAF7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83645"/>
            <a:ext cx="5210175" cy="3474354"/>
          </a:xfrm>
          <a:prstGeom prst="rect">
            <a:avLst/>
          </a:prstGeom>
        </p:spPr>
      </p:pic>
      <p:sp>
        <p:nvSpPr>
          <p:cNvPr id="3" name="Footer Placeholder 2">
            <a:extLst>
              <a:ext uri="{FF2B5EF4-FFF2-40B4-BE49-F238E27FC236}">
                <a16:creationId xmlns:a16="http://schemas.microsoft.com/office/drawing/2014/main" id="{01D7A271-9E2A-4E39-AC9D-72021A6F978C}"/>
              </a:ext>
            </a:extLst>
          </p:cNvPr>
          <p:cNvSpPr>
            <a:spLocks noGrp="1"/>
          </p:cNvSpPr>
          <p:nvPr>
            <p:ph type="ftr" sz="quarter" idx="10"/>
          </p:nvPr>
        </p:nvSpPr>
        <p:spPr/>
        <p:txBody>
          <a:bodyPr/>
          <a:lstStyle/>
          <a:p>
            <a:pPr>
              <a:defRPr/>
            </a:pPr>
            <a:r>
              <a:rPr lang="en-US"/>
              <a:t>© Copyright IBM Corporation 2018, 2022</a:t>
            </a:r>
            <a:endParaRPr lang="en-US" dirty="0"/>
          </a:p>
        </p:txBody>
      </p:sp>
      <p:sp>
        <p:nvSpPr>
          <p:cNvPr id="5" name="Slide Number Placeholder 4">
            <a:extLst>
              <a:ext uri="{FF2B5EF4-FFF2-40B4-BE49-F238E27FC236}">
                <a16:creationId xmlns:a16="http://schemas.microsoft.com/office/drawing/2014/main" id="{E00A0D45-C57D-4BFF-93F5-F9D78DBE60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48350208"/>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sources">
    <p:spTree>
      <p:nvGrpSpPr>
        <p:cNvPr id="1" name=""/>
        <p:cNvGrpSpPr/>
        <p:nvPr/>
      </p:nvGrpSpPr>
      <p:grpSpPr>
        <a:xfrm>
          <a:off x="0" y="0"/>
          <a:ext cx="0" cy="0"/>
          <a:chOff x="0" y="0"/>
          <a:chExt cx="0" cy="0"/>
        </a:xfrm>
      </p:grpSpPr>
      <p:pic>
        <p:nvPicPr>
          <p:cNvPr id="7" name="Picture Placeholder 6" descr="Graphical user interface&#10;&#10;Description automatically generated">
            <a:extLst>
              <a:ext uri="{FF2B5EF4-FFF2-40B4-BE49-F238E27FC236}">
                <a16:creationId xmlns:a16="http://schemas.microsoft.com/office/drawing/2014/main" id="{B6EAE708-52F6-42D7-AEC7-EF1EB56E2B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0" y="0"/>
            <a:ext cx="609441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F6BFDBFD-2540-44EF-9EE8-EC9A32B06284}"/>
              </a:ext>
            </a:extLst>
          </p:cNvPr>
          <p:cNvSpPr>
            <a:spLocks noGrp="1"/>
          </p:cNvSpPr>
          <p:nvPr>
            <p:ph type="title"/>
          </p:nvPr>
        </p:nvSpPr>
        <p:spPr>
          <a:xfrm>
            <a:off x="6228000" y="180000"/>
            <a:ext cx="5878800" cy="860400"/>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23C714C-C815-40BB-8688-B9D7779DE41E}"/>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Footer Placeholder 3">
            <a:extLst>
              <a:ext uri="{FF2B5EF4-FFF2-40B4-BE49-F238E27FC236}">
                <a16:creationId xmlns:a16="http://schemas.microsoft.com/office/drawing/2014/main" id="{46C8641D-5012-4C8B-8830-C6FFDD689392}"/>
              </a:ext>
            </a:extLst>
          </p:cNvPr>
          <p:cNvSpPr>
            <a:spLocks noGrp="1"/>
          </p:cNvSpPr>
          <p:nvPr>
            <p:ph type="ftr" sz="quarter" idx="11"/>
          </p:nvPr>
        </p:nvSpPr>
        <p:spPr/>
        <p:txBody>
          <a:bodyPr/>
          <a:lstStyle/>
          <a:p>
            <a:pPr>
              <a:defRPr/>
            </a:pPr>
            <a:r>
              <a:rPr lang="en-US"/>
              <a:t>© Copyright IBM Corporation 2018, 2022</a:t>
            </a:r>
            <a:endParaRPr lang="en-US" dirty="0"/>
          </a:p>
        </p:txBody>
      </p:sp>
      <p:sp>
        <p:nvSpPr>
          <p:cNvPr id="6" name="Content Placeholder 5">
            <a:extLst>
              <a:ext uri="{FF2B5EF4-FFF2-40B4-BE49-F238E27FC236}">
                <a16:creationId xmlns:a16="http://schemas.microsoft.com/office/drawing/2014/main" id="{8983AB50-AF23-4A33-BB67-74BB4B599AD2}"/>
              </a:ext>
            </a:extLst>
          </p:cNvPr>
          <p:cNvSpPr>
            <a:spLocks noGrp="1"/>
          </p:cNvSpPr>
          <p:nvPr>
            <p:ph sz="quarter" idx="12"/>
          </p:nvPr>
        </p:nvSpPr>
        <p:spPr>
          <a:xfrm>
            <a:off x="6228000" y="1238400"/>
            <a:ext cx="5677200" cy="5346000"/>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895269646"/>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ntroductions">
    <p:spTree>
      <p:nvGrpSpPr>
        <p:cNvPr id="1" name=""/>
        <p:cNvGrpSpPr/>
        <p:nvPr/>
      </p:nvGrpSpPr>
      <p:grpSpPr>
        <a:xfrm>
          <a:off x="0" y="0"/>
          <a:ext cx="0" cy="0"/>
          <a:chOff x="0" y="0"/>
          <a:chExt cx="0" cy="0"/>
        </a:xfrm>
      </p:grpSpPr>
      <p:pic>
        <p:nvPicPr>
          <p:cNvPr id="6" name="Picture Placeholder 7" descr="A picture containing indoor, table, different, many&#10;&#10;Description automatically generated">
            <a:extLst>
              <a:ext uri="{FF2B5EF4-FFF2-40B4-BE49-F238E27FC236}">
                <a16:creationId xmlns:a16="http://schemas.microsoft.com/office/drawing/2014/main" id="{046CD34B-55D3-4BE3-8930-D8DDFAB165BD}"/>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a:xfrm>
            <a:off x="6107936" y="0"/>
            <a:ext cx="6107937" cy="6858000"/>
          </a:xfrm>
          <a:prstGeom prst="rect">
            <a:avLst/>
          </a:prstGeom>
        </p:spPr>
      </p:pic>
      <p:sp>
        <p:nvSpPr>
          <p:cNvPr id="2" name="Footer Placeholder 1">
            <a:extLst>
              <a:ext uri="{FF2B5EF4-FFF2-40B4-BE49-F238E27FC236}">
                <a16:creationId xmlns:a16="http://schemas.microsoft.com/office/drawing/2014/main" id="{036E9DFD-A8E1-402E-A4B4-652ADBC9FADB}"/>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3" name="Slide Number Placeholder 2">
            <a:extLst>
              <a:ext uri="{FF2B5EF4-FFF2-40B4-BE49-F238E27FC236}">
                <a16:creationId xmlns:a16="http://schemas.microsoft.com/office/drawing/2014/main" id="{41C3BBA6-862B-4DAF-BD11-4EEB611AEF6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0E1648DB-5AED-48F9-AF6F-19306B709E34}"/>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dirty="0"/>
              <a:t>Click to edit Master title style</a:t>
            </a:r>
          </a:p>
        </p:txBody>
      </p:sp>
      <p:sp>
        <p:nvSpPr>
          <p:cNvPr id="7" name="Text Placeholder 6">
            <a:extLst>
              <a:ext uri="{FF2B5EF4-FFF2-40B4-BE49-F238E27FC236}">
                <a16:creationId xmlns:a16="http://schemas.microsoft.com/office/drawing/2014/main" id="{B517FEFD-5FED-446F-8384-E715232E4D75}"/>
              </a:ext>
            </a:extLst>
          </p:cNvPr>
          <p:cNvSpPr>
            <a:spLocks noGrp="1"/>
          </p:cNvSpPr>
          <p:nvPr>
            <p:ph type="body" sz="quarter" idx="12"/>
          </p:nvPr>
        </p:nvSpPr>
        <p:spPr>
          <a:xfrm>
            <a:off x="327600" y="1699200"/>
            <a:ext cx="5533200" cy="2916000"/>
          </a:xfrm>
        </p:spPr>
        <p:txBody>
          <a:bodyPr lIns="0" tIns="0" rIns="90000" bIns="46800"/>
          <a:lstStyle>
            <a:lvl1pPr marL="0" indent="0">
              <a:spcBef>
                <a:spcPts val="0"/>
              </a:spcBef>
              <a:buNone/>
              <a:defRPr sz="1870"/>
            </a:lvl1pPr>
          </a:lstStyle>
          <a:p>
            <a:pPr lvl="0"/>
            <a:r>
              <a:rPr lang="en-US" dirty="0"/>
              <a:t>Click to edit Master text styles</a:t>
            </a:r>
          </a:p>
        </p:txBody>
      </p:sp>
    </p:spTree>
    <p:extLst>
      <p:ext uri="{BB962C8B-B14F-4D97-AF65-F5344CB8AC3E}">
        <p14:creationId xmlns:p14="http://schemas.microsoft.com/office/powerpoint/2010/main" val="3549883077"/>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istics">
    <p:spTree>
      <p:nvGrpSpPr>
        <p:cNvPr id="1" name=""/>
        <p:cNvGrpSpPr/>
        <p:nvPr/>
      </p:nvGrpSpPr>
      <p:grpSpPr>
        <a:xfrm>
          <a:off x="0" y="0"/>
          <a:ext cx="0" cy="0"/>
          <a:chOff x="0" y="0"/>
          <a:chExt cx="0" cy="0"/>
        </a:xfrm>
      </p:grpSpPr>
      <p:pic>
        <p:nvPicPr>
          <p:cNvPr id="13" name="Picture Placeholder 7" descr="A group of people looking at a computer&#10;&#10;Description automatically generated">
            <a:extLst>
              <a:ext uri="{FF2B5EF4-FFF2-40B4-BE49-F238E27FC236}">
                <a16:creationId xmlns:a16="http://schemas.microsoft.com/office/drawing/2014/main" id="{DFF9878D-F1E1-4ABF-A039-FB354C6CA7E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Footer Placeholder 1">
            <a:extLst>
              <a:ext uri="{FF2B5EF4-FFF2-40B4-BE49-F238E27FC236}">
                <a16:creationId xmlns:a16="http://schemas.microsoft.com/office/drawing/2014/main" id="{0A288516-BA58-496C-ADA0-0BE87E89D661}"/>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3" name="Slide Number Placeholder 2">
            <a:extLst>
              <a:ext uri="{FF2B5EF4-FFF2-40B4-BE49-F238E27FC236}">
                <a16:creationId xmlns:a16="http://schemas.microsoft.com/office/drawing/2014/main" id="{E920E7DB-B344-4E21-B26D-15CAD96A220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E36E1522-BE4F-4980-83CB-DFB40CE37A42}"/>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dirty="0"/>
              <a:t>Click to edit Master title style</a:t>
            </a:r>
          </a:p>
        </p:txBody>
      </p:sp>
      <p:sp>
        <p:nvSpPr>
          <p:cNvPr id="8" name="Text Placeholder 7">
            <a:extLst>
              <a:ext uri="{FF2B5EF4-FFF2-40B4-BE49-F238E27FC236}">
                <a16:creationId xmlns:a16="http://schemas.microsoft.com/office/drawing/2014/main" id="{809430C9-CC40-4CEF-9841-DAE2C449917C}"/>
              </a:ext>
            </a:extLst>
          </p:cNvPr>
          <p:cNvSpPr>
            <a:spLocks noGrp="1"/>
          </p:cNvSpPr>
          <p:nvPr>
            <p:ph type="body" sz="quarter" idx="12"/>
          </p:nvPr>
        </p:nvSpPr>
        <p:spPr>
          <a:xfrm>
            <a:off x="284400" y="1562400"/>
            <a:ext cx="2883600" cy="4338000"/>
          </a:xfrm>
        </p:spPr>
        <p:txBody>
          <a:bodyPr lIns="0" tIns="0" rIns="90000" bIns="46800"/>
          <a:lstStyle>
            <a:lvl1pPr marL="273600" indent="-273600">
              <a:spcBef>
                <a:spcPts val="600"/>
              </a:spcBef>
              <a:buSzPct val="90000"/>
              <a:defRPr sz="1870"/>
            </a:lvl1pPr>
          </a:lstStyle>
          <a:p>
            <a:pPr lvl="0"/>
            <a:r>
              <a:rPr lang="en-US" dirty="0"/>
              <a:t>Click to edit Master text styles</a:t>
            </a:r>
          </a:p>
        </p:txBody>
      </p:sp>
      <p:sp>
        <p:nvSpPr>
          <p:cNvPr id="10" name="Text Placeholder 9">
            <a:extLst>
              <a:ext uri="{FF2B5EF4-FFF2-40B4-BE49-F238E27FC236}">
                <a16:creationId xmlns:a16="http://schemas.microsoft.com/office/drawing/2014/main" id="{5C034CE0-DAC2-40E7-8672-E7221711068A}"/>
              </a:ext>
            </a:extLst>
          </p:cNvPr>
          <p:cNvSpPr>
            <a:spLocks noGrp="1"/>
          </p:cNvSpPr>
          <p:nvPr>
            <p:ph type="body" sz="quarter" idx="13"/>
          </p:nvPr>
        </p:nvSpPr>
        <p:spPr>
          <a:xfrm>
            <a:off x="3312000" y="1562400"/>
            <a:ext cx="2574000" cy="4338000"/>
          </a:xfrm>
        </p:spPr>
        <p:txBody>
          <a:bodyPr lIns="0" tIns="0" rIns="90000" bIns="46800"/>
          <a:lstStyle>
            <a:lvl1pPr marL="273600" indent="-273600">
              <a:spcBef>
                <a:spcPts val="600"/>
              </a:spcBef>
              <a:buSzPct val="90000"/>
              <a:defRPr sz="1870"/>
            </a:lvl1pPr>
          </a:lstStyle>
          <a:p>
            <a:pPr lvl="0"/>
            <a:r>
              <a:rPr lang="en-US" dirty="0"/>
              <a:t>Click to edit Master text styles</a:t>
            </a:r>
          </a:p>
        </p:txBody>
      </p:sp>
    </p:spTree>
    <p:extLst>
      <p:ext uri="{BB962C8B-B14F-4D97-AF65-F5344CB8AC3E}">
        <p14:creationId xmlns:p14="http://schemas.microsoft.com/office/powerpoint/2010/main" val="3897369688"/>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 preserve="1">
  <p:cSld name="Errata">
    <p:spTree>
      <p:nvGrpSpPr>
        <p:cNvPr id="1" name=""/>
        <p:cNvGrpSpPr/>
        <p:nvPr/>
      </p:nvGrpSpPr>
      <p:grpSpPr>
        <a:xfrm>
          <a:off x="0" y="0"/>
          <a:ext cx="0" cy="0"/>
          <a:chOff x="0" y="0"/>
          <a:chExt cx="0" cy="0"/>
        </a:xfrm>
      </p:grpSpPr>
      <p:sp>
        <p:nvSpPr>
          <p:cNvPr id="7" name="Blue 60 rectangle">
            <a:extLst>
              <a:ext uri="{FF2B5EF4-FFF2-40B4-BE49-F238E27FC236}">
                <a16:creationId xmlns:a16="http://schemas.microsoft.com/office/drawing/2014/main" id="{ECFDB071-4162-41E0-BF03-E6D8BA9E190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chemeClr val="bg1">
              <a:lumMod val="95000"/>
            </a:schemeClr>
          </a:solidFill>
        </p:spPr>
        <p:txBody>
          <a:bodyPr wrap="square" lIns="0" tIns="0" rIns="0" bIns="0" rtlCol="0" anchor="ctr">
            <a:noAutofit/>
          </a:bodyPr>
          <a:lstStyle/>
          <a:p>
            <a:pPr algn="ctr"/>
            <a:endParaRPr lang="en-US" sz="1596" b="0" i="0" dirty="0">
              <a:solidFill>
                <a:srgbClr val="FFFFFF"/>
              </a:solidFill>
              <a:latin typeface="IBM Plex Sans" panose="020B0503050203000203" pitchFamily="34" charset="0"/>
              <a:cs typeface="Arial"/>
            </a:endParaRPr>
          </a:p>
        </p:txBody>
      </p:sp>
      <p:sp>
        <p:nvSpPr>
          <p:cNvPr id="2" name="Title 1"/>
          <p:cNvSpPr>
            <a:spLocks noGrp="1"/>
          </p:cNvSpPr>
          <p:nvPr>
            <p:ph type="title"/>
          </p:nvPr>
        </p:nvSpPr>
        <p:spPr>
          <a:xfrm>
            <a:off x="291600" y="237600"/>
            <a:ext cx="5526000" cy="1303200"/>
          </a:xfrm>
          <a:noFill/>
        </p:spPr>
        <p:txBody>
          <a:bodyPr wrap="square" lIns="0" tIns="0" rIns="90000" bIns="46800" rtlCol="0" anchor="t" anchorCtr="0">
            <a:noAutofit/>
          </a:bodyPr>
          <a:lstStyle>
            <a:lvl1pPr>
              <a:lnSpc>
                <a:spcPct val="100000"/>
              </a:lnSpc>
              <a:defRPr kumimoji="0" lang="en-US" sz="3199" b="0" strike="noStrike" cap="none" spc="0" normalizeH="0" baseline="0" dirty="0">
                <a:ln>
                  <a:noFill/>
                </a:ln>
                <a:effectLst/>
                <a:uLnTx/>
                <a:uFillTx/>
              </a:defRPr>
            </a:lvl1pPr>
          </a:lstStyle>
          <a:p>
            <a:pPr lvl="0" eaLnBrk="0" hangingPunct="0"/>
            <a:r>
              <a:rPr lang="en-US" dirty="0"/>
              <a:t>Click to edit Master title style</a:t>
            </a:r>
          </a:p>
        </p:txBody>
      </p:sp>
      <p:sp>
        <p:nvSpPr>
          <p:cNvPr id="3" name="Content Placeholder 2"/>
          <p:cNvSpPr>
            <a:spLocks noGrp="1"/>
          </p:cNvSpPr>
          <p:nvPr>
            <p:ph idx="1"/>
          </p:nvPr>
        </p:nvSpPr>
        <p:spPr>
          <a:xfrm>
            <a:off x="6238874" y="1573200"/>
            <a:ext cx="5727525" cy="4410000"/>
          </a:xfrm>
        </p:spPr>
        <p:txBody>
          <a:bodyPr lIns="90000"/>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defRPr lang="en-US" smtClean="0">
                <a:noFill/>
              </a:defRPr>
            </a:lvl1pPr>
          </a:lstStyle>
          <a:p>
            <a:r>
              <a:rPr lang="en-US"/>
              <a:t>© Copyright IBM Corporation 2018, 2022</a:t>
            </a:r>
            <a:endParaRPr lang="en-US" dirty="0"/>
          </a:p>
        </p:txBody>
      </p:sp>
      <p:pic>
        <p:nvPicPr>
          <p:cNvPr id="8" name="Picture 11" descr="C:\Users\IBM_ADMIN\Desktop\Current\June_wiki-slide\Eraser_pencil_scaled.jpg">
            <a:extLst>
              <a:ext uri="{FF2B5EF4-FFF2-40B4-BE49-F238E27FC236}">
                <a16:creationId xmlns:a16="http://schemas.microsoft.com/office/drawing/2014/main" id="{61393EAB-6205-4698-8925-4859D9F7456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128" y="1573235"/>
            <a:ext cx="5166288" cy="4264289"/>
          </a:xfrm>
          <a:prstGeom prst="rect">
            <a:avLst/>
          </a:prstGeom>
          <a:noFill/>
          <a:ln w="9525">
            <a:noFill/>
            <a:miter lim="800000"/>
            <a:headEnd/>
            <a:tailEnd/>
          </a:ln>
        </p:spPr>
      </p:pic>
    </p:spTree>
    <p:extLst>
      <p:ext uri="{BB962C8B-B14F-4D97-AF65-F5344CB8AC3E}">
        <p14:creationId xmlns:p14="http://schemas.microsoft.com/office/powerpoint/2010/main" val="86011088"/>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505599" cy="860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3475" y="1170000"/>
            <a:ext cx="5760720" cy="5368037"/>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080166" y="1170000"/>
            <a:ext cx="5760720" cy="5368037"/>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0400880"/>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4510ED-7649-4E93-9B92-031EFB0F3C9C}"/>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47018" cy="860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1526" y="1600200"/>
            <a:ext cx="5763376"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dirty="0"/>
              <a:t>Click to edit Master text styles</a:t>
            </a:r>
          </a:p>
        </p:txBody>
      </p:sp>
      <p:sp>
        <p:nvSpPr>
          <p:cNvPr id="4" name="Content Placeholder 3"/>
          <p:cNvSpPr>
            <a:spLocks noGrp="1"/>
          </p:cNvSpPr>
          <p:nvPr>
            <p:ph sz="half" idx="2"/>
          </p:nvPr>
        </p:nvSpPr>
        <p:spPr>
          <a:xfrm>
            <a:off x="221526" y="2514600"/>
            <a:ext cx="5763376"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6100404" y="1600200"/>
            <a:ext cx="5760720"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dirty="0"/>
              <a:t>Click to edit Master text styles</a:t>
            </a:r>
          </a:p>
        </p:txBody>
      </p:sp>
      <p:sp>
        <p:nvSpPr>
          <p:cNvPr id="6" name="Content Placeholder 5"/>
          <p:cNvSpPr>
            <a:spLocks noGrp="1"/>
          </p:cNvSpPr>
          <p:nvPr>
            <p:ph sz="quarter" idx="4"/>
          </p:nvPr>
        </p:nvSpPr>
        <p:spPr>
          <a:xfrm>
            <a:off x="6100404" y="2514600"/>
            <a:ext cx="5760720"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dirty="0"/>
              <a:t>Click to edit Master text styles</a:t>
            </a:r>
          </a:p>
          <a:p>
            <a:pPr lvl="1"/>
            <a:r>
              <a:rPr lang="en-US" dirty="0"/>
              <a:t>Second level</a:t>
            </a:r>
          </a:p>
          <a:p>
            <a:pPr lvl="2"/>
            <a:r>
              <a:rPr lang="en-US" dirty="0"/>
              <a:t>Third level</a:t>
            </a:r>
          </a:p>
        </p:txBody>
      </p:sp>
      <p:sp>
        <p:nvSpPr>
          <p:cNvPr id="7" name="Rectangle 10"/>
          <p:cNvSpPr>
            <a:spLocks noGrp="1" noChangeArrowheads="1"/>
          </p:cNvSpPr>
          <p:nvPr>
            <p:ph type="sldNum" sz="quarter" idx="10"/>
          </p:nvPr>
        </p:nvSpPr>
        <p:spPr>
          <a:ln/>
        </p:spPr>
        <p:txBody>
          <a:bodyPr/>
          <a:lstStyle>
            <a:lvl1pPr>
              <a:defRPr/>
            </a:lvl1pPr>
          </a:lstStyle>
          <a:p>
            <a:pPr>
              <a:defRPr/>
            </a:pPr>
            <a:fld id="{40A031B8-DB9D-417A-AA11-302E152BB281}" type="slidenum">
              <a:rPr lang="en-US" smtClean="0"/>
              <a:pPr>
                <a:defRPr/>
              </a:pPr>
              <a:t>‹#›</a:t>
            </a:fld>
            <a:endParaRPr lang="en-US" dirty="0"/>
          </a:p>
        </p:txBody>
      </p:sp>
      <p:sp>
        <p:nvSpPr>
          <p:cNvPr id="8"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775949244"/>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087FD5-7C4A-4450-AA50-8D99A2F4992F}"/>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294731723"/>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_Pl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156891300"/>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F2D6CF-49ED-4C32-B6EE-189F69C4CC85}"/>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noFill/>
        </p:spPr>
        <p:txBody>
          <a:bodyPr/>
          <a:lstStyle/>
          <a:p>
            <a:r>
              <a:rPr lang="en-US"/>
              <a:t>Click to edit Master title style</a:t>
            </a:r>
            <a:endParaRPr lang="en-US" dirty="0"/>
          </a:p>
        </p:txBody>
      </p:sp>
      <p:sp>
        <p:nvSpPr>
          <p:cNvPr id="3" name="Content Placeholder 2"/>
          <p:cNvSpPr>
            <a:spLocks noGrp="1"/>
          </p:cNvSpPr>
          <p:nvPr>
            <p:ph idx="1"/>
          </p:nvPr>
        </p:nvSpPr>
        <p:spPr>
          <a:xfrm>
            <a:off x="208800" y="1164168"/>
            <a:ext cx="11641455" cy="5513832"/>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820036560"/>
      </p:ext>
    </p:extLst>
  </p:cSld>
  <p:clrMapOvr>
    <a:masterClrMapping/>
  </p:clrMapOvr>
  <p:hf sldNum="0" hd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301485AB-027E-4EF1-A6F7-D04C2C12D2D6}"/>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Rectangle 11">
            <a:extLst>
              <a:ext uri="{FF2B5EF4-FFF2-40B4-BE49-F238E27FC236}">
                <a16:creationId xmlns:a16="http://schemas.microsoft.com/office/drawing/2014/main" id="{36FCF549-7697-4A35-A3C5-6A35C0EC0338}"/>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081431685"/>
      </p:ext>
    </p:extLst>
  </p:cSld>
  <p:clrMapOvr>
    <a:masterClrMapping/>
  </p:clrMapOvr>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07974" y="1541418"/>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dirty="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A4D6EA12-0A65-48B3-8B6B-D991D308EFC0}"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7" name="Title 1">
            <a:extLst>
              <a:ext uri="{FF2B5EF4-FFF2-40B4-BE49-F238E27FC236}">
                <a16:creationId xmlns:a16="http://schemas.microsoft.com/office/drawing/2014/main" id="{9E66DDBC-9EC9-4AA7-8D94-FC3D41125A38}"/>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288DFA99-DE33-41F1-AA96-2D89288105FC}"/>
              </a:ext>
            </a:extLst>
          </p:cNvPr>
          <p:cNvSpPr>
            <a:spLocks noGrp="1"/>
          </p:cNvSpPr>
          <p:nvPr>
            <p:ph sz="half" idx="12"/>
          </p:nvPr>
        </p:nvSpPr>
        <p:spPr>
          <a:xfrm>
            <a:off x="3283199" y="1541418"/>
            <a:ext cx="8697652" cy="4997051"/>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39703973"/>
      </p:ext>
    </p:extLst>
  </p:cSld>
  <p:clrMapOvr>
    <a:masterClrMapping/>
  </p:clrMapOvr>
  <p:hf sldNum="0" hd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83200" y="1540800"/>
            <a:ext cx="8434800" cy="4996800"/>
          </a:xfrm>
        </p:spPr>
        <p:txBody>
          <a:bodyPr/>
          <a:lstStyle>
            <a:lvl1pPr marL="0" indent="0">
              <a:buNone/>
              <a:defRPr sz="3600"/>
            </a:lvl1pPr>
            <a:lvl2pPr marL="668381" indent="0">
              <a:buNone/>
              <a:defRPr sz="4093"/>
            </a:lvl2pPr>
            <a:lvl3pPr marL="1336761" indent="0">
              <a:buNone/>
              <a:defRPr sz="3509"/>
            </a:lvl3pPr>
            <a:lvl4pPr marL="2005142" indent="0">
              <a:buNone/>
              <a:defRPr sz="2924"/>
            </a:lvl4pPr>
            <a:lvl5pPr marL="2673523" indent="0">
              <a:buNone/>
              <a:defRPr sz="2924"/>
            </a:lvl5pPr>
            <a:lvl6pPr marL="3341903" indent="0">
              <a:buNone/>
              <a:defRPr sz="2924"/>
            </a:lvl6pPr>
            <a:lvl7pPr marL="4010284" indent="0">
              <a:buNone/>
              <a:defRPr sz="2924"/>
            </a:lvl7pPr>
            <a:lvl8pPr marL="4678665" indent="0">
              <a:buNone/>
              <a:defRPr sz="2924"/>
            </a:lvl8pPr>
            <a:lvl9pPr marL="5347045" indent="0">
              <a:buNone/>
              <a:defRPr sz="2924"/>
            </a:lvl9pPr>
          </a:lstStyle>
          <a:p>
            <a:pPr lvl="0"/>
            <a:r>
              <a:rPr lang="en-US" noProof="0" dirty="0"/>
              <a:t>Click icon to add picture</a:t>
            </a:r>
          </a:p>
        </p:txBody>
      </p:sp>
      <p:sp>
        <p:nvSpPr>
          <p:cNvPr id="5" name="Rectangle 10"/>
          <p:cNvSpPr>
            <a:spLocks noGrp="1" noChangeArrowheads="1"/>
          </p:cNvSpPr>
          <p:nvPr>
            <p:ph type="sldNum" sz="quarter" idx="10"/>
          </p:nvPr>
        </p:nvSpPr>
        <p:spPr>
          <a:ln/>
        </p:spPr>
        <p:txBody>
          <a:bodyPr/>
          <a:lstStyle>
            <a:lvl1pPr>
              <a:defRPr/>
            </a:lvl1pPr>
          </a:lstStyle>
          <a:p>
            <a:pPr>
              <a:defRPr/>
            </a:pPr>
            <a:fld id="{99953D35-9699-4B1B-B89E-F519F54DD493}"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7" name="Text Placeholder 3">
            <a:extLst>
              <a:ext uri="{FF2B5EF4-FFF2-40B4-BE49-F238E27FC236}">
                <a16:creationId xmlns:a16="http://schemas.microsoft.com/office/drawing/2014/main" id="{BFF8BD20-67EB-47E2-9A00-ED0328AA6EF6}"/>
              </a:ext>
            </a:extLst>
          </p:cNvPr>
          <p:cNvSpPr>
            <a:spLocks noGrp="1"/>
          </p:cNvSpPr>
          <p:nvPr>
            <p:ph type="body" sz="half" idx="2"/>
          </p:nvPr>
        </p:nvSpPr>
        <p:spPr>
          <a:xfrm>
            <a:off x="207975" y="1540800"/>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dirty="0"/>
              <a:t>Click to edit Master text styles</a:t>
            </a:r>
          </a:p>
        </p:txBody>
      </p:sp>
      <p:sp>
        <p:nvSpPr>
          <p:cNvPr id="8" name="Title 1">
            <a:extLst>
              <a:ext uri="{FF2B5EF4-FFF2-40B4-BE49-F238E27FC236}">
                <a16:creationId xmlns:a16="http://schemas.microsoft.com/office/drawing/2014/main" id="{A41CEF44-1A72-415F-998C-5E7FC0A5C21C}"/>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2943213509"/>
      </p:ext>
    </p:extLst>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458800" cy="860400"/>
          </a:xfrm>
        </p:spPr>
        <p:txBody>
          <a:bodyPr/>
          <a:lstStyle/>
          <a:p>
            <a:r>
              <a:rPr lang="en-US" dirty="0"/>
              <a:t>Click to edit Master title style</a:t>
            </a:r>
          </a:p>
        </p:txBody>
      </p:sp>
      <p:sp>
        <p:nvSpPr>
          <p:cNvPr id="3" name="Vertical Text Placeholder 2"/>
          <p:cNvSpPr>
            <a:spLocks noGrp="1"/>
          </p:cNvSpPr>
          <p:nvPr>
            <p:ph type="body" orient="vert" idx="1"/>
          </p:nvPr>
        </p:nvSpPr>
        <p:spPr>
          <a:xfrm>
            <a:off x="208800" y="1165722"/>
            <a:ext cx="11458800" cy="5513832"/>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6887C73D-9F9A-4C0A-88F8-EFE21963CF9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5889405"/>
      </p:ext>
    </p:extLst>
  </p:cSld>
  <p:clrMapOvr>
    <a:masterClrMapping/>
  </p:clrMapOvr>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5288" y="508258"/>
            <a:ext cx="2913957" cy="6078206"/>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73422" y="508258"/>
            <a:ext cx="8435469" cy="6078206"/>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FD9A3CFC-1F6A-4639-BC10-5512BC8EFF3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405194355"/>
      </p:ext>
    </p:extLst>
  </p:cSld>
  <p:clrMapOvr>
    <a:masterClrMapping/>
  </p:clrMapOvr>
  <p:hf sldNum="0" hd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32" y="1239313"/>
            <a:ext cx="11795760" cy="2515126"/>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32" y="3906841"/>
            <a:ext cx="11795760" cy="2679699"/>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2FEFAB30-862A-4B6A-9A26-7B9166A3E494}"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9" name="Rectangle 8">
            <a:extLst>
              <a:ext uri="{FF2B5EF4-FFF2-40B4-BE49-F238E27FC236}">
                <a16:creationId xmlns:a16="http://schemas.microsoft.com/office/drawing/2014/main" id="{D6AF3868-225F-4012-BD5D-76B4B347D008}"/>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E2F86AD9-3F93-4861-B875-190ABA34B50E}"/>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316340908"/>
      </p:ext>
    </p:extLst>
  </p:cSld>
  <p:clrMapOvr>
    <a:masterClrMapping/>
  </p:clrMapOvr>
  <p:hf sldNum="0" hd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D4C3B2-88A6-4B3E-B012-A344DECF8DA1}"/>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Online Image Placeholder 2"/>
          <p:cNvSpPr>
            <a:spLocks noGrp="1"/>
          </p:cNvSpPr>
          <p:nvPr>
            <p:ph type="clipArt" sz="half" idx="1"/>
          </p:nvPr>
        </p:nvSpPr>
        <p:spPr>
          <a:xfrm>
            <a:off x="256032" y="1239314"/>
            <a:ext cx="5682168" cy="5347151"/>
          </a:xfrm>
        </p:spPr>
        <p:txBody>
          <a:bodyPr/>
          <a:lstStyle/>
          <a:p>
            <a:pPr lvl="0"/>
            <a:r>
              <a:rPr lang="en-US" noProof="0"/>
              <a:t>Click icon to add clip art</a:t>
            </a:r>
            <a:endParaRPr lang="en-US" noProof="0" dirty="0"/>
          </a:p>
        </p:txBody>
      </p:sp>
      <p:sp>
        <p:nvSpPr>
          <p:cNvPr id="4" name="Text Placeholder 3"/>
          <p:cNvSpPr>
            <a:spLocks noGrp="1"/>
          </p:cNvSpPr>
          <p:nvPr>
            <p:ph type="body" sz="half" idx="2"/>
          </p:nvPr>
        </p:nvSpPr>
        <p:spPr>
          <a:xfrm>
            <a:off x="6109889"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8A6C1FD9-979D-4EE3-A78E-68716199577B}"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9" name="Title 1">
            <a:extLst>
              <a:ext uri="{FF2B5EF4-FFF2-40B4-BE49-F238E27FC236}">
                <a16:creationId xmlns:a16="http://schemas.microsoft.com/office/drawing/2014/main" id="{744346A7-02E0-43D7-B367-F7FA1CAEFCE3}"/>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338038036"/>
      </p:ext>
    </p:extLst>
  </p:cSld>
  <p:clrMapOvr>
    <a:masterClrMapping/>
  </p:clrMapOvr>
  <p:hf sldNum="0" hd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414864-EE3C-4D1F-B1F1-5CEF59399C24}"/>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Table Placeholder 2"/>
          <p:cNvSpPr>
            <a:spLocks noGrp="1"/>
          </p:cNvSpPr>
          <p:nvPr>
            <p:ph type="tbl" idx="1"/>
          </p:nvPr>
        </p:nvSpPr>
        <p:spPr>
          <a:xfrm>
            <a:off x="205200" y="1162800"/>
            <a:ext cx="11458800" cy="5513832"/>
          </a:xfrm>
        </p:spPr>
        <p:txBody>
          <a:bodyPr/>
          <a:lstStyle/>
          <a:p>
            <a:pPr lvl="0"/>
            <a:r>
              <a:rPr lang="en-US" noProof="0"/>
              <a:t>Click icon to add table</a:t>
            </a:r>
            <a:endParaRPr lang="en-US" noProof="0" dirty="0"/>
          </a:p>
        </p:txBody>
      </p:sp>
      <p:sp>
        <p:nvSpPr>
          <p:cNvPr id="4" name="Rectangle 10"/>
          <p:cNvSpPr>
            <a:spLocks noGrp="1" noChangeArrowheads="1"/>
          </p:cNvSpPr>
          <p:nvPr>
            <p:ph type="sldNum" sz="quarter" idx="10"/>
          </p:nvPr>
        </p:nvSpPr>
        <p:spPr>
          <a:ln/>
        </p:spPr>
        <p:txBody>
          <a:bodyPr/>
          <a:lstStyle>
            <a:lvl1pPr>
              <a:defRPr/>
            </a:lvl1pPr>
          </a:lstStyle>
          <a:p>
            <a:pPr>
              <a:defRPr/>
            </a:pPr>
            <a:fld id="{6B4A1FD4-ADD9-410C-BF6D-441AD3696669}"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071265820"/>
      </p:ext>
    </p:extLst>
  </p:cSld>
  <p:clrMapOvr>
    <a:masterClrMapping/>
  </p:clrMapOvr>
  <p:hf sldNum="0" hd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AFD5A81-CD5D-41BF-B7AF-F07AF6CE46A7}"/>
              </a:ext>
            </a:extLst>
          </p:cNvPr>
          <p:cNvSpPr>
            <a:spLocks noGrp="1"/>
          </p:cNvSpPr>
          <p:nvPr>
            <p:ph type="pic" sz="quarter" idx="12"/>
          </p:nvPr>
        </p:nvSpPr>
        <p:spPr>
          <a:xfrm>
            <a:off x="6103039" y="0"/>
            <a:ext cx="6085786" cy="6857999"/>
          </a:xfrm>
        </p:spPr>
        <p:txBody>
          <a:bodyPr/>
          <a:lstStyle/>
          <a:p>
            <a:endParaRPr lang="en-US"/>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8" name="Title 1">
            <a:extLst>
              <a:ext uri="{FF2B5EF4-FFF2-40B4-BE49-F238E27FC236}">
                <a16:creationId xmlns:a16="http://schemas.microsoft.com/office/drawing/2014/main" id="{C8D2DB85-155E-44BE-9D7E-C32DAF17FC14}"/>
              </a:ext>
            </a:extLst>
          </p:cNvPr>
          <p:cNvSpPr>
            <a:spLocks noGrp="1"/>
          </p:cNvSpPr>
          <p:nvPr>
            <p:ph type="title"/>
          </p:nvPr>
        </p:nvSpPr>
        <p:spPr>
          <a:xfrm>
            <a:off x="207975" y="180000"/>
            <a:ext cx="5877811" cy="860400"/>
          </a:xfrm>
        </p:spPr>
        <p:txBody>
          <a:bodyPr/>
          <a:lstStyle>
            <a:lvl1pPr>
              <a:defRPr>
                <a:solidFill>
                  <a:srgbClr val="000000"/>
                </a:solidFill>
              </a:defRPr>
            </a:lvl1pPr>
          </a:lstStyle>
          <a:p>
            <a:r>
              <a:rPr lang="en-US" dirty="0"/>
              <a:t>Click to edit Master title style</a:t>
            </a:r>
          </a:p>
        </p:txBody>
      </p:sp>
      <p:sp>
        <p:nvSpPr>
          <p:cNvPr id="7" name="Text Placeholder 3">
            <a:extLst>
              <a:ext uri="{FF2B5EF4-FFF2-40B4-BE49-F238E27FC236}">
                <a16:creationId xmlns:a16="http://schemas.microsoft.com/office/drawing/2014/main" id="{192515A2-3978-4917-93DD-29FC7D9E3E07}"/>
              </a:ext>
            </a:extLst>
          </p:cNvPr>
          <p:cNvSpPr>
            <a:spLocks noGrp="1"/>
          </p:cNvSpPr>
          <p:nvPr>
            <p:ph type="body" sz="half" idx="2"/>
          </p:nvPr>
        </p:nvSpPr>
        <p:spPr>
          <a:xfrm>
            <a:off x="202571"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56352636"/>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EC8CDA-17C1-4A34-B5FF-238AEC851353}"/>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773946677"/>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087FD5-7C4A-4450-AA50-8D99A2F4992F}"/>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115491582"/>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_Pl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69045637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Exercise Title">
    <p:spTree>
      <p:nvGrpSpPr>
        <p:cNvPr id="1" name=""/>
        <p:cNvGrpSpPr/>
        <p:nvPr/>
      </p:nvGrpSpPr>
      <p:grpSpPr>
        <a:xfrm>
          <a:off x="0" y="0"/>
          <a:ext cx="0" cy="0"/>
          <a:chOff x="0" y="0"/>
          <a:chExt cx="0" cy="0"/>
        </a:xfrm>
      </p:grpSpPr>
      <p:pic>
        <p:nvPicPr>
          <p:cNvPr id="5" name="Picture Placeholder 7" descr="A person standing in front of a computer&#10;&#10;Description automatically generated">
            <a:extLst>
              <a:ext uri="{FF2B5EF4-FFF2-40B4-BE49-F238E27FC236}">
                <a16:creationId xmlns:a16="http://schemas.microsoft.com/office/drawing/2014/main" id="{44400EE8-F52E-413D-B924-EE1519EF95FF}"/>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1382233"/>
            <a:ext cx="12188825" cy="5478082"/>
          </a:xfrm>
          <a:prstGeom prst="rect">
            <a:avLst/>
          </a:prstGeom>
        </p:spPr>
      </p:pic>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Footer Placeholder 3">
            <a:extLst>
              <a:ext uri="{FF2B5EF4-FFF2-40B4-BE49-F238E27FC236}">
                <a16:creationId xmlns:a16="http://schemas.microsoft.com/office/drawing/2014/main" id="{9CDD206D-6206-422A-8023-6496892D1C4C}"/>
              </a:ext>
            </a:extLst>
          </p:cNvPr>
          <p:cNvSpPr>
            <a:spLocks noGrp="1"/>
          </p:cNvSpPr>
          <p:nvPr>
            <p:ph type="ftr" sz="quarter" idx="11"/>
          </p:nvPr>
        </p:nvSpPr>
        <p:spPr/>
        <p:txBody>
          <a:bodyPr/>
          <a:lstStyle>
            <a:lvl1pPr>
              <a:defRPr>
                <a:noFill/>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52934194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tags" Target="../tags/tag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08800" y="180000"/>
            <a:ext cx="11641455" cy="860400"/>
          </a:xfrm>
          <a:prstGeom prst="rect">
            <a:avLst/>
          </a:prstGeom>
          <a:noFill/>
          <a:ln>
            <a:noFill/>
          </a:ln>
          <a:effectLst/>
        </p:spPr>
        <p:txBody>
          <a:bodyPr vert="horz" wrap="square" lIns="91440" tIns="0" rIns="0" bIns="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gray">
          <a:xfrm>
            <a:off x="208800" y="1165722"/>
            <a:ext cx="11641455" cy="551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marL="228600" marR="0" lvl="0" indent="-228600" algn="l" defTabSz="896938"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defRPr/>
            </a:pPr>
            <a:r>
              <a:rPr kumimoji="0" lang="en-US" sz="21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Click to edit Master text styles</a:t>
            </a:r>
          </a:p>
          <a:p>
            <a:pPr marL="457200" marR="0" lvl="1" indent="-228600" algn="l" defTabSz="896938"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Second level</a:t>
            </a:r>
          </a:p>
          <a:p>
            <a:pPr marL="685800" marR="0" lvl="2" indent="-228600" algn="l" defTabSz="896938"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Third level</a:t>
            </a:r>
          </a:p>
        </p:txBody>
      </p:sp>
      <p:sp>
        <p:nvSpPr>
          <p:cNvPr id="1034" name="Rectangle 10"/>
          <p:cNvSpPr>
            <a:spLocks noGrp="1" noChangeArrowheads="1"/>
          </p:cNvSpPr>
          <p:nvPr>
            <p:ph type="sldNum" sz="quarter" idx="4"/>
          </p:nvPr>
        </p:nvSpPr>
        <p:spPr bwMode="gray">
          <a:xfrm>
            <a:off x="5573848" y="6681674"/>
            <a:ext cx="1102497"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ctr" eaLnBrk="1" hangingPunct="1">
              <a:defRPr sz="900" b="1">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fld id="{49E8191D-B835-45D5-91BE-8CAFF430D317}" type="slidenum">
              <a:rPr lang="en-US" smtClean="0"/>
              <a:pPr>
                <a:defRPr/>
              </a:pPr>
              <a:t>‹#›</a:t>
            </a:fld>
            <a:endParaRPr lang="en-US" dirty="0"/>
          </a:p>
        </p:txBody>
      </p:sp>
      <p:sp>
        <p:nvSpPr>
          <p:cNvPr id="1035" name="Rectangle 11"/>
          <p:cNvSpPr>
            <a:spLocks noGrp="1" noChangeArrowheads="1"/>
          </p:cNvSpPr>
          <p:nvPr>
            <p:ph type="ftr" sz="quarter" idx="3"/>
          </p:nvPr>
        </p:nvSpPr>
        <p:spPr bwMode="gray">
          <a:xfrm>
            <a:off x="9855994" y="6681674"/>
            <a:ext cx="2160000" cy="17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r" eaLnBrk="1" hangingPunct="1">
              <a:buFontTx/>
              <a:buNone/>
              <a:defRPr sz="900">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r>
              <a:rPr lang="en-US"/>
              <a:t>© Copyright IBM Corporation 2018, 2022</a:t>
            </a:r>
            <a:endParaRPr lang="en-US" dirty="0"/>
          </a:p>
        </p:txBody>
      </p:sp>
      <p:sp>
        <p:nvSpPr>
          <p:cNvPr id="7" name="Text Box 2"/>
          <p:cNvSpPr txBox="1">
            <a:spLocks noChangeArrowheads="1"/>
          </p:cNvSpPr>
          <p:nvPr userDrawn="1">
            <p:custDataLst>
              <p:tags r:id="rId31"/>
            </p:custDataLst>
          </p:nvPr>
        </p:nvSpPr>
        <p:spPr bwMode="auto">
          <a:xfrm>
            <a:off x="309600" y="6681674"/>
            <a:ext cx="504481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14363">
              <a:spcAft>
                <a:spcPct val="25000"/>
              </a:spcAft>
              <a:buClr>
                <a:srgbClr val="008ABF"/>
              </a:buClr>
              <a:buChar char="•"/>
              <a:defRPr sz="2000">
                <a:solidFill>
                  <a:schemeClr val="tx1"/>
                </a:solidFill>
                <a:latin typeface="Arial" panose="020B0604020202020204" pitchFamily="34" charset="0"/>
              </a:defRPr>
            </a:lvl1pPr>
            <a:lvl2pPr marL="307975" indent="-228600" defTabSz="614363">
              <a:spcAft>
                <a:spcPct val="25000"/>
              </a:spcAft>
              <a:buClr>
                <a:srgbClr val="008ABF"/>
              </a:buClr>
              <a:buFont typeface="Arial" panose="020B0604020202020204" pitchFamily="34" charset="0"/>
              <a:buChar char="–"/>
              <a:defRPr sz="1700">
                <a:solidFill>
                  <a:schemeClr val="tx1"/>
                </a:solidFill>
                <a:latin typeface="Arial" panose="020B0604020202020204" pitchFamily="34" charset="0"/>
              </a:defRPr>
            </a:lvl2pPr>
            <a:lvl3pPr marL="614363" indent="-223838" defTabSz="614363">
              <a:spcAft>
                <a:spcPct val="25000"/>
              </a:spcAft>
              <a:buClr>
                <a:srgbClr val="008ABF"/>
              </a:buClr>
              <a:buChar char="•"/>
              <a:defRPr sz="1700">
                <a:solidFill>
                  <a:schemeClr val="tx1"/>
                </a:solidFill>
                <a:latin typeface="Arial" panose="020B0604020202020204" pitchFamily="34" charset="0"/>
              </a:defRPr>
            </a:lvl3pPr>
            <a:lvl4pPr marL="922338" indent="-214313" defTabSz="614363">
              <a:spcAft>
                <a:spcPct val="25000"/>
              </a:spcAft>
              <a:buClr>
                <a:srgbClr val="1966B2"/>
              </a:buClr>
              <a:buFont typeface="Arial" panose="020B0604020202020204" pitchFamily="34" charset="0"/>
              <a:buChar char="–"/>
              <a:defRPr sz="1700">
                <a:solidFill>
                  <a:schemeClr val="tx1"/>
                </a:solidFill>
                <a:latin typeface="Arial" panose="020B0604020202020204" pitchFamily="34" charset="0"/>
              </a:defRPr>
            </a:lvl4pPr>
            <a:lvl5pPr marL="1228725" indent="-223838" defTabSz="614363">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5pPr>
            <a:lvl6pPr marL="16859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6pPr>
            <a:lvl7pPr marL="21431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7pPr>
            <a:lvl8pPr marL="26003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8pPr>
            <a:lvl9pPr marL="30575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9pPr>
          </a:lstStyle>
          <a:p>
            <a:pPr>
              <a:lnSpc>
                <a:spcPct val="100000"/>
              </a:lnSpc>
              <a:spcBef>
                <a:spcPts val="0"/>
              </a:spcBef>
              <a:spcAft>
                <a:spcPct val="0"/>
              </a:spcAft>
              <a:buClrTx/>
              <a:buFontTx/>
              <a:buNone/>
              <a:defRPr/>
            </a:pPr>
            <a:r>
              <a:rPr lang="en-US" sz="900">
                <a:solidFill>
                  <a:srgbClr val="565656"/>
                </a:solidFill>
                <a:latin typeface="IBM Plex Sans ExtraLight" panose="020B0303050203000203" pitchFamily="34" charset="0"/>
                <a:ea typeface="Verdana" panose="020B0604030504040204" pitchFamily="34" charset="0"/>
                <a:cs typeface="Arial" panose="020B0604020202020204" pitchFamily="34" charset="0"/>
              </a:rPr>
              <a:t>Computer vision fundamentals</a:t>
            </a:r>
            <a:endParaRPr lang="en-US" sz="900" dirty="0">
              <a:solidFill>
                <a:srgbClr val="565656"/>
              </a:solidFill>
              <a:latin typeface="IBM Plex Sans ExtraLight" panose="020B0303050203000203" pitchFamily="34" charset="0"/>
              <a:ea typeface="Verdana" panose="020B060403050404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356" r:id="rId1"/>
    <p:sldLayoutId id="2147484355" r:id="rId2"/>
    <p:sldLayoutId id="2147484249" r:id="rId3"/>
    <p:sldLayoutId id="2147484357" r:id="rId4"/>
    <p:sldLayoutId id="2147484233" r:id="rId5"/>
    <p:sldLayoutId id="2147484234" r:id="rId6"/>
    <p:sldLayoutId id="2147484238" r:id="rId7"/>
    <p:sldLayoutId id="2147484292" r:id="rId8"/>
    <p:sldLayoutId id="2147484250" r:id="rId9"/>
    <p:sldLayoutId id="2147484251" r:id="rId10"/>
    <p:sldLayoutId id="2147484353" r:id="rId11"/>
    <p:sldLayoutId id="2147484361" r:id="rId12"/>
    <p:sldLayoutId id="2147484257" r:id="rId13"/>
    <p:sldLayoutId id="2147484258" r:id="rId14"/>
    <p:sldLayoutId id="2147484369" r:id="rId15"/>
    <p:sldLayoutId id="2147484253" r:id="rId16"/>
    <p:sldLayoutId id="2147484252" r:id="rId17"/>
    <p:sldLayoutId id="2147484255" r:id="rId18"/>
    <p:sldLayoutId id="2147484236" r:id="rId19"/>
    <p:sldLayoutId id="2147484237" r:id="rId20"/>
    <p:sldLayoutId id="2147484373" r:id="rId21"/>
    <p:sldLayoutId id="2147484260" r:id="rId22"/>
    <p:sldLayoutId id="2147484264" r:id="rId23"/>
    <p:sldLayoutId id="2147484242" r:id="rId24"/>
    <p:sldLayoutId id="2147484243" r:id="rId25"/>
    <p:sldLayoutId id="2147484244" r:id="rId26"/>
    <p:sldLayoutId id="2147484245" r:id="rId27"/>
    <p:sldLayoutId id="2147484246" r:id="rId28"/>
    <p:sldLayoutId id="2147484321" r:id="rId29"/>
  </p:sldLayoutIdLst>
  <p:hf sldNum="0" hdr="0" dt="0"/>
  <p:txStyles>
    <p:titleStyle>
      <a:lvl1pPr algn="l" defTabSz="896938" rtl="0" eaLnBrk="1" fontAlgn="base" hangingPunct="1">
        <a:lnSpc>
          <a:spcPct val="90000"/>
        </a:lnSpc>
        <a:spcBef>
          <a:spcPct val="0"/>
        </a:spcBef>
        <a:spcAft>
          <a:spcPct val="0"/>
        </a:spcAft>
        <a:defRPr sz="3200" b="1" i="0" u="none" kern="1200">
          <a:solidFill>
            <a:srgbClr val="000000"/>
          </a:solidFill>
          <a:latin typeface="IBM Plex Sans" panose="020B0503050203000203" pitchFamily="34" charset="0"/>
          <a:ea typeface="+mj-ea"/>
          <a:cs typeface="Arial" panose="020B0604020202020204" pitchFamily="34" charset="0"/>
        </a:defRPr>
      </a:lvl1pPr>
      <a:lvl2pPr algn="l" defTabSz="896938" rtl="0" eaLnBrk="1" fontAlgn="base" hangingPunct="1">
        <a:spcBef>
          <a:spcPct val="0"/>
        </a:spcBef>
        <a:spcAft>
          <a:spcPct val="0"/>
        </a:spcAft>
        <a:defRPr sz="2300" b="1">
          <a:solidFill>
            <a:srgbClr val="008ABF"/>
          </a:solidFill>
          <a:latin typeface="Arial" panose="020B0604020202020204" pitchFamily="34" charset="0"/>
        </a:defRPr>
      </a:lvl2pPr>
      <a:lvl3pPr algn="l" defTabSz="896938" rtl="0" eaLnBrk="1" fontAlgn="base" hangingPunct="1">
        <a:spcBef>
          <a:spcPct val="0"/>
        </a:spcBef>
        <a:spcAft>
          <a:spcPct val="0"/>
        </a:spcAft>
        <a:defRPr sz="2300" b="1">
          <a:solidFill>
            <a:srgbClr val="008ABF"/>
          </a:solidFill>
          <a:latin typeface="Arial" panose="020B0604020202020204" pitchFamily="34" charset="0"/>
        </a:defRPr>
      </a:lvl3pPr>
      <a:lvl4pPr algn="l" defTabSz="896938" rtl="0" eaLnBrk="1" fontAlgn="base" hangingPunct="1">
        <a:spcBef>
          <a:spcPct val="0"/>
        </a:spcBef>
        <a:spcAft>
          <a:spcPct val="0"/>
        </a:spcAft>
        <a:defRPr sz="2300" b="1">
          <a:solidFill>
            <a:srgbClr val="008ABF"/>
          </a:solidFill>
          <a:latin typeface="Arial" panose="020B0604020202020204" pitchFamily="34" charset="0"/>
        </a:defRPr>
      </a:lvl4pPr>
      <a:lvl5pPr algn="l" defTabSz="896938" rtl="0" eaLnBrk="1" fontAlgn="base" hangingPunct="1">
        <a:spcBef>
          <a:spcPct val="0"/>
        </a:spcBef>
        <a:spcAft>
          <a:spcPct val="0"/>
        </a:spcAft>
        <a:defRPr sz="2300" b="1">
          <a:solidFill>
            <a:srgbClr val="008ABF"/>
          </a:solidFill>
          <a:latin typeface="Arial" panose="020B0604020202020204" pitchFamily="34" charset="0"/>
        </a:defRPr>
      </a:lvl5pPr>
      <a:lvl6pPr marL="668381" algn="l" defTabSz="898137" rtl="0" eaLnBrk="1" fontAlgn="base" hangingPunct="1">
        <a:spcBef>
          <a:spcPct val="0"/>
        </a:spcBef>
        <a:spcAft>
          <a:spcPct val="0"/>
        </a:spcAft>
        <a:defRPr sz="2339" b="1">
          <a:solidFill>
            <a:srgbClr val="1966B2"/>
          </a:solidFill>
          <a:latin typeface="Arial" panose="020B0604020202020204" pitchFamily="34" charset="0"/>
        </a:defRPr>
      </a:lvl6pPr>
      <a:lvl7pPr marL="1336761" algn="l" defTabSz="898137" rtl="0" eaLnBrk="1" fontAlgn="base" hangingPunct="1">
        <a:spcBef>
          <a:spcPct val="0"/>
        </a:spcBef>
        <a:spcAft>
          <a:spcPct val="0"/>
        </a:spcAft>
        <a:defRPr sz="2339" b="1">
          <a:solidFill>
            <a:srgbClr val="1966B2"/>
          </a:solidFill>
          <a:latin typeface="Arial" panose="020B0604020202020204" pitchFamily="34" charset="0"/>
        </a:defRPr>
      </a:lvl7pPr>
      <a:lvl8pPr marL="2005142" algn="l" defTabSz="898137" rtl="0" eaLnBrk="1" fontAlgn="base" hangingPunct="1">
        <a:spcBef>
          <a:spcPct val="0"/>
        </a:spcBef>
        <a:spcAft>
          <a:spcPct val="0"/>
        </a:spcAft>
        <a:defRPr sz="2339" b="1">
          <a:solidFill>
            <a:srgbClr val="1966B2"/>
          </a:solidFill>
          <a:latin typeface="Arial" panose="020B0604020202020204" pitchFamily="34" charset="0"/>
        </a:defRPr>
      </a:lvl8pPr>
      <a:lvl9pPr marL="2673523" algn="l" defTabSz="898137" rtl="0" eaLnBrk="1" fontAlgn="base" hangingPunct="1">
        <a:spcBef>
          <a:spcPct val="0"/>
        </a:spcBef>
        <a:spcAft>
          <a:spcPct val="0"/>
        </a:spcAft>
        <a:defRPr sz="2339" b="1">
          <a:solidFill>
            <a:srgbClr val="1966B2"/>
          </a:solidFill>
          <a:latin typeface="Arial" panose="020B0604020202020204" pitchFamily="34" charset="0"/>
        </a:defRPr>
      </a:lvl9pPr>
    </p:titleStyle>
    <p:bodyStyle>
      <a:lvl1pPr marL="228600" marR="0" indent="-228600" algn="l" defTabSz="921600"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tab pos="230400" algn="l"/>
          <a:tab pos="457200" algn="l"/>
          <a:tab pos="687600" algn="l"/>
        </a:tabLst>
        <a:defRPr sz="2100" kern="1200">
          <a:solidFill>
            <a:schemeClr val="tx1"/>
          </a:solidFill>
          <a:latin typeface="IBM Plex Sans" panose="020B0503050203000203" pitchFamily="34" charset="0"/>
          <a:ea typeface="+mn-ea"/>
          <a:cs typeface="Arial" panose="020B0604020202020204" pitchFamily="34" charset="0"/>
        </a:defRPr>
      </a:lvl1pPr>
      <a:lvl2pPr marL="457200" marR="0" indent="-228600" algn="l" defTabSz="921600"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tab pos="457200" algn="l"/>
          <a:tab pos="687600" algn="l"/>
        </a:tabLst>
        <a:defRPr sz="1900" b="0" i="0" u="none" kern="1200">
          <a:solidFill>
            <a:schemeClr val="tx1"/>
          </a:solidFill>
          <a:latin typeface="IBM Plex Sans" panose="020B0503050203000203" pitchFamily="34" charset="0"/>
          <a:ea typeface="+mn-ea"/>
          <a:cs typeface="Arial" panose="020B0604020202020204" pitchFamily="34" charset="0"/>
        </a:defRPr>
      </a:lvl2pPr>
      <a:lvl3pPr marL="685800" marR="0" indent="-228600" algn="l" defTabSz="921600"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tab pos="687600" algn="l"/>
        </a:tabLst>
        <a:defRPr sz="1900" kern="1200">
          <a:solidFill>
            <a:schemeClr val="tx1"/>
          </a:solidFill>
          <a:latin typeface="IBM Plex Sans" panose="020B0503050203000203" pitchFamily="34" charset="0"/>
          <a:ea typeface="+mn-ea"/>
          <a:cs typeface="Arial" panose="020B0604020202020204" pitchFamily="34" charset="0"/>
        </a:defRPr>
      </a:lvl3pPr>
      <a:lvl4pPr marL="681037" indent="0" algn="l" defTabSz="896938" rtl="0" eaLnBrk="1" fontAlgn="base" hangingPunct="1">
        <a:spcBef>
          <a:spcPct val="0"/>
        </a:spcBef>
        <a:spcAft>
          <a:spcPct val="25000"/>
        </a:spcAft>
        <a:buClr>
          <a:srgbClr val="1966B2"/>
        </a:buClr>
        <a:buFont typeface="Arial" panose="020B0604020202020204" pitchFamily="34" charset="0"/>
        <a:buNone/>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p:bodyStyle>
    <p:otherStyle>
      <a:defPPr>
        <a:defRPr lang="en-US"/>
      </a:defPPr>
      <a:lvl1pPr marL="0" algn="l" defTabSz="1336761" rtl="0" eaLnBrk="1" latinLnBrk="0" hangingPunct="1">
        <a:defRPr sz="2631" kern="1200">
          <a:solidFill>
            <a:schemeClr val="tx1"/>
          </a:solidFill>
          <a:latin typeface="+mn-lt"/>
          <a:ea typeface="+mn-ea"/>
          <a:cs typeface="+mn-cs"/>
        </a:defRPr>
      </a:lvl1pPr>
      <a:lvl2pPr marL="668381" algn="l" defTabSz="1336761" rtl="0" eaLnBrk="1" latinLnBrk="0" hangingPunct="1">
        <a:defRPr sz="2631" kern="1200">
          <a:solidFill>
            <a:schemeClr val="tx1"/>
          </a:solidFill>
          <a:latin typeface="+mn-lt"/>
          <a:ea typeface="+mn-ea"/>
          <a:cs typeface="+mn-cs"/>
        </a:defRPr>
      </a:lvl2pPr>
      <a:lvl3pPr marL="1336761" algn="l" defTabSz="1336761" rtl="0" eaLnBrk="1" latinLnBrk="0" hangingPunct="1">
        <a:defRPr sz="2631" kern="1200">
          <a:solidFill>
            <a:schemeClr val="tx1"/>
          </a:solidFill>
          <a:latin typeface="+mn-lt"/>
          <a:ea typeface="+mn-ea"/>
          <a:cs typeface="+mn-cs"/>
        </a:defRPr>
      </a:lvl3pPr>
      <a:lvl4pPr marL="2005142" algn="l" defTabSz="1336761" rtl="0" eaLnBrk="1" latinLnBrk="0" hangingPunct="1">
        <a:defRPr sz="2631" kern="1200">
          <a:solidFill>
            <a:schemeClr val="tx1"/>
          </a:solidFill>
          <a:latin typeface="+mn-lt"/>
          <a:ea typeface="+mn-ea"/>
          <a:cs typeface="+mn-cs"/>
        </a:defRPr>
      </a:lvl4pPr>
      <a:lvl5pPr marL="2673523" algn="l" defTabSz="1336761" rtl="0" eaLnBrk="1" latinLnBrk="0" hangingPunct="1">
        <a:defRPr sz="2631" kern="1200">
          <a:solidFill>
            <a:schemeClr val="tx1"/>
          </a:solidFill>
          <a:latin typeface="+mn-lt"/>
          <a:ea typeface="+mn-ea"/>
          <a:cs typeface="+mn-cs"/>
        </a:defRPr>
      </a:lvl5pPr>
      <a:lvl6pPr marL="3341903" algn="l" defTabSz="1336761" rtl="0" eaLnBrk="1" latinLnBrk="0" hangingPunct="1">
        <a:defRPr sz="2631" kern="1200">
          <a:solidFill>
            <a:schemeClr val="tx1"/>
          </a:solidFill>
          <a:latin typeface="+mn-lt"/>
          <a:ea typeface="+mn-ea"/>
          <a:cs typeface="+mn-cs"/>
        </a:defRPr>
      </a:lvl6pPr>
      <a:lvl7pPr marL="4010284" algn="l" defTabSz="1336761" rtl="0" eaLnBrk="1" latinLnBrk="0" hangingPunct="1">
        <a:defRPr sz="2631" kern="1200">
          <a:solidFill>
            <a:schemeClr val="tx1"/>
          </a:solidFill>
          <a:latin typeface="+mn-lt"/>
          <a:ea typeface="+mn-ea"/>
          <a:cs typeface="+mn-cs"/>
        </a:defRPr>
      </a:lvl7pPr>
      <a:lvl8pPr marL="4678665" algn="l" defTabSz="1336761" rtl="0" eaLnBrk="1" latinLnBrk="0" hangingPunct="1">
        <a:defRPr sz="2631" kern="1200">
          <a:solidFill>
            <a:schemeClr val="tx1"/>
          </a:solidFill>
          <a:latin typeface="+mn-lt"/>
          <a:ea typeface="+mn-ea"/>
          <a:cs typeface="+mn-cs"/>
        </a:defRPr>
      </a:lvl8pPr>
      <a:lvl9pPr marL="5347045" algn="l" defTabSz="1336761" rtl="0" eaLnBrk="1" latinLnBrk="0" hangingPunct="1">
        <a:defRPr sz="26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1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08800" y="180000"/>
            <a:ext cx="11641455" cy="860400"/>
          </a:xfrm>
          <a:prstGeom prst="rect">
            <a:avLst/>
          </a:prstGeom>
          <a:noFill/>
          <a:ln>
            <a:noFill/>
          </a:ln>
          <a:effectLst/>
        </p:spPr>
        <p:txBody>
          <a:bodyPr vert="horz" wrap="square" lIns="91440" tIns="0" rIns="0" bIns="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gray">
          <a:xfrm>
            <a:off x="208800" y="1165722"/>
            <a:ext cx="11641455" cy="551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marL="228600" marR="0" lvl="0" indent="-228600" algn="l" defTabSz="896938"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defRPr/>
            </a:pPr>
            <a:r>
              <a:rPr kumimoji="0" lang="en-US" sz="21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Click to edit Master text styles</a:t>
            </a:r>
          </a:p>
          <a:p>
            <a:pPr marL="457200" marR="0" lvl="1" indent="-228600" algn="l" defTabSz="896938"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Second level</a:t>
            </a:r>
          </a:p>
          <a:p>
            <a:pPr marL="685800" marR="0" lvl="2" indent="-228600" algn="l" defTabSz="896938"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Third level</a:t>
            </a:r>
          </a:p>
        </p:txBody>
      </p:sp>
      <p:sp>
        <p:nvSpPr>
          <p:cNvPr id="1034" name="Rectangle 10"/>
          <p:cNvSpPr>
            <a:spLocks noGrp="1" noChangeArrowheads="1"/>
          </p:cNvSpPr>
          <p:nvPr>
            <p:ph type="sldNum" sz="quarter" idx="4"/>
          </p:nvPr>
        </p:nvSpPr>
        <p:spPr bwMode="gray">
          <a:xfrm>
            <a:off x="5573848" y="6681674"/>
            <a:ext cx="1102497"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ctr" eaLnBrk="1" hangingPunct="1">
              <a:defRPr sz="900" b="1">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fld id="{49E8191D-B835-45D5-91BE-8CAFF430D317}" type="slidenum">
              <a:rPr lang="en-US" smtClean="0"/>
              <a:pPr>
                <a:defRPr/>
              </a:pPr>
              <a:t>‹#›</a:t>
            </a:fld>
            <a:endParaRPr lang="en-US" dirty="0"/>
          </a:p>
        </p:txBody>
      </p:sp>
      <p:sp>
        <p:nvSpPr>
          <p:cNvPr id="1035" name="Rectangle 11"/>
          <p:cNvSpPr>
            <a:spLocks noGrp="1" noChangeArrowheads="1"/>
          </p:cNvSpPr>
          <p:nvPr>
            <p:ph type="ftr" sz="quarter" idx="3"/>
          </p:nvPr>
        </p:nvSpPr>
        <p:spPr bwMode="gray">
          <a:xfrm>
            <a:off x="10133334" y="6681674"/>
            <a:ext cx="1919466" cy="17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r" eaLnBrk="1" hangingPunct="1">
              <a:buFontTx/>
              <a:buNone/>
              <a:defRPr sz="900">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r>
              <a:rPr lang="en-US"/>
              <a:t>© Copyright IBM Corporation 2018, 2022</a:t>
            </a:r>
            <a:endParaRPr lang="en-US" dirty="0"/>
          </a:p>
        </p:txBody>
      </p:sp>
      <p:sp>
        <p:nvSpPr>
          <p:cNvPr id="7" name="Text Box 2"/>
          <p:cNvSpPr txBox="1">
            <a:spLocks noChangeArrowheads="1"/>
          </p:cNvSpPr>
          <p:nvPr userDrawn="1">
            <p:custDataLst>
              <p:tags r:id="rId31"/>
            </p:custDataLst>
          </p:nvPr>
        </p:nvSpPr>
        <p:spPr bwMode="auto">
          <a:xfrm>
            <a:off x="309600" y="6681674"/>
            <a:ext cx="504481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14363">
              <a:spcAft>
                <a:spcPct val="25000"/>
              </a:spcAft>
              <a:buClr>
                <a:srgbClr val="008ABF"/>
              </a:buClr>
              <a:buChar char="•"/>
              <a:defRPr sz="2000">
                <a:solidFill>
                  <a:schemeClr val="tx1"/>
                </a:solidFill>
                <a:latin typeface="Arial" panose="020B0604020202020204" pitchFamily="34" charset="0"/>
              </a:defRPr>
            </a:lvl1pPr>
            <a:lvl2pPr marL="307975" indent="-228600" defTabSz="614363">
              <a:spcAft>
                <a:spcPct val="25000"/>
              </a:spcAft>
              <a:buClr>
                <a:srgbClr val="008ABF"/>
              </a:buClr>
              <a:buFont typeface="Arial" panose="020B0604020202020204" pitchFamily="34" charset="0"/>
              <a:buChar char="–"/>
              <a:defRPr sz="1700">
                <a:solidFill>
                  <a:schemeClr val="tx1"/>
                </a:solidFill>
                <a:latin typeface="Arial" panose="020B0604020202020204" pitchFamily="34" charset="0"/>
              </a:defRPr>
            </a:lvl2pPr>
            <a:lvl3pPr marL="614363" indent="-223838" defTabSz="614363">
              <a:spcAft>
                <a:spcPct val="25000"/>
              </a:spcAft>
              <a:buClr>
                <a:srgbClr val="008ABF"/>
              </a:buClr>
              <a:buChar char="•"/>
              <a:defRPr sz="1700">
                <a:solidFill>
                  <a:schemeClr val="tx1"/>
                </a:solidFill>
                <a:latin typeface="Arial" panose="020B0604020202020204" pitchFamily="34" charset="0"/>
              </a:defRPr>
            </a:lvl3pPr>
            <a:lvl4pPr marL="922338" indent="-214313" defTabSz="614363">
              <a:spcAft>
                <a:spcPct val="25000"/>
              </a:spcAft>
              <a:buClr>
                <a:srgbClr val="1966B2"/>
              </a:buClr>
              <a:buFont typeface="Arial" panose="020B0604020202020204" pitchFamily="34" charset="0"/>
              <a:buChar char="–"/>
              <a:defRPr sz="1700">
                <a:solidFill>
                  <a:schemeClr val="tx1"/>
                </a:solidFill>
                <a:latin typeface="Arial" panose="020B0604020202020204" pitchFamily="34" charset="0"/>
              </a:defRPr>
            </a:lvl4pPr>
            <a:lvl5pPr marL="1228725" indent="-223838" defTabSz="614363">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5pPr>
            <a:lvl6pPr marL="16859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6pPr>
            <a:lvl7pPr marL="21431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7pPr>
            <a:lvl8pPr marL="26003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8pPr>
            <a:lvl9pPr marL="30575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9pPr>
          </a:lstStyle>
          <a:p>
            <a:pPr>
              <a:lnSpc>
                <a:spcPct val="100000"/>
              </a:lnSpc>
              <a:spcBef>
                <a:spcPts val="0"/>
              </a:spcBef>
              <a:spcAft>
                <a:spcPct val="0"/>
              </a:spcAft>
              <a:buClrTx/>
              <a:buFontTx/>
              <a:buNone/>
              <a:defRPr/>
            </a:pPr>
            <a:r>
              <a:rPr lang="en-US" sz="900">
                <a:solidFill>
                  <a:srgbClr val="565656"/>
                </a:solidFill>
                <a:latin typeface="IBM Plex Sans ExtraLight" panose="020B0303050203000203" pitchFamily="34" charset="0"/>
                <a:ea typeface="Verdana" panose="020B0604030504040204" pitchFamily="34" charset="0"/>
                <a:cs typeface="Arial" panose="020B0604020202020204" pitchFamily="34" charset="0"/>
              </a:rPr>
              <a:t>Computer vision fundamentals</a:t>
            </a:r>
            <a:endParaRPr lang="en-US" sz="900" dirty="0">
              <a:solidFill>
                <a:srgbClr val="565656"/>
              </a:solidFill>
              <a:latin typeface="IBM Plex Sans ExtraLight" panose="020B0303050203000203"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152115858"/>
      </p:ext>
    </p:extLst>
  </p:cSld>
  <p:clrMap bg1="lt1" tx1="dk1" bg2="lt2" tx2="dk2" accent1="accent1" accent2="accent2" accent3="accent3" accent4="accent4" accent5="accent5" accent6="accent6" hlink="hlink" folHlink="folHlink"/>
  <p:sldLayoutIdLst>
    <p:sldLayoutId id="2147484358" r:id="rId1"/>
    <p:sldLayoutId id="2147484359" r:id="rId2"/>
    <p:sldLayoutId id="2147484325" r:id="rId3"/>
    <p:sldLayoutId id="2147484360" r:id="rId4"/>
    <p:sldLayoutId id="2147484327" r:id="rId5"/>
    <p:sldLayoutId id="2147484328" r:id="rId6"/>
    <p:sldLayoutId id="2147484329" r:id="rId7"/>
    <p:sldLayoutId id="2147484330" r:id="rId8"/>
    <p:sldLayoutId id="2147484351" r:id="rId9"/>
    <p:sldLayoutId id="2147484332" r:id="rId10"/>
    <p:sldLayoutId id="2147484333" r:id="rId11"/>
    <p:sldLayoutId id="2147484354" r:id="rId12"/>
    <p:sldLayoutId id="2147484363" r:id="rId13"/>
    <p:sldLayoutId id="2147484366" r:id="rId14"/>
    <p:sldLayoutId id="2147484367" r:id="rId15"/>
    <p:sldLayoutId id="2147484370" r:id="rId16"/>
    <p:sldLayoutId id="2147484338" r:id="rId17"/>
    <p:sldLayoutId id="2147484339" r:id="rId18"/>
    <p:sldLayoutId id="2147484340" r:id="rId19"/>
    <p:sldLayoutId id="2147484341" r:id="rId20"/>
    <p:sldLayoutId id="2147484374" r:id="rId21"/>
    <p:sldLayoutId id="2147484343" r:id="rId22"/>
    <p:sldLayoutId id="2147484344" r:id="rId23"/>
    <p:sldLayoutId id="2147484345" r:id="rId24"/>
    <p:sldLayoutId id="2147484346" r:id="rId25"/>
    <p:sldLayoutId id="2147484347" r:id="rId26"/>
    <p:sldLayoutId id="2147484348" r:id="rId27"/>
    <p:sldLayoutId id="2147484349" r:id="rId28"/>
    <p:sldLayoutId id="2147484368" r:id="rId29"/>
  </p:sldLayoutIdLst>
  <p:hf sldNum="0" hdr="0" dt="0"/>
  <p:txStyles>
    <p:titleStyle>
      <a:lvl1pPr algn="l" defTabSz="896938" rtl="0" eaLnBrk="1" fontAlgn="base" hangingPunct="1">
        <a:lnSpc>
          <a:spcPct val="90000"/>
        </a:lnSpc>
        <a:spcBef>
          <a:spcPct val="0"/>
        </a:spcBef>
        <a:spcAft>
          <a:spcPct val="0"/>
        </a:spcAft>
        <a:defRPr sz="3200" b="1" i="0" u="none" kern="1200">
          <a:solidFill>
            <a:srgbClr val="000000"/>
          </a:solidFill>
          <a:latin typeface="IBM Plex Sans" panose="020B0503050203000203" pitchFamily="34" charset="0"/>
          <a:ea typeface="+mj-ea"/>
          <a:cs typeface="Arial" panose="020B0604020202020204" pitchFamily="34" charset="0"/>
        </a:defRPr>
      </a:lvl1pPr>
      <a:lvl2pPr algn="l" defTabSz="896938" rtl="0" eaLnBrk="1" fontAlgn="base" hangingPunct="1">
        <a:spcBef>
          <a:spcPct val="0"/>
        </a:spcBef>
        <a:spcAft>
          <a:spcPct val="0"/>
        </a:spcAft>
        <a:defRPr sz="2300" b="1">
          <a:solidFill>
            <a:srgbClr val="008ABF"/>
          </a:solidFill>
          <a:latin typeface="Arial" panose="020B0604020202020204" pitchFamily="34" charset="0"/>
        </a:defRPr>
      </a:lvl2pPr>
      <a:lvl3pPr algn="l" defTabSz="896938" rtl="0" eaLnBrk="1" fontAlgn="base" hangingPunct="1">
        <a:spcBef>
          <a:spcPct val="0"/>
        </a:spcBef>
        <a:spcAft>
          <a:spcPct val="0"/>
        </a:spcAft>
        <a:defRPr sz="2300" b="1">
          <a:solidFill>
            <a:srgbClr val="008ABF"/>
          </a:solidFill>
          <a:latin typeface="Arial" panose="020B0604020202020204" pitchFamily="34" charset="0"/>
        </a:defRPr>
      </a:lvl3pPr>
      <a:lvl4pPr algn="l" defTabSz="896938" rtl="0" eaLnBrk="1" fontAlgn="base" hangingPunct="1">
        <a:spcBef>
          <a:spcPct val="0"/>
        </a:spcBef>
        <a:spcAft>
          <a:spcPct val="0"/>
        </a:spcAft>
        <a:defRPr sz="2300" b="1">
          <a:solidFill>
            <a:srgbClr val="008ABF"/>
          </a:solidFill>
          <a:latin typeface="Arial" panose="020B0604020202020204" pitchFamily="34" charset="0"/>
        </a:defRPr>
      </a:lvl4pPr>
      <a:lvl5pPr algn="l" defTabSz="896938" rtl="0" eaLnBrk="1" fontAlgn="base" hangingPunct="1">
        <a:spcBef>
          <a:spcPct val="0"/>
        </a:spcBef>
        <a:spcAft>
          <a:spcPct val="0"/>
        </a:spcAft>
        <a:defRPr sz="2300" b="1">
          <a:solidFill>
            <a:srgbClr val="008ABF"/>
          </a:solidFill>
          <a:latin typeface="Arial" panose="020B0604020202020204" pitchFamily="34" charset="0"/>
        </a:defRPr>
      </a:lvl5pPr>
      <a:lvl6pPr marL="668381" algn="l" defTabSz="898137" rtl="0" eaLnBrk="1" fontAlgn="base" hangingPunct="1">
        <a:spcBef>
          <a:spcPct val="0"/>
        </a:spcBef>
        <a:spcAft>
          <a:spcPct val="0"/>
        </a:spcAft>
        <a:defRPr sz="2339" b="1">
          <a:solidFill>
            <a:srgbClr val="1966B2"/>
          </a:solidFill>
          <a:latin typeface="Arial" panose="020B0604020202020204" pitchFamily="34" charset="0"/>
        </a:defRPr>
      </a:lvl6pPr>
      <a:lvl7pPr marL="1336761" algn="l" defTabSz="898137" rtl="0" eaLnBrk="1" fontAlgn="base" hangingPunct="1">
        <a:spcBef>
          <a:spcPct val="0"/>
        </a:spcBef>
        <a:spcAft>
          <a:spcPct val="0"/>
        </a:spcAft>
        <a:defRPr sz="2339" b="1">
          <a:solidFill>
            <a:srgbClr val="1966B2"/>
          </a:solidFill>
          <a:latin typeface="Arial" panose="020B0604020202020204" pitchFamily="34" charset="0"/>
        </a:defRPr>
      </a:lvl7pPr>
      <a:lvl8pPr marL="2005142" algn="l" defTabSz="898137" rtl="0" eaLnBrk="1" fontAlgn="base" hangingPunct="1">
        <a:spcBef>
          <a:spcPct val="0"/>
        </a:spcBef>
        <a:spcAft>
          <a:spcPct val="0"/>
        </a:spcAft>
        <a:defRPr sz="2339" b="1">
          <a:solidFill>
            <a:srgbClr val="1966B2"/>
          </a:solidFill>
          <a:latin typeface="Arial" panose="020B0604020202020204" pitchFamily="34" charset="0"/>
        </a:defRPr>
      </a:lvl8pPr>
      <a:lvl9pPr marL="2673523" algn="l" defTabSz="898137" rtl="0" eaLnBrk="1" fontAlgn="base" hangingPunct="1">
        <a:spcBef>
          <a:spcPct val="0"/>
        </a:spcBef>
        <a:spcAft>
          <a:spcPct val="0"/>
        </a:spcAft>
        <a:defRPr sz="2339" b="1">
          <a:solidFill>
            <a:srgbClr val="1966B2"/>
          </a:solidFill>
          <a:latin typeface="Arial" panose="020B0604020202020204" pitchFamily="34" charset="0"/>
        </a:defRPr>
      </a:lvl9pPr>
    </p:titleStyle>
    <p:bodyStyle>
      <a:lvl1pPr marL="228600" marR="0" indent="-228600" algn="l" defTabSz="921600"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tab pos="230400" algn="l"/>
          <a:tab pos="457200" algn="l"/>
          <a:tab pos="687600" algn="l"/>
        </a:tabLst>
        <a:defRPr sz="2100" kern="1200">
          <a:solidFill>
            <a:schemeClr val="tx1"/>
          </a:solidFill>
          <a:latin typeface="IBM Plex Sans" panose="020B0503050203000203" pitchFamily="34" charset="0"/>
          <a:ea typeface="+mn-ea"/>
          <a:cs typeface="Arial" panose="020B0604020202020204" pitchFamily="34" charset="0"/>
        </a:defRPr>
      </a:lvl1pPr>
      <a:lvl2pPr marL="457200" marR="0" indent="-228600" algn="l" defTabSz="921600"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tab pos="457200" algn="l"/>
          <a:tab pos="687600" algn="l"/>
        </a:tabLst>
        <a:defRPr sz="1900" b="0" i="0" u="none" kern="1200">
          <a:solidFill>
            <a:schemeClr val="tx1"/>
          </a:solidFill>
          <a:latin typeface="IBM Plex Sans" panose="020B0503050203000203" pitchFamily="34" charset="0"/>
          <a:ea typeface="+mn-ea"/>
          <a:cs typeface="Arial" panose="020B0604020202020204" pitchFamily="34" charset="0"/>
        </a:defRPr>
      </a:lvl2pPr>
      <a:lvl3pPr marL="685800" marR="0" indent="-228600" algn="l" defTabSz="921600"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tab pos="687600" algn="l"/>
        </a:tabLst>
        <a:defRPr sz="1900" kern="1200">
          <a:solidFill>
            <a:schemeClr val="tx1"/>
          </a:solidFill>
          <a:latin typeface="IBM Plex Sans" panose="020B0503050203000203" pitchFamily="34" charset="0"/>
          <a:ea typeface="+mn-ea"/>
          <a:cs typeface="Arial" panose="020B0604020202020204" pitchFamily="34" charset="0"/>
        </a:defRPr>
      </a:lvl3pPr>
      <a:lvl4pPr marL="681037" indent="0" algn="l" defTabSz="896938" rtl="0" eaLnBrk="1" fontAlgn="base" hangingPunct="1">
        <a:spcBef>
          <a:spcPct val="0"/>
        </a:spcBef>
        <a:spcAft>
          <a:spcPct val="25000"/>
        </a:spcAft>
        <a:buClr>
          <a:srgbClr val="1966B2"/>
        </a:buClr>
        <a:buFont typeface="Arial" panose="020B0604020202020204" pitchFamily="34" charset="0"/>
        <a:buNone/>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p:bodyStyle>
    <p:otherStyle>
      <a:defPPr>
        <a:defRPr lang="en-US"/>
      </a:defPPr>
      <a:lvl1pPr marL="0" algn="l" defTabSz="1336761" rtl="0" eaLnBrk="1" latinLnBrk="0" hangingPunct="1">
        <a:defRPr sz="2631" kern="1200">
          <a:solidFill>
            <a:schemeClr val="tx1"/>
          </a:solidFill>
          <a:latin typeface="+mn-lt"/>
          <a:ea typeface="+mn-ea"/>
          <a:cs typeface="+mn-cs"/>
        </a:defRPr>
      </a:lvl1pPr>
      <a:lvl2pPr marL="668381" algn="l" defTabSz="1336761" rtl="0" eaLnBrk="1" latinLnBrk="0" hangingPunct="1">
        <a:defRPr sz="2631" kern="1200">
          <a:solidFill>
            <a:schemeClr val="tx1"/>
          </a:solidFill>
          <a:latin typeface="+mn-lt"/>
          <a:ea typeface="+mn-ea"/>
          <a:cs typeface="+mn-cs"/>
        </a:defRPr>
      </a:lvl2pPr>
      <a:lvl3pPr marL="1336761" algn="l" defTabSz="1336761" rtl="0" eaLnBrk="1" latinLnBrk="0" hangingPunct="1">
        <a:defRPr sz="2631" kern="1200">
          <a:solidFill>
            <a:schemeClr val="tx1"/>
          </a:solidFill>
          <a:latin typeface="+mn-lt"/>
          <a:ea typeface="+mn-ea"/>
          <a:cs typeface="+mn-cs"/>
        </a:defRPr>
      </a:lvl3pPr>
      <a:lvl4pPr marL="2005142" algn="l" defTabSz="1336761" rtl="0" eaLnBrk="1" latinLnBrk="0" hangingPunct="1">
        <a:defRPr sz="2631" kern="1200">
          <a:solidFill>
            <a:schemeClr val="tx1"/>
          </a:solidFill>
          <a:latin typeface="+mn-lt"/>
          <a:ea typeface="+mn-ea"/>
          <a:cs typeface="+mn-cs"/>
        </a:defRPr>
      </a:lvl4pPr>
      <a:lvl5pPr marL="2673523" algn="l" defTabSz="1336761" rtl="0" eaLnBrk="1" latinLnBrk="0" hangingPunct="1">
        <a:defRPr sz="2631" kern="1200">
          <a:solidFill>
            <a:schemeClr val="tx1"/>
          </a:solidFill>
          <a:latin typeface="+mn-lt"/>
          <a:ea typeface="+mn-ea"/>
          <a:cs typeface="+mn-cs"/>
        </a:defRPr>
      </a:lvl5pPr>
      <a:lvl6pPr marL="3341903" algn="l" defTabSz="1336761" rtl="0" eaLnBrk="1" latinLnBrk="0" hangingPunct="1">
        <a:defRPr sz="2631" kern="1200">
          <a:solidFill>
            <a:schemeClr val="tx1"/>
          </a:solidFill>
          <a:latin typeface="+mn-lt"/>
          <a:ea typeface="+mn-ea"/>
          <a:cs typeface="+mn-cs"/>
        </a:defRPr>
      </a:lvl6pPr>
      <a:lvl7pPr marL="4010284" algn="l" defTabSz="1336761" rtl="0" eaLnBrk="1" latinLnBrk="0" hangingPunct="1">
        <a:defRPr sz="2631" kern="1200">
          <a:solidFill>
            <a:schemeClr val="tx1"/>
          </a:solidFill>
          <a:latin typeface="+mn-lt"/>
          <a:ea typeface="+mn-ea"/>
          <a:cs typeface="+mn-cs"/>
        </a:defRPr>
      </a:lvl7pPr>
      <a:lvl8pPr marL="4678665" algn="l" defTabSz="1336761" rtl="0" eaLnBrk="1" latinLnBrk="0" hangingPunct="1">
        <a:defRPr sz="2631" kern="1200">
          <a:solidFill>
            <a:schemeClr val="tx1"/>
          </a:solidFill>
          <a:latin typeface="+mn-lt"/>
          <a:ea typeface="+mn-ea"/>
          <a:cs typeface="+mn-cs"/>
        </a:defRPr>
      </a:lvl8pPr>
      <a:lvl9pPr marL="5347045" algn="l" defTabSz="1336761" rtl="0" eaLnBrk="1" latinLnBrk="0" hangingPunct="1">
        <a:defRPr sz="26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8.emf"/><Relationship Id="rId4" Type="http://schemas.openxmlformats.org/officeDocument/2006/relationships/image" Target="../media/image27.emf"/></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tags" Target="../tags/tag9.xml"/><Relationship Id="rId5" Type="http://schemas.openxmlformats.org/officeDocument/2006/relationships/image" Target="../media/image31.sv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tags" Target="../tags/tag10.xml"/><Relationship Id="rId5" Type="http://schemas.openxmlformats.org/officeDocument/2006/relationships/image" Target="../media/image33.sv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30AACF5-17D4-401C-B34A-EB724E71030C}"/>
              </a:ext>
            </a:extLst>
          </p:cNvPr>
          <p:cNvSpPr>
            <a:spLocks noGrp="1"/>
          </p:cNvSpPr>
          <p:nvPr>
            <p:ph type="ftr" sz="quarter" idx="10"/>
          </p:nvPr>
        </p:nvSpPr>
        <p:spPr>
          <a:xfrm>
            <a:off x="11733372" y="385884"/>
            <a:ext cx="73853" cy="856"/>
          </a:xfrm>
        </p:spPr>
        <p:txBody>
          <a:bodyPr/>
          <a:lstStyle/>
          <a:p>
            <a:r>
              <a:rPr lang="en-US"/>
              <a:t>© Copyright IBM Corporation 2018, 2022</a:t>
            </a:r>
            <a:endParaRPr lang="en-US" dirty="0"/>
          </a:p>
        </p:txBody>
      </p:sp>
      <p:sp>
        <p:nvSpPr>
          <p:cNvPr id="5" name="Title 4"/>
          <p:cNvSpPr>
            <a:spLocks noGrp="1"/>
          </p:cNvSpPr>
          <p:nvPr>
            <p:ph type="ctrTitle"/>
          </p:nvPr>
        </p:nvSpPr>
        <p:spPr>
          <a:xfrm>
            <a:off x="381600" y="608400"/>
            <a:ext cx="9216000" cy="3769200"/>
          </a:xfrm>
        </p:spPr>
        <p:txBody>
          <a:bodyPr/>
          <a:lstStyle/>
          <a:p>
            <a:r>
              <a:rPr lang="en-GB"/>
              <a:t>Computer vision fundamentals</a:t>
            </a:r>
            <a:endParaRPr lang="en-GB" dirty="0"/>
          </a:p>
        </p:txBody>
      </p:sp>
      <p:sp>
        <p:nvSpPr>
          <p:cNvPr id="7" name="Text Placeholder 6">
            <a:extLst>
              <a:ext uri="{FF2B5EF4-FFF2-40B4-BE49-F238E27FC236}">
                <a16:creationId xmlns:a16="http://schemas.microsoft.com/office/drawing/2014/main" id="{02991A54-631A-427B-964B-AB9FAD3AC871}"/>
              </a:ext>
            </a:extLst>
          </p:cNvPr>
          <p:cNvSpPr>
            <a:spLocks noGrp="1"/>
          </p:cNvSpPr>
          <p:nvPr>
            <p:ph type="body" sz="quarter" idx="1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Computer vision pipeline (cont.)</a:t>
            </a:r>
          </a:p>
        </p:txBody>
      </p:sp>
      <p:sp>
        <p:nvSpPr>
          <p:cNvPr id="3" name="Content Placeholder 2"/>
          <p:cNvSpPr>
            <a:spLocks noGrp="1"/>
          </p:cNvSpPr>
          <p:nvPr>
            <p:ph idx="1"/>
          </p:nvPr>
        </p:nvSpPr>
        <p:spPr>
          <a:xfrm>
            <a:off x="208800" y="1164168"/>
            <a:ext cx="11641455" cy="5513832"/>
          </a:xfrm>
        </p:spPr>
        <p:txBody>
          <a:bodyPr/>
          <a:lstStyle/>
          <a:p>
            <a:pPr marL="457200" indent="-457200">
              <a:buFont typeface="+mj-lt"/>
              <a:buAutoNum type="arabicPeriod" startAt="2"/>
            </a:pPr>
            <a:r>
              <a:rPr lang="en-GB" b="1" dirty="0"/>
              <a:t>Pre-processing</a:t>
            </a:r>
            <a:r>
              <a:rPr lang="en-GB" dirty="0"/>
              <a:t>: </a:t>
            </a:r>
          </a:p>
          <a:p>
            <a:pPr lvl="1"/>
            <a:r>
              <a:rPr lang="en-GB" dirty="0"/>
              <a:t>Preparing the image for the processing stage</a:t>
            </a:r>
          </a:p>
          <a:p>
            <a:pPr lvl="1"/>
            <a:r>
              <a:rPr lang="en-GB" dirty="0"/>
              <a:t>Examples: </a:t>
            </a:r>
          </a:p>
          <a:p>
            <a:pPr lvl="2"/>
            <a:r>
              <a:rPr lang="en-GB" dirty="0"/>
              <a:t>Resizing images</a:t>
            </a:r>
          </a:p>
          <a:p>
            <a:pPr lvl="2"/>
            <a:r>
              <a:rPr lang="en-GB" dirty="0"/>
              <a:t>Noise reduction</a:t>
            </a:r>
          </a:p>
          <a:p>
            <a:pPr lvl="2"/>
            <a:r>
              <a:rPr lang="en-GB" dirty="0"/>
              <a:t>Contrast adjustment</a:t>
            </a:r>
          </a:p>
          <a:p>
            <a:pPr lvl="1"/>
            <a:endParaRPr lang="en-GB" dirty="0"/>
          </a:p>
          <a:p>
            <a:endParaRPr lang="en-GB" dirty="0"/>
          </a:p>
          <a:p>
            <a:endParaRPr lang="en-GB" dirty="0"/>
          </a:p>
          <a:p>
            <a:endParaRPr lang="en-GB" dirty="0"/>
          </a:p>
          <a:p>
            <a:endParaRPr lang="en-GB" dirty="0"/>
          </a:p>
          <a:p>
            <a:endParaRPr lang="en-GB" dirty="0"/>
          </a:p>
          <a:p>
            <a:endParaRPr lang="en-GB" dirty="0"/>
          </a:p>
        </p:txBody>
      </p:sp>
      <p:sp>
        <p:nvSpPr>
          <p:cNvPr id="7" name="Footer Placeholder 6">
            <a:extLst>
              <a:ext uri="{FF2B5EF4-FFF2-40B4-BE49-F238E27FC236}">
                <a16:creationId xmlns:a16="http://schemas.microsoft.com/office/drawing/2014/main" id="{21B9EF65-C7A4-49C6-A4FE-C5ABFAB96484}"/>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4" name="Picture 3">
            <a:extLst>
              <a:ext uri="{FF2B5EF4-FFF2-40B4-BE49-F238E27FC236}">
                <a16:creationId xmlns:a16="http://schemas.microsoft.com/office/drawing/2014/main" id="{75171F0A-51FF-41E9-8E33-2281ADFB7668}"/>
              </a:ext>
            </a:extLst>
          </p:cNvPr>
          <p:cNvPicPr>
            <a:picLocks noChangeAspect="1"/>
          </p:cNvPicPr>
          <p:nvPr/>
        </p:nvPicPr>
        <p:blipFill>
          <a:blip r:embed="rId3"/>
          <a:stretch>
            <a:fillRect/>
          </a:stretch>
        </p:blipFill>
        <p:spPr>
          <a:xfrm>
            <a:off x="5602043" y="2177826"/>
            <a:ext cx="4515729" cy="2165009"/>
          </a:xfrm>
          <a:prstGeom prst="rect">
            <a:avLst/>
          </a:prstGeom>
        </p:spPr>
      </p:pic>
      <p:pic>
        <p:nvPicPr>
          <p:cNvPr id="6" name="Picture 5">
            <a:extLst>
              <a:ext uri="{FF2B5EF4-FFF2-40B4-BE49-F238E27FC236}">
                <a16:creationId xmlns:a16="http://schemas.microsoft.com/office/drawing/2014/main" id="{15FD5925-7229-42E2-9E66-2C9437E7C277}"/>
              </a:ext>
            </a:extLst>
          </p:cNvPr>
          <p:cNvPicPr>
            <a:picLocks noChangeAspect="1"/>
          </p:cNvPicPr>
          <p:nvPr/>
        </p:nvPicPr>
        <p:blipFill>
          <a:blip r:embed="rId4"/>
          <a:stretch>
            <a:fillRect/>
          </a:stretch>
        </p:blipFill>
        <p:spPr>
          <a:xfrm>
            <a:off x="1741868" y="4400877"/>
            <a:ext cx="6661404" cy="2066394"/>
          </a:xfrm>
          <a:prstGeom prst="rect">
            <a:avLst/>
          </a:prstGeom>
        </p:spPr>
      </p:pic>
    </p:spTree>
    <p:extLst>
      <p:ext uri="{BB962C8B-B14F-4D97-AF65-F5344CB8AC3E}">
        <p14:creationId xmlns:p14="http://schemas.microsoft.com/office/powerpoint/2010/main" val="4147462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Computer vision pipeline (cont.)</a:t>
            </a:r>
          </a:p>
        </p:txBody>
      </p:sp>
      <p:sp>
        <p:nvSpPr>
          <p:cNvPr id="3" name="Content Placeholder 2"/>
          <p:cNvSpPr>
            <a:spLocks noGrp="1"/>
          </p:cNvSpPr>
          <p:nvPr>
            <p:ph idx="1"/>
          </p:nvPr>
        </p:nvSpPr>
        <p:spPr>
          <a:xfrm>
            <a:off x="208800" y="1164168"/>
            <a:ext cx="11641455" cy="5513832"/>
          </a:xfrm>
        </p:spPr>
        <p:txBody>
          <a:bodyPr/>
          <a:lstStyle/>
          <a:p>
            <a:pPr marL="457200" indent="-457200">
              <a:buFont typeface="+mj-lt"/>
              <a:buAutoNum type="arabicPeriod" startAt="3"/>
            </a:pPr>
            <a:r>
              <a:rPr lang="en-GB" b="1" dirty="0"/>
              <a:t>Segmentation</a:t>
            </a:r>
            <a:r>
              <a:rPr lang="en-GB" dirty="0"/>
              <a:t>:</a:t>
            </a:r>
          </a:p>
          <a:p>
            <a:pPr lvl="2"/>
            <a:r>
              <a:rPr lang="en-GB" dirty="0"/>
              <a:t>Partitioning an image into regions of similarity.</a:t>
            </a:r>
          </a:p>
          <a:p>
            <a:pPr lvl="2"/>
            <a:r>
              <a:rPr lang="en-GB" dirty="0"/>
              <a:t>Grouping pixels and features with similar characteristics together.</a:t>
            </a:r>
          </a:p>
          <a:p>
            <a:pPr lvl="2"/>
            <a:r>
              <a:rPr lang="en-GB" dirty="0"/>
              <a:t>Helps with selecting regions of interest within the images. These regions can contain objects of interest that you want to capture.</a:t>
            </a:r>
          </a:p>
          <a:p>
            <a:pPr lvl="2"/>
            <a:r>
              <a:rPr lang="en-GB" dirty="0"/>
              <a:t>Segmenting an image into foreground and background.</a:t>
            </a:r>
          </a:p>
          <a:p>
            <a:pPr lvl="1"/>
            <a:endParaRPr lang="en-GB" dirty="0"/>
          </a:p>
          <a:p>
            <a:endParaRPr lang="en-GB" dirty="0"/>
          </a:p>
          <a:p>
            <a:endParaRPr lang="en-GB" dirty="0"/>
          </a:p>
          <a:p>
            <a:endParaRPr lang="en-US" dirty="0"/>
          </a:p>
          <a:p>
            <a:pPr lvl="3"/>
            <a:r>
              <a:rPr lang="en-US" dirty="0"/>
              <a:t>						</a:t>
            </a:r>
          </a:p>
          <a:p>
            <a:pPr lvl="3"/>
            <a:r>
              <a:rPr lang="en-US" dirty="0"/>
              <a:t>                                                                                          </a:t>
            </a:r>
          </a:p>
          <a:p>
            <a:pPr lvl="3"/>
            <a:endParaRPr lang="en-US" dirty="0"/>
          </a:p>
          <a:p>
            <a:pPr lvl="3"/>
            <a:endParaRPr lang="en-US" dirty="0"/>
          </a:p>
          <a:p>
            <a:pPr lvl="3"/>
            <a:r>
              <a:rPr lang="en-US" dirty="0"/>
              <a:t>		(Cremers, Rousson, and Deriche 2007) © 2007 Springer</a:t>
            </a:r>
          </a:p>
          <a:p>
            <a:endParaRPr lang="en-GB" dirty="0"/>
          </a:p>
          <a:p>
            <a:endParaRPr lang="en-GB" dirty="0"/>
          </a:p>
          <a:p>
            <a:endParaRPr lang="en-GB" dirty="0"/>
          </a:p>
          <a:p>
            <a:endParaRPr lang="en-GB" dirty="0"/>
          </a:p>
        </p:txBody>
      </p:sp>
      <p:sp>
        <p:nvSpPr>
          <p:cNvPr id="4" name="Footer Placeholder 3">
            <a:extLst>
              <a:ext uri="{FF2B5EF4-FFF2-40B4-BE49-F238E27FC236}">
                <a16:creationId xmlns:a16="http://schemas.microsoft.com/office/drawing/2014/main" id="{4449D89C-3644-46CE-B1F1-24A87E383B78}"/>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5" name="Picture 4">
            <a:extLst>
              <a:ext uri="{FF2B5EF4-FFF2-40B4-BE49-F238E27FC236}">
                <a16:creationId xmlns:a16="http://schemas.microsoft.com/office/drawing/2014/main" id="{682BC3D9-82F9-4057-89E7-F12C3665A571}"/>
              </a:ext>
            </a:extLst>
          </p:cNvPr>
          <p:cNvPicPr>
            <a:picLocks noChangeAspect="1"/>
          </p:cNvPicPr>
          <p:nvPr/>
        </p:nvPicPr>
        <p:blipFill>
          <a:blip r:embed="rId3"/>
          <a:stretch>
            <a:fillRect/>
          </a:stretch>
        </p:blipFill>
        <p:spPr>
          <a:xfrm>
            <a:off x="3050890" y="3429000"/>
            <a:ext cx="3484245" cy="2605143"/>
          </a:xfrm>
          <a:prstGeom prst="rect">
            <a:avLst/>
          </a:prstGeom>
        </p:spPr>
      </p:pic>
    </p:spTree>
    <p:extLst>
      <p:ext uri="{BB962C8B-B14F-4D97-AF65-F5344CB8AC3E}">
        <p14:creationId xmlns:p14="http://schemas.microsoft.com/office/powerpoint/2010/main" val="363460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Computer vision pipeline (</a:t>
            </a:r>
            <a:r>
              <a:rPr lang="en-GB"/>
              <a:t>cont.)</a:t>
            </a:r>
            <a:endParaRPr lang="en-GB" dirty="0"/>
          </a:p>
        </p:txBody>
      </p:sp>
      <p:sp>
        <p:nvSpPr>
          <p:cNvPr id="3" name="Content Placeholder 2"/>
          <p:cNvSpPr>
            <a:spLocks noGrp="1"/>
          </p:cNvSpPr>
          <p:nvPr>
            <p:ph idx="1"/>
          </p:nvPr>
        </p:nvSpPr>
        <p:spPr>
          <a:xfrm>
            <a:off x="208800" y="1164168"/>
            <a:ext cx="11641455" cy="5513832"/>
          </a:xfrm>
        </p:spPr>
        <p:txBody>
          <a:bodyPr/>
          <a:lstStyle/>
          <a:p>
            <a:pPr marL="457200" indent="-457200">
              <a:buFont typeface="+mj-lt"/>
              <a:buAutoNum type="arabicPeriod" startAt="4"/>
            </a:pPr>
            <a:r>
              <a:rPr lang="en-GB" b="1" dirty="0"/>
              <a:t>Feature extraction and selection</a:t>
            </a:r>
            <a:r>
              <a:rPr lang="en-GB" dirty="0"/>
              <a:t>:</a:t>
            </a:r>
          </a:p>
          <a:p>
            <a:pPr lvl="2"/>
            <a:r>
              <a:rPr lang="en-GB" dirty="0"/>
              <a:t>Find distinguishing information about the image.</a:t>
            </a:r>
          </a:p>
          <a:p>
            <a:pPr lvl="2"/>
            <a:r>
              <a:rPr lang="en-GB" dirty="0"/>
              <a:t>Image features examples: </a:t>
            </a:r>
            <a:r>
              <a:rPr lang="en-US" dirty="0"/>
              <a:t>distinct color in an image or a specific shape such as a line, edge, corner, or an image segment.</a:t>
            </a:r>
            <a:endParaRPr lang="en-GB" dirty="0"/>
          </a:p>
          <a:p>
            <a:pPr lvl="1"/>
            <a:endParaRPr lang="en-GB" dirty="0"/>
          </a:p>
          <a:p>
            <a:endParaRPr lang="en-GB" dirty="0"/>
          </a:p>
          <a:p>
            <a:endParaRPr lang="en-GB" dirty="0"/>
          </a:p>
          <a:p>
            <a:endParaRPr lang="en-GB" dirty="0"/>
          </a:p>
          <a:p>
            <a:endParaRPr lang="en-GB" dirty="0"/>
          </a:p>
          <a:p>
            <a:endParaRPr lang="en-GB" dirty="0"/>
          </a:p>
          <a:p>
            <a:endParaRPr lang="en-GB" dirty="0"/>
          </a:p>
        </p:txBody>
      </p:sp>
      <p:sp>
        <p:nvSpPr>
          <p:cNvPr id="5" name="Footer Placeholder 4">
            <a:extLst>
              <a:ext uri="{FF2B5EF4-FFF2-40B4-BE49-F238E27FC236}">
                <a16:creationId xmlns:a16="http://schemas.microsoft.com/office/drawing/2014/main" id="{ED5948C3-21B4-4577-81A1-CD382FD80EE4}"/>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4" name="Picture 3">
            <a:extLst>
              <a:ext uri="{FF2B5EF4-FFF2-40B4-BE49-F238E27FC236}">
                <a16:creationId xmlns:a16="http://schemas.microsoft.com/office/drawing/2014/main" id="{E823CCCB-037F-476D-A775-8284B317E179}"/>
              </a:ext>
            </a:extLst>
          </p:cNvPr>
          <p:cNvPicPr>
            <a:picLocks noChangeAspect="1"/>
          </p:cNvPicPr>
          <p:nvPr/>
        </p:nvPicPr>
        <p:blipFill>
          <a:blip r:embed="rId3"/>
          <a:stretch>
            <a:fillRect/>
          </a:stretch>
        </p:blipFill>
        <p:spPr>
          <a:xfrm>
            <a:off x="2596853" y="3597693"/>
            <a:ext cx="6310381" cy="2512845"/>
          </a:xfrm>
          <a:prstGeom prst="rect">
            <a:avLst/>
          </a:prstGeom>
        </p:spPr>
      </p:pic>
    </p:spTree>
    <p:extLst>
      <p:ext uri="{BB962C8B-B14F-4D97-AF65-F5344CB8AC3E}">
        <p14:creationId xmlns:p14="http://schemas.microsoft.com/office/powerpoint/2010/main" val="67536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Computer vision pipeline (cont.)</a:t>
            </a:r>
          </a:p>
        </p:txBody>
      </p:sp>
      <p:sp>
        <p:nvSpPr>
          <p:cNvPr id="3" name="Content Placeholder 2"/>
          <p:cNvSpPr>
            <a:spLocks noGrp="1"/>
          </p:cNvSpPr>
          <p:nvPr>
            <p:ph idx="1"/>
          </p:nvPr>
        </p:nvSpPr>
        <p:spPr>
          <a:xfrm>
            <a:off x="208800" y="1164168"/>
            <a:ext cx="11641455" cy="5513832"/>
          </a:xfrm>
        </p:spPr>
        <p:txBody>
          <a:bodyPr/>
          <a:lstStyle/>
          <a:p>
            <a:r>
              <a:rPr lang="en-GB" dirty="0"/>
              <a:t>Some extracted features might be irrelevant or redundant.</a:t>
            </a:r>
          </a:p>
          <a:p>
            <a:r>
              <a:rPr lang="en-US" dirty="0"/>
              <a:t>	Feature selection follows feature extraction.</a:t>
            </a:r>
            <a:endParaRPr lang="en-GB" dirty="0"/>
          </a:p>
          <a:p>
            <a:r>
              <a:rPr lang="en-GB" dirty="0"/>
              <a:t>Feature selection is choosing a feature subset that can reduce dimensionality with the least amount of information loss.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4" name="Footer Placeholder 3">
            <a:extLst>
              <a:ext uri="{FF2B5EF4-FFF2-40B4-BE49-F238E27FC236}">
                <a16:creationId xmlns:a16="http://schemas.microsoft.com/office/drawing/2014/main" id="{AA0F36C5-D5A6-4C27-8551-60149CD26F01}"/>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grpSp>
        <p:nvGrpSpPr>
          <p:cNvPr id="6" name="Group 5">
            <a:extLst>
              <a:ext uri="{FF2B5EF4-FFF2-40B4-BE49-F238E27FC236}">
                <a16:creationId xmlns:a16="http://schemas.microsoft.com/office/drawing/2014/main" id="{D29A72EA-E46A-6645-A9BF-23A9BE28FFD9}"/>
              </a:ext>
            </a:extLst>
          </p:cNvPr>
          <p:cNvGrpSpPr/>
          <p:nvPr/>
        </p:nvGrpSpPr>
        <p:grpSpPr>
          <a:xfrm>
            <a:off x="2483333" y="3528997"/>
            <a:ext cx="7298182" cy="2545610"/>
            <a:chOff x="1828053" y="2554941"/>
            <a:chExt cx="7298182" cy="2545610"/>
          </a:xfrm>
        </p:grpSpPr>
        <p:pic>
          <p:nvPicPr>
            <p:cNvPr id="7" name="Picture 6">
              <a:extLst>
                <a:ext uri="{FF2B5EF4-FFF2-40B4-BE49-F238E27FC236}">
                  <a16:creationId xmlns:a16="http://schemas.microsoft.com/office/drawing/2014/main" id="{042049B8-D06D-014A-A036-05EC8432A4F8}"/>
                </a:ext>
              </a:extLst>
            </p:cNvPr>
            <p:cNvPicPr>
              <a:picLocks noChangeAspect="1"/>
            </p:cNvPicPr>
            <p:nvPr/>
          </p:nvPicPr>
          <p:blipFill>
            <a:blip r:embed="rId3"/>
            <a:stretch>
              <a:fillRect/>
            </a:stretch>
          </p:blipFill>
          <p:spPr>
            <a:xfrm>
              <a:off x="1828053" y="2554941"/>
              <a:ext cx="1604238" cy="1810497"/>
            </a:xfrm>
            <a:prstGeom prst="rect">
              <a:avLst/>
            </a:prstGeom>
          </p:spPr>
        </p:pic>
        <p:pic>
          <p:nvPicPr>
            <p:cNvPr id="8" name="Picture 7">
              <a:extLst>
                <a:ext uri="{FF2B5EF4-FFF2-40B4-BE49-F238E27FC236}">
                  <a16:creationId xmlns:a16="http://schemas.microsoft.com/office/drawing/2014/main" id="{77E7DE37-D188-1447-AFDD-18D9A935A1D3}"/>
                </a:ext>
              </a:extLst>
            </p:cNvPr>
            <p:cNvPicPr>
              <a:picLocks noChangeAspect="1"/>
            </p:cNvPicPr>
            <p:nvPr/>
          </p:nvPicPr>
          <p:blipFill>
            <a:blip r:embed="rId4"/>
            <a:stretch>
              <a:fillRect/>
            </a:stretch>
          </p:blipFill>
          <p:spPr>
            <a:xfrm>
              <a:off x="4969189" y="2554941"/>
              <a:ext cx="1604238" cy="1810497"/>
            </a:xfrm>
            <a:prstGeom prst="rect">
              <a:avLst/>
            </a:prstGeom>
          </p:spPr>
        </p:pic>
        <p:pic>
          <p:nvPicPr>
            <p:cNvPr id="9" name="Picture 8">
              <a:extLst>
                <a:ext uri="{FF2B5EF4-FFF2-40B4-BE49-F238E27FC236}">
                  <a16:creationId xmlns:a16="http://schemas.microsoft.com/office/drawing/2014/main" id="{789DD42A-8A94-5644-B7C3-66B2C708654D}"/>
                </a:ext>
              </a:extLst>
            </p:cNvPr>
            <p:cNvPicPr>
              <a:picLocks noChangeAspect="1"/>
            </p:cNvPicPr>
            <p:nvPr/>
          </p:nvPicPr>
          <p:blipFill>
            <a:blip r:embed="rId5"/>
            <a:stretch>
              <a:fillRect/>
            </a:stretch>
          </p:blipFill>
          <p:spPr>
            <a:xfrm>
              <a:off x="8110325" y="2554941"/>
              <a:ext cx="985460" cy="1810497"/>
            </a:xfrm>
            <a:prstGeom prst="rect">
              <a:avLst/>
            </a:prstGeom>
          </p:spPr>
        </p:pic>
        <p:cxnSp>
          <p:nvCxnSpPr>
            <p:cNvPr id="10" name="Straight Arrow Connector 9">
              <a:extLst>
                <a:ext uri="{FF2B5EF4-FFF2-40B4-BE49-F238E27FC236}">
                  <a16:creationId xmlns:a16="http://schemas.microsoft.com/office/drawing/2014/main" id="{66BAA3FF-F1C3-6440-A942-FFC42A6F51D8}"/>
                </a:ext>
              </a:extLst>
            </p:cNvPr>
            <p:cNvCxnSpPr>
              <a:cxnSpLocks/>
            </p:cNvCxnSpPr>
            <p:nvPr/>
          </p:nvCxnSpPr>
          <p:spPr>
            <a:xfrm>
              <a:off x="6953142" y="3460376"/>
              <a:ext cx="777468"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CC6E66B-C88D-404C-90CC-B5354CB46D25}"/>
                </a:ext>
              </a:extLst>
            </p:cNvPr>
            <p:cNvSpPr txBox="1"/>
            <p:nvPr/>
          </p:nvSpPr>
          <p:spPr>
            <a:xfrm>
              <a:off x="1920128" y="4484998"/>
              <a:ext cx="1359668" cy="353943"/>
            </a:xfrm>
            <a:prstGeom prst="rect">
              <a:avLst/>
            </a:prstGeom>
            <a:noFill/>
          </p:spPr>
          <p:txBody>
            <a:bodyPr wrap="none" rtlCol="0">
              <a:spAutoFit/>
            </a:bodyPr>
            <a:lstStyle/>
            <a:p>
              <a:r>
                <a:rPr lang="en-US" dirty="0">
                  <a:latin typeface="IBM Plex Sans" panose="020B0503050203000203" pitchFamily="34" charset="77"/>
                </a:rPr>
                <a:t>All Features</a:t>
              </a:r>
            </a:p>
          </p:txBody>
        </p:sp>
        <p:sp>
          <p:nvSpPr>
            <p:cNvPr id="12" name="TextBox 11">
              <a:extLst>
                <a:ext uri="{FF2B5EF4-FFF2-40B4-BE49-F238E27FC236}">
                  <a16:creationId xmlns:a16="http://schemas.microsoft.com/office/drawing/2014/main" id="{464056DE-A3E0-064B-9841-F3891A129273}"/>
                </a:ext>
              </a:extLst>
            </p:cNvPr>
            <p:cNvSpPr txBox="1"/>
            <p:nvPr/>
          </p:nvSpPr>
          <p:spPr>
            <a:xfrm>
              <a:off x="5087586" y="4484998"/>
              <a:ext cx="1367682" cy="615553"/>
            </a:xfrm>
            <a:prstGeom prst="rect">
              <a:avLst/>
            </a:prstGeom>
            <a:noFill/>
          </p:spPr>
          <p:txBody>
            <a:bodyPr wrap="none" rtlCol="0">
              <a:spAutoFit/>
            </a:bodyPr>
            <a:lstStyle/>
            <a:p>
              <a:pPr algn="ctr"/>
              <a:r>
                <a:rPr lang="en-US" dirty="0">
                  <a:latin typeface="IBM Plex Sans" panose="020B0503050203000203" pitchFamily="34" charset="77"/>
                </a:rPr>
                <a:t>Selection</a:t>
              </a:r>
            </a:p>
            <a:p>
              <a:pPr algn="ctr"/>
              <a:r>
                <a:rPr lang="en-US" dirty="0">
                  <a:latin typeface="IBM Plex Sans" panose="020B0503050203000203" pitchFamily="34" charset="77"/>
                </a:rPr>
                <a:t>Techniques </a:t>
              </a:r>
            </a:p>
          </p:txBody>
        </p:sp>
        <p:sp>
          <p:nvSpPr>
            <p:cNvPr id="13" name="TextBox 12">
              <a:extLst>
                <a:ext uri="{FF2B5EF4-FFF2-40B4-BE49-F238E27FC236}">
                  <a16:creationId xmlns:a16="http://schemas.microsoft.com/office/drawing/2014/main" id="{98005168-348F-6B4F-93EE-0ED0C7267ED1}"/>
                </a:ext>
              </a:extLst>
            </p:cNvPr>
            <p:cNvSpPr txBox="1"/>
            <p:nvPr/>
          </p:nvSpPr>
          <p:spPr>
            <a:xfrm>
              <a:off x="8075947" y="4484998"/>
              <a:ext cx="1050288" cy="615553"/>
            </a:xfrm>
            <a:prstGeom prst="rect">
              <a:avLst/>
            </a:prstGeom>
            <a:noFill/>
          </p:spPr>
          <p:txBody>
            <a:bodyPr wrap="none" rtlCol="0">
              <a:spAutoFit/>
            </a:bodyPr>
            <a:lstStyle/>
            <a:p>
              <a:pPr algn="ctr"/>
              <a:r>
                <a:rPr lang="en-US" dirty="0">
                  <a:latin typeface="IBM Plex Sans" panose="020B0503050203000203" pitchFamily="34" charset="77"/>
                </a:rPr>
                <a:t>Selected</a:t>
              </a:r>
            </a:p>
            <a:p>
              <a:pPr algn="ctr"/>
              <a:r>
                <a:rPr lang="en-US" dirty="0">
                  <a:latin typeface="IBM Plex Sans" panose="020B0503050203000203" pitchFamily="34" charset="77"/>
                </a:rPr>
                <a:t>Features</a:t>
              </a:r>
            </a:p>
          </p:txBody>
        </p:sp>
        <p:cxnSp>
          <p:nvCxnSpPr>
            <p:cNvPr id="14" name="Straight Arrow Connector 13">
              <a:extLst>
                <a:ext uri="{FF2B5EF4-FFF2-40B4-BE49-F238E27FC236}">
                  <a16:creationId xmlns:a16="http://schemas.microsoft.com/office/drawing/2014/main" id="{020B429D-AA8F-5C45-A56B-62C24A5E12F8}"/>
                </a:ext>
              </a:extLst>
            </p:cNvPr>
            <p:cNvCxnSpPr>
              <a:cxnSpLocks/>
            </p:cNvCxnSpPr>
            <p:nvPr/>
          </p:nvCxnSpPr>
          <p:spPr>
            <a:xfrm>
              <a:off x="3812006" y="3460376"/>
              <a:ext cx="777468"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547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Computer vision pipeline (</a:t>
            </a:r>
            <a:r>
              <a:rPr lang="en-GB"/>
              <a:t>cont.)</a:t>
            </a:r>
            <a:endParaRPr lang="en-GB" dirty="0"/>
          </a:p>
        </p:txBody>
      </p:sp>
      <p:sp>
        <p:nvSpPr>
          <p:cNvPr id="3" name="Content Placeholder 2"/>
          <p:cNvSpPr>
            <a:spLocks noGrp="1"/>
          </p:cNvSpPr>
          <p:nvPr>
            <p:ph idx="1"/>
          </p:nvPr>
        </p:nvSpPr>
        <p:spPr>
          <a:xfrm>
            <a:off x="208800" y="1164168"/>
            <a:ext cx="11641455" cy="5513832"/>
          </a:xfrm>
        </p:spPr>
        <p:txBody>
          <a:bodyPr/>
          <a:lstStyle/>
          <a:p>
            <a:pPr marL="457200" indent="-457200">
              <a:buFont typeface="+mj-lt"/>
              <a:buAutoNum type="arabicPeriod" startAt="5"/>
            </a:pPr>
            <a:r>
              <a:rPr lang="en-GB" b="1" dirty="0"/>
              <a:t>Classification</a:t>
            </a:r>
            <a:r>
              <a:rPr lang="en-GB" dirty="0"/>
              <a:t>: </a:t>
            </a:r>
          </a:p>
          <a:p>
            <a:pPr lvl="2"/>
            <a:r>
              <a:rPr lang="en-GB" dirty="0"/>
              <a:t>The extracted features are used to classify the image.</a:t>
            </a:r>
          </a:p>
          <a:p>
            <a:pPr lvl="2"/>
            <a:r>
              <a:rPr lang="en-GB" dirty="0"/>
              <a:t>More processing might be done on the classified images to identify more features from the image.</a:t>
            </a:r>
          </a:p>
          <a:p>
            <a:pPr lvl="2"/>
            <a:r>
              <a:rPr lang="en-GB" dirty="0"/>
              <a:t>Example: After face detection, identify features on the face, such as hair style, age, and gender.</a:t>
            </a:r>
          </a:p>
          <a:p>
            <a:endParaRPr lang="en-GB" dirty="0"/>
          </a:p>
          <a:p>
            <a:endParaRPr lang="en-GB" dirty="0"/>
          </a:p>
          <a:p>
            <a:endParaRPr lang="en-GB" dirty="0"/>
          </a:p>
          <a:p>
            <a:endParaRPr lang="en-GB" dirty="0"/>
          </a:p>
          <a:p>
            <a:endParaRPr lang="en-GB" dirty="0"/>
          </a:p>
        </p:txBody>
      </p:sp>
      <p:sp>
        <p:nvSpPr>
          <p:cNvPr id="4" name="Footer Placeholder 3">
            <a:extLst>
              <a:ext uri="{FF2B5EF4-FFF2-40B4-BE49-F238E27FC236}">
                <a16:creationId xmlns:a16="http://schemas.microsoft.com/office/drawing/2014/main" id="{D931D98B-7CDE-4FED-A4FE-01C064F2639F}"/>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6" name="Picture 5">
            <a:extLst>
              <a:ext uri="{FF2B5EF4-FFF2-40B4-BE49-F238E27FC236}">
                <a16:creationId xmlns:a16="http://schemas.microsoft.com/office/drawing/2014/main" id="{318EF071-0805-4220-B154-EE754E53ECB3}"/>
              </a:ext>
            </a:extLst>
          </p:cNvPr>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553308" y="3679148"/>
            <a:ext cx="4237438" cy="2602852"/>
          </a:xfrm>
          <a:prstGeom prst="rect">
            <a:avLst/>
          </a:prstGeom>
          <a:noFill/>
          <a:ln>
            <a:noFill/>
          </a:ln>
        </p:spPr>
      </p:pic>
    </p:spTree>
    <p:extLst>
      <p:ext uri="{BB962C8B-B14F-4D97-AF65-F5344CB8AC3E}">
        <p14:creationId xmlns:p14="http://schemas.microsoft.com/office/powerpoint/2010/main" val="3484806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a:t>Decision making</a:t>
            </a:r>
            <a:endParaRPr lang="en-GB" dirty="0"/>
          </a:p>
        </p:txBody>
      </p:sp>
      <p:sp>
        <p:nvSpPr>
          <p:cNvPr id="3" name="Content Placeholder 2"/>
          <p:cNvSpPr>
            <a:spLocks noGrp="1"/>
          </p:cNvSpPr>
          <p:nvPr>
            <p:ph idx="1"/>
          </p:nvPr>
        </p:nvSpPr>
        <p:spPr>
          <a:xfrm>
            <a:off x="208800" y="1164168"/>
            <a:ext cx="11641455" cy="5513832"/>
          </a:xfrm>
        </p:spPr>
        <p:txBody>
          <a:bodyPr/>
          <a:lstStyle/>
          <a:p>
            <a:r>
              <a:rPr lang="en-US" dirty="0"/>
              <a:t>Apply logic to make decisions based on detected images.</a:t>
            </a:r>
            <a:r>
              <a:rPr lang="en-GB" dirty="0"/>
              <a:t> </a:t>
            </a:r>
          </a:p>
          <a:p>
            <a:r>
              <a:rPr lang="en-GB" dirty="0"/>
              <a:t>Examples:</a:t>
            </a:r>
          </a:p>
          <a:p>
            <a:pPr lvl="1"/>
            <a:r>
              <a:rPr lang="en-GB" dirty="0"/>
              <a:t>Security application: Grant access based on face recognition.</a:t>
            </a:r>
          </a:p>
          <a:p>
            <a:pPr lvl="1"/>
            <a:r>
              <a:rPr lang="en-US" dirty="0"/>
              <a:t>In a greenhouse environment, a notification is sent to the engineers to act if a plant is detected as suffering from decay. </a:t>
            </a:r>
            <a:endParaRPr lang="en-GB" dirty="0"/>
          </a:p>
          <a:p>
            <a:endParaRPr lang="en-GB" dirty="0"/>
          </a:p>
        </p:txBody>
      </p:sp>
      <p:sp>
        <p:nvSpPr>
          <p:cNvPr id="4" name="Footer Placeholder 3">
            <a:extLst>
              <a:ext uri="{FF2B5EF4-FFF2-40B4-BE49-F238E27FC236}">
                <a16:creationId xmlns:a16="http://schemas.microsoft.com/office/drawing/2014/main" id="{C57BA0AA-E050-470A-85D5-29F3976BA096}"/>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extLst>
      <p:ext uri="{BB962C8B-B14F-4D97-AF65-F5344CB8AC3E}">
        <p14:creationId xmlns:p14="http://schemas.microsoft.com/office/powerpoint/2010/main" val="4041770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00800" y="352800"/>
            <a:ext cx="2840400" cy="6328800"/>
          </a:xfrm>
        </p:spPr>
        <p:txBody>
          <a:bodyPr/>
          <a:lstStyle/>
          <a:p>
            <a:r>
              <a:rPr lang="en-US" dirty="0"/>
              <a:t>Unit summary</a:t>
            </a:r>
          </a:p>
        </p:txBody>
      </p:sp>
      <p:sp>
        <p:nvSpPr>
          <p:cNvPr id="19460" name="Rectangle 3"/>
          <p:cNvSpPr>
            <a:spLocks noGrp="1" noChangeArrowheads="1"/>
          </p:cNvSpPr>
          <p:nvPr>
            <p:ph idx="1"/>
          </p:nvPr>
        </p:nvSpPr>
        <p:spPr>
          <a:xfrm>
            <a:off x="3204000" y="352800"/>
            <a:ext cx="8506800" cy="6328800"/>
          </a:xfrm>
        </p:spPr>
        <p:txBody>
          <a:bodyPr/>
          <a:lstStyle/>
          <a:p>
            <a:r>
              <a:rPr lang="en-US"/>
              <a:t>Describe image representation for computers.</a:t>
            </a:r>
          </a:p>
          <a:p>
            <a:r>
              <a:rPr lang="en-US"/>
              <a:t>Describe the computer vision (CV) pipeline.</a:t>
            </a:r>
          </a:p>
          <a:p>
            <a:r>
              <a:rPr lang="en-US"/>
              <a:t>Describe different preprocessing techniques.</a:t>
            </a:r>
          </a:p>
          <a:p>
            <a:r>
              <a:rPr lang="en-US"/>
              <a:t>Explain image segmentation.</a:t>
            </a:r>
          </a:p>
          <a:p>
            <a:r>
              <a:rPr lang="en-US"/>
              <a:t>Explain feature extraction and selection.</a:t>
            </a:r>
          </a:p>
          <a:p>
            <a:r>
              <a:rPr lang="en-US"/>
              <a:t>Describe when object recognition takes place.</a:t>
            </a:r>
          </a:p>
          <a:p>
            <a:endParaRPr lang="en-US"/>
          </a:p>
          <a:p>
            <a:endParaRPr lang="en-US" dirty="0"/>
          </a:p>
        </p:txBody>
      </p:sp>
      <p:sp>
        <p:nvSpPr>
          <p:cNvPr id="2" name="Footer Placeholder 1">
            <a:extLst>
              <a:ext uri="{FF2B5EF4-FFF2-40B4-BE49-F238E27FC236}">
                <a16:creationId xmlns:a16="http://schemas.microsoft.com/office/drawing/2014/main" id="{615AB40E-BFFE-420E-B0DD-A8DD0C1EA1D0}"/>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08800" y="180000"/>
            <a:ext cx="11641455" cy="860400"/>
          </a:xfrm>
        </p:spPr>
        <p:txBody>
          <a:bodyPr/>
          <a:lstStyle/>
          <a:p>
            <a:r>
              <a:rPr lang="en-US"/>
              <a:t>Review questions</a:t>
            </a:r>
            <a:endParaRPr lang="en-US" dirty="0"/>
          </a:p>
        </p:txBody>
      </p:sp>
      <p:sp>
        <p:nvSpPr>
          <p:cNvPr id="21508" name="Rectangle 3"/>
          <p:cNvSpPr>
            <a:spLocks noGrp="1" noChangeArrowheads="1"/>
          </p:cNvSpPr>
          <p:nvPr>
            <p:ph idx="1"/>
          </p:nvPr>
        </p:nvSpPr>
        <p:spPr>
          <a:xfrm>
            <a:off x="208800" y="1170432"/>
            <a:ext cx="11641455" cy="5513832"/>
          </a:xfrm>
        </p:spPr>
        <p:txBody>
          <a:bodyPr/>
          <a:lstStyle/>
          <a:p>
            <a:r>
              <a:rPr lang="en-US" dirty="0"/>
              <a:t>True or False: There is only one model to represent color in images, which is the RGB color model.</a:t>
            </a:r>
          </a:p>
          <a:p>
            <a:r>
              <a:rPr lang="en-US" dirty="0"/>
              <a:t>True or False: In feature extraction, one of the reasons to perform feature selection is to avoid overfitting when training the model.</a:t>
            </a:r>
          </a:p>
          <a:p>
            <a:r>
              <a:rPr lang="en-US" dirty="0"/>
              <a:t>True or False: In a CV pipeline, classification </a:t>
            </a:r>
            <a:r>
              <a:rPr lang="en-GB" dirty="0"/>
              <a:t>deals with extracting </a:t>
            </a:r>
            <a:r>
              <a:rPr lang="en-US" dirty="0"/>
              <a:t>a measurable piece of data in your image</a:t>
            </a:r>
            <a:r>
              <a:rPr lang="en-GB" dirty="0"/>
              <a:t>. </a:t>
            </a:r>
            <a:endParaRPr lang="en-US" dirty="0"/>
          </a:p>
          <a:p>
            <a:r>
              <a:rPr lang="en-US" dirty="0"/>
              <a:t>Which of the following items is not an example of feature extraction:</a:t>
            </a:r>
          </a:p>
          <a:p>
            <a:pPr lvl="1"/>
            <a:r>
              <a:rPr lang="en-US" dirty="0"/>
              <a:t>Shape</a:t>
            </a:r>
          </a:p>
          <a:p>
            <a:pPr lvl="1"/>
            <a:r>
              <a:rPr lang="en-US" dirty="0"/>
              <a:t>Color</a:t>
            </a:r>
          </a:p>
          <a:p>
            <a:pPr lvl="1"/>
            <a:r>
              <a:rPr lang="en-US" dirty="0"/>
              <a:t>Lines and edges</a:t>
            </a:r>
          </a:p>
          <a:p>
            <a:pPr lvl="1"/>
            <a:r>
              <a:rPr lang="en-US" dirty="0"/>
              <a:t>Noise</a:t>
            </a:r>
          </a:p>
          <a:p>
            <a:endParaRPr lang="en-US" dirty="0"/>
          </a:p>
        </p:txBody>
      </p:sp>
      <p:sp>
        <p:nvSpPr>
          <p:cNvPr id="2" name="Footer Placeholder 1">
            <a:extLst>
              <a:ext uri="{FF2B5EF4-FFF2-40B4-BE49-F238E27FC236}">
                <a16:creationId xmlns:a16="http://schemas.microsoft.com/office/drawing/2014/main" id="{413AE8C0-D18F-4683-A38C-B865C01536EF}"/>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9" name="Graphic 8" descr="Help">
            <a:extLst>
              <a:ext uri="{FF2B5EF4-FFF2-40B4-BE49-F238E27FC236}">
                <a16:creationId xmlns:a16="http://schemas.microsoft.com/office/drawing/2014/main" id="{33665048-85DD-45D6-8798-ECE7CE5E60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14781" y="173737"/>
            <a:ext cx="914400" cy="914400"/>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08800" y="180000"/>
            <a:ext cx="11641455" cy="860400"/>
          </a:xfrm>
        </p:spPr>
        <p:txBody>
          <a:bodyPr/>
          <a:lstStyle/>
          <a:p>
            <a:r>
              <a:rPr lang="en-US"/>
              <a:t>Review answers</a:t>
            </a:r>
            <a:endParaRPr lang="en-US" dirty="0"/>
          </a:p>
        </p:txBody>
      </p:sp>
      <p:sp>
        <p:nvSpPr>
          <p:cNvPr id="21508" name="Rectangle 3"/>
          <p:cNvSpPr>
            <a:spLocks noGrp="1" noChangeArrowheads="1"/>
          </p:cNvSpPr>
          <p:nvPr>
            <p:ph idx="1"/>
          </p:nvPr>
        </p:nvSpPr>
        <p:spPr>
          <a:xfrm>
            <a:off x="208800" y="1170432"/>
            <a:ext cx="11641455" cy="5513832"/>
          </a:xfrm>
        </p:spPr>
        <p:txBody>
          <a:bodyPr/>
          <a:lstStyle/>
          <a:p>
            <a:r>
              <a:rPr lang="en-GB" dirty="0"/>
              <a:t>True</a:t>
            </a:r>
            <a:r>
              <a:rPr lang="en-US" dirty="0"/>
              <a:t> or </a:t>
            </a:r>
            <a:r>
              <a:rPr lang="en-US" u="sng" dirty="0">
                <a:solidFill>
                  <a:schemeClr val="accent2"/>
                </a:solidFill>
              </a:rPr>
              <a:t>False</a:t>
            </a:r>
            <a:r>
              <a:rPr lang="en-US" dirty="0"/>
              <a:t>: There is only one model to represent color in images, which is the RGB color model.</a:t>
            </a:r>
            <a:endParaRPr lang="en-GB" dirty="0"/>
          </a:p>
          <a:p>
            <a:r>
              <a:rPr lang="en-US" u="sng" dirty="0">
                <a:solidFill>
                  <a:schemeClr val="accent2"/>
                </a:solidFill>
              </a:rPr>
              <a:t>True</a:t>
            </a:r>
            <a:r>
              <a:rPr lang="en-US" dirty="0"/>
              <a:t> or False: In feature extraction, one of the reasons to perform feature selection is to avoid overfitting when training the model.   </a:t>
            </a:r>
          </a:p>
          <a:p>
            <a:r>
              <a:rPr lang="en-US" dirty="0"/>
              <a:t>True or </a:t>
            </a:r>
            <a:r>
              <a:rPr lang="en-GB" u="sng" dirty="0">
                <a:solidFill>
                  <a:schemeClr val="accent2"/>
                </a:solidFill>
              </a:rPr>
              <a:t>False</a:t>
            </a:r>
            <a:r>
              <a:rPr lang="en-US" dirty="0"/>
              <a:t>: In the CV pipeline, classification </a:t>
            </a:r>
            <a:r>
              <a:rPr lang="en-GB" dirty="0"/>
              <a:t>deals with extracting </a:t>
            </a:r>
            <a:r>
              <a:rPr lang="en-US" dirty="0"/>
              <a:t>a measurable piece of data in your image</a:t>
            </a:r>
            <a:r>
              <a:rPr lang="en-GB" dirty="0"/>
              <a:t>. </a:t>
            </a:r>
          </a:p>
          <a:p>
            <a:r>
              <a:rPr lang="en-US" dirty="0"/>
              <a:t>Which of the following items is not an example of feature extraction:</a:t>
            </a:r>
          </a:p>
          <a:p>
            <a:pPr lvl="1"/>
            <a:r>
              <a:rPr lang="en-US" dirty="0"/>
              <a:t>Shape</a:t>
            </a:r>
          </a:p>
          <a:p>
            <a:pPr lvl="1"/>
            <a:r>
              <a:rPr lang="en-US" dirty="0"/>
              <a:t>Color</a:t>
            </a:r>
          </a:p>
          <a:p>
            <a:pPr lvl="1"/>
            <a:r>
              <a:rPr lang="en-US" dirty="0"/>
              <a:t>Lines and edges</a:t>
            </a:r>
          </a:p>
          <a:p>
            <a:pPr lvl="1"/>
            <a:r>
              <a:rPr lang="en-US" u="sng" dirty="0">
                <a:solidFill>
                  <a:schemeClr val="accent2"/>
                </a:solidFill>
              </a:rPr>
              <a:t>Noise</a:t>
            </a:r>
          </a:p>
          <a:p>
            <a:endParaRPr lang="en-US" dirty="0"/>
          </a:p>
        </p:txBody>
      </p:sp>
      <p:sp>
        <p:nvSpPr>
          <p:cNvPr id="2" name="Footer Placeholder 1">
            <a:extLst>
              <a:ext uri="{FF2B5EF4-FFF2-40B4-BE49-F238E27FC236}">
                <a16:creationId xmlns:a16="http://schemas.microsoft.com/office/drawing/2014/main" id="{EEF7E14F-F3E1-45F0-BCCE-390D05EAE638}"/>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9" name="Graphic 8" descr="Checklist">
            <a:extLst>
              <a:ext uri="{FF2B5EF4-FFF2-40B4-BE49-F238E27FC236}">
                <a16:creationId xmlns:a16="http://schemas.microsoft.com/office/drawing/2014/main" id="{F6087ACC-06B0-4B6F-8B48-6B5BCAF204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67569" y="161611"/>
            <a:ext cx="914400" cy="914400"/>
          </a:xfrm>
          <a:prstGeom prst="rect">
            <a:avLst/>
          </a:prstGeom>
        </p:spPr>
      </p:pic>
    </p:spTree>
    <p:custDataLst>
      <p:tags r:id="rId1"/>
    </p:custDataLst>
    <p:extLst>
      <p:ext uri="{BB962C8B-B14F-4D97-AF65-F5344CB8AC3E}">
        <p14:creationId xmlns:p14="http://schemas.microsoft.com/office/powerpoint/2010/main" val="2982972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Exercise: Using a basic deep neural network to solve an image recognition problem</a:t>
            </a:r>
          </a:p>
        </p:txBody>
      </p:sp>
      <p:sp>
        <p:nvSpPr>
          <p:cNvPr id="2" name="Footer Placeholder 1">
            <a:extLst>
              <a:ext uri="{FF2B5EF4-FFF2-40B4-BE49-F238E27FC236}">
                <a16:creationId xmlns:a16="http://schemas.microsoft.com/office/drawing/2014/main" id="{9642409E-5FAE-FA05-8361-9426BB7277D1}"/>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291482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00800" y="352800"/>
            <a:ext cx="2840400" cy="6328800"/>
          </a:xfrm>
        </p:spPr>
        <p:txBody>
          <a:bodyPr/>
          <a:lstStyle/>
          <a:p>
            <a:r>
              <a:rPr lang="en-US" dirty="0"/>
              <a:t>Unit objectives</a:t>
            </a:r>
          </a:p>
        </p:txBody>
      </p:sp>
      <p:sp>
        <p:nvSpPr>
          <p:cNvPr id="9220" name="Rectangle 3"/>
          <p:cNvSpPr>
            <a:spLocks noGrp="1" noChangeArrowheads="1"/>
          </p:cNvSpPr>
          <p:nvPr>
            <p:ph idx="1"/>
          </p:nvPr>
        </p:nvSpPr>
        <p:spPr>
          <a:xfrm>
            <a:off x="3204000" y="352800"/>
            <a:ext cx="8506800" cy="6328800"/>
          </a:xfrm>
        </p:spPr>
        <p:txBody>
          <a:bodyPr/>
          <a:lstStyle/>
          <a:p>
            <a:r>
              <a:rPr lang="en-US" dirty="0"/>
              <a:t>Describe image representation for computers.</a:t>
            </a:r>
          </a:p>
          <a:p>
            <a:r>
              <a:rPr lang="en-US" dirty="0"/>
              <a:t>Describe the computer vision (CV) pipeline.</a:t>
            </a:r>
          </a:p>
          <a:p>
            <a:r>
              <a:rPr lang="en-US" dirty="0"/>
              <a:t>Describe different preprocessing techniques.</a:t>
            </a:r>
          </a:p>
          <a:p>
            <a:r>
              <a:rPr lang="en-US" dirty="0"/>
              <a:t>Explain image segmentation.</a:t>
            </a:r>
          </a:p>
          <a:p>
            <a:r>
              <a:rPr lang="en-US" dirty="0"/>
              <a:t>Explain feature extraction and selection.</a:t>
            </a:r>
          </a:p>
          <a:p>
            <a:r>
              <a:rPr lang="en-US" dirty="0"/>
              <a:t>Explain image classification.</a:t>
            </a:r>
          </a:p>
          <a:p>
            <a:endParaRPr lang="en-US" dirty="0"/>
          </a:p>
          <a:p>
            <a:endParaRPr lang="en-US" dirty="0"/>
          </a:p>
        </p:txBody>
      </p:sp>
      <p:sp>
        <p:nvSpPr>
          <p:cNvPr id="2" name="Footer Placeholder 1">
            <a:extLst>
              <a:ext uri="{FF2B5EF4-FFF2-40B4-BE49-F238E27FC236}">
                <a16:creationId xmlns:a16="http://schemas.microsoft.com/office/drawing/2014/main" id="{173ECF95-B4B5-41A1-A195-A560A13228CA}"/>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100800" y="352800"/>
            <a:ext cx="2840400" cy="6328800"/>
          </a:xfrm>
        </p:spPr>
        <p:txBody>
          <a:bodyPr/>
          <a:lstStyle/>
          <a:p>
            <a:r>
              <a:rPr lang="en-US" dirty="0"/>
              <a:t>Exercise objectives</a:t>
            </a:r>
          </a:p>
        </p:txBody>
      </p:sp>
      <p:sp>
        <p:nvSpPr>
          <p:cNvPr id="31748" name="Rectangle 3"/>
          <p:cNvSpPr>
            <a:spLocks noGrp="1" noChangeArrowheads="1"/>
          </p:cNvSpPr>
          <p:nvPr>
            <p:ph idx="1"/>
          </p:nvPr>
        </p:nvSpPr>
        <p:spPr>
          <a:xfrm>
            <a:off x="3204000" y="352800"/>
            <a:ext cx="8506800" cy="6328800"/>
          </a:xfrm>
        </p:spPr>
        <p:txBody>
          <a:bodyPr/>
          <a:lstStyle/>
          <a:p>
            <a:r>
              <a:rPr lang="en-US" dirty="0"/>
              <a:t>In this exercise, you use a simple deep neural network to solve an image recognition problem. Here, the focus is more on the overall technique and use of a library than on perfecting the model. </a:t>
            </a:r>
          </a:p>
          <a:p>
            <a:r>
              <a:rPr lang="en-US" dirty="0"/>
              <a:t>After completing this exercise, you should be able to: </a:t>
            </a:r>
          </a:p>
          <a:p>
            <a:pPr lvl="1"/>
            <a:r>
              <a:rPr lang="en-US" dirty="0"/>
              <a:t>Perform image recognition tasks by using deep learning. </a:t>
            </a:r>
          </a:p>
          <a:p>
            <a:pPr lvl="1"/>
            <a:r>
              <a:rPr lang="en-US" dirty="0"/>
              <a:t>Use </a:t>
            </a:r>
            <a:r>
              <a:rPr lang="en-US" dirty="0" err="1"/>
              <a:t>Tensorflow</a:t>
            </a:r>
            <a:r>
              <a:rPr lang="en-US" dirty="0"/>
              <a:t> and </a:t>
            </a:r>
            <a:r>
              <a:rPr lang="en-US" dirty="0" err="1"/>
              <a:t>Keras</a:t>
            </a:r>
            <a:r>
              <a:rPr lang="en-US" dirty="0"/>
              <a:t> libraries.</a:t>
            </a:r>
          </a:p>
          <a:p>
            <a:pPr lvl="1"/>
            <a:r>
              <a:rPr lang="en-US" dirty="0"/>
              <a:t>Prepare and preprocess an image data set. </a:t>
            </a:r>
          </a:p>
          <a:p>
            <a:pPr lvl="1"/>
            <a:r>
              <a:rPr lang="en-US" dirty="0"/>
              <a:t>Visualize data.</a:t>
            </a:r>
          </a:p>
          <a:p>
            <a:pPr lvl="1"/>
            <a:r>
              <a:rPr lang="en-US" dirty="0"/>
              <a:t>Build, compile, and train a neural network. </a:t>
            </a:r>
          </a:p>
          <a:p>
            <a:pPr lvl="1"/>
            <a:r>
              <a:rPr lang="en-US"/>
              <a:t>Make </a:t>
            </a:r>
            <a:r>
              <a:rPr lang="en-US" dirty="0"/>
              <a:t>predictions and test a </a:t>
            </a:r>
            <a:r>
              <a:rPr lang="en-US"/>
              <a:t>model.</a:t>
            </a:r>
            <a:endParaRPr lang="en-GB" dirty="0"/>
          </a:p>
          <a:p>
            <a:endParaRPr lang="en-US" dirty="0"/>
          </a:p>
          <a:p>
            <a:endParaRPr lang="en-US" dirty="0"/>
          </a:p>
        </p:txBody>
      </p:sp>
      <p:sp>
        <p:nvSpPr>
          <p:cNvPr id="2" name="Footer Placeholder 1">
            <a:extLst>
              <a:ext uri="{FF2B5EF4-FFF2-40B4-BE49-F238E27FC236}">
                <a16:creationId xmlns:a16="http://schemas.microsoft.com/office/drawing/2014/main" id="{65372C80-18B9-E772-A096-C1E7075E1211}"/>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00800" y="352800"/>
            <a:ext cx="2840400" cy="6328800"/>
          </a:xfrm>
        </p:spPr>
        <p:txBody>
          <a:bodyPr/>
          <a:lstStyle/>
          <a:p>
            <a:r>
              <a:rPr lang="en-GB" dirty="0"/>
              <a:t>Topics</a:t>
            </a:r>
          </a:p>
        </p:txBody>
      </p:sp>
      <p:sp>
        <p:nvSpPr>
          <p:cNvPr id="11268" name="Rectangle 3"/>
          <p:cNvSpPr>
            <a:spLocks noGrp="1" noChangeArrowheads="1"/>
          </p:cNvSpPr>
          <p:nvPr>
            <p:ph idx="1"/>
          </p:nvPr>
        </p:nvSpPr>
        <p:spPr>
          <a:xfrm>
            <a:off x="3204000" y="352800"/>
            <a:ext cx="8506800" cy="6328800"/>
          </a:xfrm>
        </p:spPr>
        <p:txBody>
          <a:bodyPr/>
          <a:lstStyle/>
          <a:p>
            <a:r>
              <a:rPr lang="en-GB"/>
              <a:t>Image representation</a:t>
            </a:r>
          </a:p>
          <a:p>
            <a:r>
              <a:rPr lang="en-GB"/>
              <a:t>Computer vision pipeline</a:t>
            </a:r>
          </a:p>
          <a:p>
            <a:endParaRPr lang="en-GB" dirty="0"/>
          </a:p>
        </p:txBody>
      </p:sp>
      <p:sp>
        <p:nvSpPr>
          <p:cNvPr id="2" name="Footer Placeholder 1">
            <a:extLst>
              <a:ext uri="{FF2B5EF4-FFF2-40B4-BE49-F238E27FC236}">
                <a16:creationId xmlns:a16="http://schemas.microsoft.com/office/drawing/2014/main" id="{3AAD47D0-112E-4D73-9705-C90424CBB9DF}"/>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361200" y="630000"/>
            <a:ext cx="5544000" cy="4713525"/>
          </a:xfrm>
        </p:spPr>
        <p:txBody>
          <a:bodyPr/>
          <a:lstStyle/>
          <a:p>
            <a:r>
              <a:rPr lang="en-US" dirty="0"/>
              <a:t>Image representation</a:t>
            </a:r>
          </a:p>
        </p:txBody>
      </p:sp>
      <p:sp>
        <p:nvSpPr>
          <p:cNvPr id="2" name="Footer Placeholder 1">
            <a:extLst>
              <a:ext uri="{FF2B5EF4-FFF2-40B4-BE49-F238E27FC236}">
                <a16:creationId xmlns:a16="http://schemas.microsoft.com/office/drawing/2014/main" id="{D937F08E-51B5-4A7C-A688-E0D2F36C892B}"/>
              </a:ext>
            </a:extLst>
          </p:cNvPr>
          <p:cNvSpPr>
            <a:spLocks noGrp="1"/>
          </p:cNvSpPr>
          <p:nvPr>
            <p:ph type="ftr" sz="quarter" idx="11"/>
          </p:nvPr>
        </p:nvSpPr>
        <p:spPr>
          <a:xfrm>
            <a:off x="6964137" y="6638544"/>
            <a:ext cx="5065980" cy="165600"/>
          </a:xfrm>
        </p:spPr>
        <p:txBody>
          <a:bodyPr/>
          <a:lstStyle/>
          <a:p>
            <a:r>
              <a:rPr lang="en-US"/>
              <a:t>© Copyright IBM Corporation 2018, 2022</a:t>
            </a:r>
            <a:endParaRPr lang="en-US" dirty="0"/>
          </a:p>
        </p:txBody>
      </p:sp>
      <p:sp>
        <p:nvSpPr>
          <p:cNvPr id="6" name="Text Placeholder 5">
            <a:extLst>
              <a:ext uri="{FF2B5EF4-FFF2-40B4-BE49-F238E27FC236}">
                <a16:creationId xmlns:a16="http://schemas.microsoft.com/office/drawing/2014/main" id="{66CBA014-AE92-470E-8D3C-F7FE93E007B0}"/>
              </a:ext>
            </a:extLst>
          </p:cNvPr>
          <p:cNvSpPr>
            <a:spLocks noGrp="1"/>
          </p:cNvSpPr>
          <p:nvPr>
            <p:ph type="body" sz="quarter" idx="12"/>
          </p:nvPr>
        </p:nvSpPr>
        <p:spPr/>
        <p:txBody>
          <a:bodyPr/>
          <a:lstStyle/>
          <a:p>
            <a:endParaRPr lang="en-US"/>
          </a:p>
        </p:txBody>
      </p:sp>
    </p:spTree>
    <p:custDataLst>
      <p:tags r:id="rId1"/>
    </p:custDataLst>
    <p:extLst>
      <p:ext uri="{BB962C8B-B14F-4D97-AF65-F5344CB8AC3E}">
        <p14:creationId xmlns:p14="http://schemas.microsoft.com/office/powerpoint/2010/main" val="267356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Image representation</a:t>
            </a:r>
          </a:p>
        </p:txBody>
      </p:sp>
      <p:sp>
        <p:nvSpPr>
          <p:cNvPr id="3" name="Content Placeholder 2"/>
          <p:cNvSpPr>
            <a:spLocks noGrp="1"/>
          </p:cNvSpPr>
          <p:nvPr>
            <p:ph idx="1"/>
          </p:nvPr>
        </p:nvSpPr>
        <p:spPr>
          <a:xfrm>
            <a:off x="208800" y="1164168"/>
            <a:ext cx="11641455" cy="5513832"/>
          </a:xfrm>
        </p:spPr>
        <p:txBody>
          <a:bodyPr/>
          <a:lstStyle/>
          <a:p>
            <a:r>
              <a:rPr lang="en-GB" dirty="0"/>
              <a:t>Images are stored as a 2D array of pixels on computers.</a:t>
            </a:r>
          </a:p>
          <a:p>
            <a:r>
              <a:rPr lang="en-GB" dirty="0"/>
              <a:t>Each pixel has a certain value that represent its intensity.</a:t>
            </a:r>
          </a:p>
          <a:p>
            <a:r>
              <a:rPr lang="en-GB" dirty="0"/>
              <a:t>Example of grayscale representation:</a:t>
            </a:r>
          </a:p>
          <a:p>
            <a:pPr lvl="1"/>
            <a:r>
              <a:rPr lang="en-GB" dirty="0"/>
              <a:t>Image is black and white with shades of </a:t>
            </a:r>
            <a:r>
              <a:rPr lang="en-US" dirty="0"/>
              <a:t>gray</a:t>
            </a:r>
            <a:r>
              <a:rPr lang="en-GB" dirty="0"/>
              <a:t> in between.</a:t>
            </a:r>
          </a:p>
          <a:p>
            <a:pPr lvl="1"/>
            <a:r>
              <a:rPr lang="en-GB" dirty="0"/>
              <a:t>Pixel intensity is a number between 0 (black) and 255 (white).</a:t>
            </a:r>
          </a:p>
          <a:p>
            <a:endParaRPr lang="en-GB" dirty="0"/>
          </a:p>
          <a:p>
            <a:endParaRPr lang="en-GB" dirty="0"/>
          </a:p>
          <a:p>
            <a:endParaRPr lang="en-GB" dirty="0"/>
          </a:p>
          <a:p>
            <a:endParaRPr lang="en-GB" dirty="0"/>
          </a:p>
        </p:txBody>
      </p:sp>
      <p:sp>
        <p:nvSpPr>
          <p:cNvPr id="8" name="Footer Placeholder 7">
            <a:extLst>
              <a:ext uri="{FF2B5EF4-FFF2-40B4-BE49-F238E27FC236}">
                <a16:creationId xmlns:a16="http://schemas.microsoft.com/office/drawing/2014/main" id="{73674850-971F-487D-B4B2-0BC2E10603D0}"/>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4" name="Picture 3">
            <a:extLst>
              <a:ext uri="{FF2B5EF4-FFF2-40B4-BE49-F238E27FC236}">
                <a16:creationId xmlns:a16="http://schemas.microsoft.com/office/drawing/2014/main" id="{A3A34005-6054-4CEA-A537-66151CC19BD1}"/>
              </a:ext>
            </a:extLst>
          </p:cNvPr>
          <p:cNvPicPr>
            <a:picLocks noChangeAspect="1"/>
          </p:cNvPicPr>
          <p:nvPr/>
        </p:nvPicPr>
        <p:blipFill>
          <a:blip r:embed="rId3"/>
          <a:stretch>
            <a:fillRect/>
          </a:stretch>
        </p:blipFill>
        <p:spPr>
          <a:xfrm>
            <a:off x="4850358" y="3903372"/>
            <a:ext cx="1839277" cy="1794600"/>
          </a:xfrm>
          <a:prstGeom prst="rect">
            <a:avLst/>
          </a:prstGeom>
        </p:spPr>
      </p:pic>
      <p:pic>
        <p:nvPicPr>
          <p:cNvPr id="6" name="Picture 5">
            <a:extLst>
              <a:ext uri="{FF2B5EF4-FFF2-40B4-BE49-F238E27FC236}">
                <a16:creationId xmlns:a16="http://schemas.microsoft.com/office/drawing/2014/main" id="{126D0DA7-A387-489F-8D15-D1B8B15A76FA}"/>
              </a:ext>
            </a:extLst>
          </p:cNvPr>
          <p:cNvPicPr>
            <a:picLocks noChangeAspect="1"/>
          </p:cNvPicPr>
          <p:nvPr/>
        </p:nvPicPr>
        <p:blipFill>
          <a:blip r:embed="rId4"/>
          <a:stretch>
            <a:fillRect/>
          </a:stretch>
        </p:blipFill>
        <p:spPr>
          <a:xfrm>
            <a:off x="1741868" y="3636838"/>
            <a:ext cx="2876550" cy="2771775"/>
          </a:xfrm>
          <a:prstGeom prst="rect">
            <a:avLst/>
          </a:prstGeom>
        </p:spPr>
      </p:pic>
      <p:sp>
        <p:nvSpPr>
          <p:cNvPr id="7" name="TextBox 6">
            <a:extLst>
              <a:ext uri="{FF2B5EF4-FFF2-40B4-BE49-F238E27FC236}">
                <a16:creationId xmlns:a16="http://schemas.microsoft.com/office/drawing/2014/main" id="{CFC75A35-5D54-4446-951F-56F20E02CEB8}"/>
              </a:ext>
            </a:extLst>
          </p:cNvPr>
          <p:cNvSpPr txBox="1"/>
          <p:nvPr/>
        </p:nvSpPr>
        <p:spPr>
          <a:xfrm>
            <a:off x="6921574" y="3846703"/>
            <a:ext cx="3744839" cy="1277273"/>
          </a:xfrm>
          <a:prstGeom prst="rect">
            <a:avLst/>
          </a:prstGeom>
          <a:noFill/>
        </p:spPr>
        <p:txBody>
          <a:bodyPr wrap="square" rtlCol="0">
            <a:spAutoFit/>
          </a:bodyPr>
          <a:lstStyle/>
          <a:p>
            <a:endParaRPr lang="en-US" dirty="0"/>
          </a:p>
          <a:p>
            <a:r>
              <a:rPr lang="en-US" sz="1500" b="1" dirty="0"/>
              <a:t>int[ ][ ] array = {  {255, 170, 170,   0},</a:t>
            </a:r>
          </a:p>
          <a:p>
            <a:r>
              <a:rPr lang="en-US" sz="1500" b="1" dirty="0"/>
              <a:t>                              {220,  80, 80, 170},</a:t>
            </a:r>
          </a:p>
          <a:p>
            <a:r>
              <a:rPr lang="en-US" sz="1500" b="1" dirty="0"/>
              <a:t>                              {255,  80, 0,  0},</a:t>
            </a:r>
          </a:p>
          <a:p>
            <a:r>
              <a:rPr lang="en-US" sz="1500" b="1" dirty="0"/>
              <a:t>                              {175, 20, 170,  0}  };</a:t>
            </a:r>
          </a:p>
        </p:txBody>
      </p:sp>
    </p:spTree>
    <p:extLst>
      <p:ext uri="{BB962C8B-B14F-4D97-AF65-F5344CB8AC3E}">
        <p14:creationId xmlns:p14="http://schemas.microsoft.com/office/powerpoint/2010/main" val="201053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Image representation (cont.)</a:t>
            </a:r>
          </a:p>
        </p:txBody>
      </p:sp>
      <p:sp>
        <p:nvSpPr>
          <p:cNvPr id="3" name="Content Placeholder 2"/>
          <p:cNvSpPr>
            <a:spLocks noGrp="1"/>
          </p:cNvSpPr>
          <p:nvPr>
            <p:ph idx="1"/>
          </p:nvPr>
        </p:nvSpPr>
        <p:spPr>
          <a:xfrm>
            <a:off x="208800" y="1164168"/>
            <a:ext cx="11641455" cy="5513832"/>
          </a:xfrm>
        </p:spPr>
        <p:txBody>
          <a:bodyPr/>
          <a:lstStyle/>
          <a:p>
            <a:r>
              <a:rPr lang="en-GB" dirty="0"/>
              <a:t>Example of </a:t>
            </a:r>
            <a:r>
              <a:rPr lang="en-US" dirty="0"/>
              <a:t>color</a:t>
            </a:r>
            <a:r>
              <a:rPr lang="en-GB" dirty="0"/>
              <a:t> representation:</a:t>
            </a:r>
          </a:p>
          <a:p>
            <a:pPr lvl="1"/>
            <a:r>
              <a:rPr lang="en-GB" dirty="0"/>
              <a:t>The pixel </a:t>
            </a:r>
            <a:r>
              <a:rPr lang="en-US" dirty="0"/>
              <a:t>color</a:t>
            </a:r>
            <a:r>
              <a:rPr lang="en-GB" dirty="0"/>
              <a:t> is represented as a mix of Red, Green, and Blue.</a:t>
            </a:r>
          </a:p>
          <a:p>
            <a:pPr lvl="1"/>
            <a:r>
              <a:rPr lang="en-GB" dirty="0"/>
              <a:t>The pixel intensity becomes three 2D arrays or </a:t>
            </a:r>
            <a:r>
              <a:rPr lang="en-US" dirty="0"/>
              <a:t>one </a:t>
            </a:r>
            <a:r>
              <a:rPr lang="en-GB" dirty="0"/>
              <a:t>2D array, where each entry is an object containing the 3 </a:t>
            </a:r>
            <a:r>
              <a:rPr lang="en-GB" dirty="0" err="1"/>
              <a:t>color</a:t>
            </a:r>
            <a:r>
              <a:rPr lang="en-GB" dirty="0"/>
              <a:t> values of RGB</a:t>
            </a:r>
          </a:p>
          <a:p>
            <a:pPr lvl="2"/>
            <a:endParaRPr lang="en-GB" dirty="0"/>
          </a:p>
          <a:p>
            <a:pPr lvl="2"/>
            <a:endParaRPr lang="en-GB" dirty="0"/>
          </a:p>
          <a:p>
            <a:endParaRPr lang="en-GB" dirty="0"/>
          </a:p>
          <a:p>
            <a:endParaRPr lang="en-GB" dirty="0"/>
          </a:p>
          <a:p>
            <a:endParaRPr lang="en-GB" dirty="0"/>
          </a:p>
          <a:p>
            <a:endParaRPr lang="en-GB" dirty="0"/>
          </a:p>
        </p:txBody>
      </p:sp>
      <p:sp>
        <p:nvSpPr>
          <p:cNvPr id="5" name="Footer Placeholder 4">
            <a:extLst>
              <a:ext uri="{FF2B5EF4-FFF2-40B4-BE49-F238E27FC236}">
                <a16:creationId xmlns:a16="http://schemas.microsoft.com/office/drawing/2014/main" id="{BAC84283-F29B-4B6A-B7C3-E8117CF852F1}"/>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4" name="Picture 3">
            <a:extLst>
              <a:ext uri="{FF2B5EF4-FFF2-40B4-BE49-F238E27FC236}">
                <a16:creationId xmlns:a16="http://schemas.microsoft.com/office/drawing/2014/main" id="{01763E87-57AF-4FDE-8C82-ED662FAA1332}"/>
              </a:ext>
            </a:extLst>
          </p:cNvPr>
          <p:cNvPicPr>
            <a:picLocks noChangeAspect="1"/>
          </p:cNvPicPr>
          <p:nvPr/>
        </p:nvPicPr>
        <p:blipFill>
          <a:blip r:embed="rId3"/>
          <a:stretch>
            <a:fillRect/>
          </a:stretch>
        </p:blipFill>
        <p:spPr>
          <a:xfrm>
            <a:off x="1558378" y="3116255"/>
            <a:ext cx="3103783" cy="2821979"/>
          </a:xfrm>
          <a:prstGeom prst="rect">
            <a:avLst/>
          </a:prstGeom>
        </p:spPr>
      </p:pic>
      <p:pic>
        <p:nvPicPr>
          <p:cNvPr id="7" name="Picture 6">
            <a:extLst>
              <a:ext uri="{FF2B5EF4-FFF2-40B4-BE49-F238E27FC236}">
                <a16:creationId xmlns:a16="http://schemas.microsoft.com/office/drawing/2014/main" id="{B50C92D8-E62B-4938-874D-250BF4C17E24}"/>
              </a:ext>
            </a:extLst>
          </p:cNvPr>
          <p:cNvPicPr>
            <a:picLocks noChangeAspect="1"/>
          </p:cNvPicPr>
          <p:nvPr/>
        </p:nvPicPr>
        <p:blipFill>
          <a:blip r:embed="rId4"/>
          <a:stretch>
            <a:fillRect/>
          </a:stretch>
        </p:blipFill>
        <p:spPr>
          <a:xfrm>
            <a:off x="5347193" y="2928831"/>
            <a:ext cx="5394380" cy="3094582"/>
          </a:xfrm>
          <a:prstGeom prst="rect">
            <a:avLst/>
          </a:prstGeom>
        </p:spPr>
      </p:pic>
      <p:sp>
        <p:nvSpPr>
          <p:cNvPr id="8" name="TextBox 7">
            <a:extLst>
              <a:ext uri="{FF2B5EF4-FFF2-40B4-BE49-F238E27FC236}">
                <a16:creationId xmlns:a16="http://schemas.microsoft.com/office/drawing/2014/main" id="{34C73FF6-D928-4A2D-B4EF-5C972C84628F}"/>
              </a:ext>
            </a:extLst>
          </p:cNvPr>
          <p:cNvSpPr txBox="1"/>
          <p:nvPr/>
        </p:nvSpPr>
        <p:spPr bwMode="auto">
          <a:xfrm>
            <a:off x="6942082" y="6098908"/>
            <a:ext cx="1718441" cy="38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l" eaLnBrk="1" hangingPunct="1">
              <a:lnSpc>
                <a:spcPts val="2300"/>
              </a:lnSpc>
            </a:pPr>
            <a:r>
              <a:rPr lang="en-US" sz="2000" dirty="0"/>
              <a:t>one </a:t>
            </a:r>
            <a:r>
              <a:rPr lang="en-GB" sz="2000" dirty="0"/>
              <a:t>2D array</a:t>
            </a:r>
            <a:endParaRPr lang="en-US" sz="1600" b="1" dirty="0">
              <a:solidFill>
                <a:srgbClr val="FFFFFF"/>
              </a:solidFill>
              <a:latin typeface="IBM Plex Sans" panose="020B0503050203000203" pitchFamily="34" charset="0"/>
            </a:endParaRPr>
          </a:p>
        </p:txBody>
      </p:sp>
      <p:sp>
        <p:nvSpPr>
          <p:cNvPr id="9" name="TextBox 8">
            <a:extLst>
              <a:ext uri="{FF2B5EF4-FFF2-40B4-BE49-F238E27FC236}">
                <a16:creationId xmlns:a16="http://schemas.microsoft.com/office/drawing/2014/main" id="{C3A6F5CE-235C-4A49-8F63-0D50EC4D1C0A}"/>
              </a:ext>
            </a:extLst>
          </p:cNvPr>
          <p:cNvSpPr txBox="1"/>
          <p:nvPr/>
        </p:nvSpPr>
        <p:spPr bwMode="auto">
          <a:xfrm>
            <a:off x="2354747" y="6023413"/>
            <a:ext cx="1883764" cy="38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l" eaLnBrk="1" hangingPunct="1">
              <a:lnSpc>
                <a:spcPts val="2300"/>
              </a:lnSpc>
            </a:pPr>
            <a:r>
              <a:rPr lang="en-US" sz="2000" dirty="0"/>
              <a:t>three </a:t>
            </a:r>
            <a:r>
              <a:rPr lang="en-GB" sz="2000" dirty="0"/>
              <a:t>2D array</a:t>
            </a:r>
            <a:endParaRPr lang="en-US" sz="1600" b="1" dirty="0">
              <a:solidFill>
                <a:srgbClr val="FFFFFF"/>
              </a:solidFill>
              <a:latin typeface="IBM Plex Sans" panose="020B0503050203000203" pitchFamily="34" charset="0"/>
            </a:endParaRPr>
          </a:p>
        </p:txBody>
      </p:sp>
    </p:spTree>
    <p:extLst>
      <p:ext uri="{BB962C8B-B14F-4D97-AF65-F5344CB8AC3E}">
        <p14:creationId xmlns:p14="http://schemas.microsoft.com/office/powerpoint/2010/main" val="2366636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361200" y="630000"/>
            <a:ext cx="5544000" cy="4713525"/>
          </a:xfrm>
        </p:spPr>
        <p:txBody>
          <a:bodyPr/>
          <a:lstStyle/>
          <a:p>
            <a:r>
              <a:rPr lang="en-US" dirty="0"/>
              <a:t>Computer vision pipeline</a:t>
            </a:r>
          </a:p>
        </p:txBody>
      </p:sp>
      <p:sp>
        <p:nvSpPr>
          <p:cNvPr id="2" name="Footer Placeholder 1">
            <a:extLst>
              <a:ext uri="{FF2B5EF4-FFF2-40B4-BE49-F238E27FC236}">
                <a16:creationId xmlns:a16="http://schemas.microsoft.com/office/drawing/2014/main" id="{E5430183-EC71-491B-B069-53F5CCB50A36}"/>
              </a:ext>
            </a:extLst>
          </p:cNvPr>
          <p:cNvSpPr>
            <a:spLocks noGrp="1"/>
          </p:cNvSpPr>
          <p:nvPr>
            <p:ph type="ftr" sz="quarter" idx="11"/>
          </p:nvPr>
        </p:nvSpPr>
        <p:spPr>
          <a:xfrm>
            <a:off x="6964137" y="6638544"/>
            <a:ext cx="5065980" cy="165600"/>
          </a:xfrm>
        </p:spPr>
        <p:txBody>
          <a:bodyPr/>
          <a:lstStyle/>
          <a:p>
            <a:r>
              <a:rPr lang="en-US"/>
              <a:t>© Copyright IBM Corporation 2018, 2022</a:t>
            </a:r>
            <a:endParaRPr lang="en-US" dirty="0"/>
          </a:p>
        </p:txBody>
      </p:sp>
      <p:sp>
        <p:nvSpPr>
          <p:cNvPr id="6" name="Text Placeholder 5">
            <a:extLst>
              <a:ext uri="{FF2B5EF4-FFF2-40B4-BE49-F238E27FC236}">
                <a16:creationId xmlns:a16="http://schemas.microsoft.com/office/drawing/2014/main" id="{517E977F-1A04-4C35-8708-3772E8F326BE}"/>
              </a:ext>
            </a:extLst>
          </p:cNvPr>
          <p:cNvSpPr>
            <a:spLocks noGrp="1"/>
          </p:cNvSpPr>
          <p:nvPr>
            <p:ph type="body" sz="quarter" idx="12"/>
          </p:nvPr>
        </p:nvSpPr>
        <p:spPr/>
        <p:txBody>
          <a:bodyPr/>
          <a:lstStyle/>
          <a:p>
            <a:endParaRPr lang="en-US"/>
          </a:p>
        </p:txBody>
      </p:sp>
    </p:spTree>
    <p:custDataLst>
      <p:tags r:id="rId1"/>
    </p:custDataLst>
    <p:extLst>
      <p:ext uri="{BB962C8B-B14F-4D97-AF65-F5344CB8AC3E}">
        <p14:creationId xmlns:p14="http://schemas.microsoft.com/office/powerpoint/2010/main" val="116087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Computer vision pipeline</a:t>
            </a:r>
          </a:p>
        </p:txBody>
      </p:sp>
      <p:sp>
        <p:nvSpPr>
          <p:cNvPr id="3" name="Content Placeholder 2"/>
          <p:cNvSpPr>
            <a:spLocks noGrp="1"/>
          </p:cNvSpPr>
          <p:nvPr>
            <p:ph idx="1"/>
          </p:nvPr>
        </p:nvSpPr>
        <p:spPr>
          <a:xfrm>
            <a:off x="208800" y="1164168"/>
            <a:ext cx="11641455" cy="5513832"/>
          </a:xfrm>
        </p:spPr>
        <p:txBody>
          <a:bodyPr/>
          <a:lstStyle/>
          <a:p>
            <a:r>
              <a:rPr lang="en-GB" dirty="0"/>
              <a:t>The steps and functions that are included are highly dependent on the application.</a:t>
            </a:r>
          </a:p>
          <a:p>
            <a:r>
              <a:rPr lang="en-GB" dirty="0"/>
              <a:t>Here is a conventional visual pattern recognition pipeline.</a:t>
            </a:r>
          </a:p>
          <a:p>
            <a:endParaRPr lang="en-GB" dirty="0"/>
          </a:p>
          <a:p>
            <a:endParaRPr lang="en-GB" dirty="0"/>
          </a:p>
          <a:p>
            <a:endParaRPr lang="en-GB" dirty="0"/>
          </a:p>
          <a:p>
            <a:endParaRPr lang="en-GB" dirty="0"/>
          </a:p>
        </p:txBody>
      </p:sp>
      <p:sp>
        <p:nvSpPr>
          <p:cNvPr id="4" name="Footer Placeholder 3">
            <a:extLst>
              <a:ext uri="{FF2B5EF4-FFF2-40B4-BE49-F238E27FC236}">
                <a16:creationId xmlns:a16="http://schemas.microsoft.com/office/drawing/2014/main" id="{01C64688-328C-47AB-AC57-A45AA26D4602}"/>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graphicFrame>
        <p:nvGraphicFramePr>
          <p:cNvPr id="7" name="Diagram 6">
            <a:extLst>
              <a:ext uri="{FF2B5EF4-FFF2-40B4-BE49-F238E27FC236}">
                <a16:creationId xmlns:a16="http://schemas.microsoft.com/office/drawing/2014/main" id="{CA389854-028A-45D5-9F89-B752D777DA4A}"/>
              </a:ext>
            </a:extLst>
          </p:cNvPr>
          <p:cNvGraphicFramePr/>
          <p:nvPr>
            <p:extLst>
              <p:ext uri="{D42A27DB-BD31-4B8C-83A1-F6EECF244321}">
                <p14:modId xmlns:p14="http://schemas.microsoft.com/office/powerpoint/2010/main" val="2948280379"/>
              </p:ext>
            </p:extLst>
          </p:nvPr>
        </p:nvGraphicFramePr>
        <p:xfrm>
          <a:off x="565654" y="1436145"/>
          <a:ext cx="9869264" cy="48785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154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Computer vision pipeline (cont.)</a:t>
            </a:r>
          </a:p>
        </p:txBody>
      </p:sp>
      <p:sp>
        <p:nvSpPr>
          <p:cNvPr id="3" name="Content Placeholder 2"/>
          <p:cNvSpPr>
            <a:spLocks noGrp="1"/>
          </p:cNvSpPr>
          <p:nvPr>
            <p:ph idx="1"/>
          </p:nvPr>
        </p:nvSpPr>
        <p:spPr>
          <a:xfrm>
            <a:off x="208800" y="1164168"/>
            <a:ext cx="11641455" cy="5513832"/>
          </a:xfrm>
        </p:spPr>
        <p:txBody>
          <a:bodyPr/>
          <a:lstStyle/>
          <a:p>
            <a:pPr marL="457200" indent="-457200">
              <a:buFont typeface="+mj-lt"/>
              <a:buAutoNum type="arabicPeriod"/>
            </a:pPr>
            <a:r>
              <a:rPr lang="en-GB" b="1" dirty="0"/>
              <a:t>Image acquisition</a:t>
            </a:r>
            <a:r>
              <a:rPr lang="en-GB" dirty="0"/>
              <a:t>:</a:t>
            </a:r>
          </a:p>
          <a:p>
            <a:pPr lvl="2"/>
            <a:r>
              <a:rPr lang="en-GB" dirty="0"/>
              <a:t>The process of acquiring images and saving them in a digital image format for processing. </a:t>
            </a:r>
          </a:p>
          <a:p>
            <a:pPr lvl="2"/>
            <a:r>
              <a:rPr lang="en-GB" dirty="0"/>
              <a:t>Images often use common formats, such as .jpeg, .</a:t>
            </a:r>
            <a:r>
              <a:rPr lang="en-US" dirty="0"/>
              <a:t>png</a:t>
            </a:r>
            <a:r>
              <a:rPr lang="en-GB" dirty="0"/>
              <a:t>, and .bmp.</a:t>
            </a:r>
          </a:p>
          <a:p>
            <a:pPr lvl="2"/>
            <a:r>
              <a:rPr lang="en-GB" dirty="0"/>
              <a:t>Images are 2D images that are stored as arrays of pixels according to their </a:t>
            </a:r>
            <a:r>
              <a:rPr lang="en-US" dirty="0"/>
              <a:t>color</a:t>
            </a:r>
            <a:r>
              <a:rPr lang="en-GB" dirty="0"/>
              <a:t> model.</a:t>
            </a:r>
          </a:p>
          <a:p>
            <a:pPr lvl="2"/>
            <a:endParaRPr lang="en-GB" dirty="0"/>
          </a:p>
          <a:p>
            <a:endParaRPr lang="en-GB" dirty="0"/>
          </a:p>
          <a:p>
            <a:endParaRPr lang="en-GB" dirty="0"/>
          </a:p>
          <a:p>
            <a:endParaRPr lang="en-GB" dirty="0"/>
          </a:p>
        </p:txBody>
      </p:sp>
      <p:sp>
        <p:nvSpPr>
          <p:cNvPr id="4" name="Footer Placeholder 3">
            <a:extLst>
              <a:ext uri="{FF2B5EF4-FFF2-40B4-BE49-F238E27FC236}">
                <a16:creationId xmlns:a16="http://schemas.microsoft.com/office/drawing/2014/main" id="{CBD2BD77-76A5-4471-99D8-83F67DB0F0E6}"/>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extLst>
      <p:ext uri="{BB962C8B-B14F-4D97-AF65-F5344CB8AC3E}">
        <p14:creationId xmlns:p14="http://schemas.microsoft.com/office/powerpoint/2010/main" val="37006887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LASSAUTHORTEMPNAME" val="Class Author"/>
  <p:tag name="CLASSAUTHORTEMPVER" val="12.0.1"/>
  <p:tag name="MMPROD_NEXTUNIQUEID" val="10012"/>
  <p:tag name="MMPROD_UIDATA" val="&lt;database version=&quot;8.0&quot;&gt;&lt;object type=&quot;1&quot; unique_id=&quot;10001&quot;&gt;&lt;object type=&quot;2&quot; unique_id=&quot;267135&quot;&gt;&lt;object type=&quot;3&quot; unique_id=&quot;267136&quot;&gt;&lt;property id=&quot;20148&quot; value=&quot;5&quot;/&gt;&lt;property id=&quot;20300&quot; value=&quot;Slide 1 - &amp;quot;Unit title&amp;quot;&quot;/&gt;&lt;property id=&quot;20307&quot; value=&quot;256&quot;/&gt;&lt;/object&gt;&lt;object type=&quot;3&quot; unique_id=&quot;267137&quot;&gt;&lt;property id=&quot;20148&quot; value=&quot;5&quot;/&gt;&lt;property id=&quot;20300&quot; value=&quot;Slide 2 - &amp;quot;Unit objectives&amp;quot;&quot;/&gt;&lt;property id=&quot;20307&quot; value=&quot;257&quot;/&gt;&lt;/object&gt;&lt;object type=&quot;3&quot; unique_id=&quot;267138&quot;&gt;&lt;property id=&quot;20148&quot; value=&quot;5&quot;/&gt;&lt;property id=&quot;20300&quot; value=&quot;Slide 4 - &amp;quot;Topics&amp;quot;&quot;/&gt;&lt;property id=&quot;20307&quot; value=&quot;258&quot;/&gt;&lt;/object&gt;&lt;object type=&quot;3&quot; unique_id=&quot;267142&quot;&gt;&lt;property id=&quot;20148&quot; value=&quot;5&quot;/&gt;&lt;property id=&quot;20300&quot; value=&quot;Slide 7 - &amp;quot;Unit summary&amp;quot;&quot;/&gt;&lt;property id=&quot;20307&quot; value=&quot;262&quot;/&gt;&lt;/object&gt;&lt;object type=&quot;3&quot; unique_id=&quot;267143&quot;&gt;&lt;property id=&quot;20148&quot; value=&quot;5&quot;/&gt;&lt;property id=&quot;20300&quot; value=&quot;Slide 8 - &amp;quot;Review questions&amp;quot;&quot;/&gt;&lt;property id=&quot;20307&quot; value=&quot;263&quot;/&gt;&lt;/object&gt;&lt;object type=&quot;3&quot; unique_id=&quot;267144&quot;&gt;&lt;property id=&quot;20148&quot; value=&quot;5&quot;/&gt;&lt;property id=&quot;20300&quot; value=&quot;Slide 9 - &amp;quot;Review answers&amp;quot;&quot;/&gt;&lt;property id=&quot;20307&quot; value=&quot;264&quot;/&gt;&lt;/object&gt;&lt;object type=&quot;3&quot; unique_id=&quot;267148&quot;&gt;&lt;property id=&quot;20148&quot; value=&quot;5&quot;/&gt;&lt;property id=&quot;20300&quot; value=&quot;Slide 10 - &amp;quot;Exercise introduction&amp;quot;&quot;/&gt;&lt;property id=&quot;20307&quot; value=&quot;268&quot;/&gt;&lt;/object&gt;&lt;object type=&quot;3&quot; unique_id=&quot;547028&quot;&gt;&lt;property id=&quot;20148&quot; value=&quot;5&quot;/&gt;&lt;property id=&quot;20300&quot; value=&quot;Slide 3 - &amp;quot;Title of topic/lesson&amp;quot;&quot;/&gt;&lt;property id=&quot;20307&quot; value=&quot;297&quot;/&gt;&lt;/object&gt;&lt;object type=&quot;3&quot; unique_id=&quot;547029&quot;&gt;&lt;property id=&quot;20148&quot; value=&quot;5&quot;/&gt;&lt;property id=&quot;20300&quot; value=&quot;Slide 5 - &amp;quot;Sample (bulleted – only two levels)&amp;quot;&quot;/&gt;&lt;property id=&quot;20307&quot; value=&quot;298&quot;/&gt;&lt;/object&gt;&lt;object type=&quot;3&quot; unique_id=&quot;547030&quot;&gt;&lt;property id=&quot;20148&quot; value=&quot;5&quot;/&gt;&lt;property id=&quot;20300&quot; value=&quot;Slide 6 - &amp;quot;Instructor demonstration&amp;quot;&quot;/&gt;&lt;property id=&quot;20307&quot; value=&quot;296&quot;/&gt;&lt;/object&gt;&lt;object type=&quot;3&quot; unique_id=&quot;547031&quot;&gt;&lt;property id=&quot;20148&quot; value=&quot;5&quot;/&gt;&lt;property id=&quot;20300&quot; value=&quot;Slide 11&quot;/&gt;&lt;property id=&quot;20307&quot; value=&quot;299&quot;/&gt;&lt;/object&gt;&lt;object type=&quot;3&quot; unique_id=&quot;547032&quot;&gt;&lt;property id=&quot;20148&quot; value=&quot;5&quot;/&gt;&lt;property id=&quot;20300&quot; value=&quot;Slide 12&quot;/&gt;&lt;property id=&quot;20307&quot; value=&quot;300&quot;/&gt;&lt;/object&gt;&lt;object type=&quot;3&quot; unique_id=&quot;547033&quot;&gt;&lt;property id=&quot;20148&quot; value=&quot;5&quot;/&gt;&lt;property id=&quot;20300&quot; value=&quot;Slide 13&quot;/&gt;&lt;property id=&quot;20307&quot; value=&quot;301&quot;/&gt;&lt;/object&gt;&lt;object type=&quot;3&quot; unique_id=&quot;547034&quot;&gt;&lt;property id=&quot;20148&quot; value=&quot;5&quot;/&gt;&lt;property id=&quot;20300&quot; value=&quot;Slide 14&quot;/&gt;&lt;property id=&quot;20307&quot; value=&quot;302&quot;/&gt;&lt;/object&gt;&lt;object type=&quot;3&quot; unique_id=&quot;547035&quot;&gt;&lt;property id=&quot;20148&quot; value=&quot;5&quot;/&gt;&lt;property id=&quot;20300&quot; value=&quot;Slide 15&quot;/&gt;&lt;property id=&quot;20307&quot; value=&quot;303&quot;/&gt;&lt;/object&gt;&lt;/object&gt;&lt;object type=&quot;8&quot; unique_id=&quot;267187&quot;&gt;&lt;/object&gt;&lt;/object&gt;&lt;/database&gt;"/>
  <p:tag name="SECTOMILLISECCONVERTED" val="1"/>
  <p:tag name="CLASSAUTHORFOOTERSHOWNUM" val="0"/>
  <p:tag name="CLASSAUTHORTOPICSDELIF1" val="1"/>
  <p:tag name="CLASSAUTHORUTIME" val="00:30"/>
  <p:tag name="CLASSAUTHORUOBJONSUMM" val="1"/>
  <p:tag name="CLASSAUTHORUOBJ" val="Describe image representation for computers.&#10;Describe the computer vision (CV) pipeline.&#10;Describe different preprocessing techniques.&#10;Explain image segmentation.&#10;Explain feature extraction and selection.&#10;Describe when object recognition takes place.&#10;&#10;"/>
  <p:tag name="CLASSAUTHORUDESC" val="This unit explains the basic steps of a typical computer vision (CV) pipeline, how CV analyzes and processes images, and explores commonly used techniques in CV. "/>
  <p:tag name="CLASSAUTHORCCODE" val="SAAI"/>
  <p:tag name="CLASSAUTHORCVER" val="3"/>
  <p:tag name="CLASSAUTHORUSUFFIX" val="13-CVfundamentals"/>
</p:tagLst>
</file>

<file path=ppt/tags/tag10.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1.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2.xml><?xml version="1.0" encoding="utf-8"?>
<p:tagLst xmlns:a="http://schemas.openxmlformats.org/drawingml/2006/main" xmlns:r="http://schemas.openxmlformats.org/officeDocument/2006/relationships" xmlns:p="http://schemas.openxmlformats.org/presentationml/2006/main">
  <p:tag name="CLASSAUTHORUNITTITLE" val="1"/>
</p:tagLst>
</file>

<file path=ppt/tags/tag3.xml><?xml version="1.0" encoding="utf-8"?>
<p:tagLst xmlns:a="http://schemas.openxmlformats.org/drawingml/2006/main" xmlns:r="http://schemas.openxmlformats.org/officeDocument/2006/relationships" xmlns:p="http://schemas.openxmlformats.org/presentationml/2006/main">
  <p:tag name="CLASSAUTHORUNITTITLE" val="1"/>
</p:tagLst>
</file>

<file path=ppt/tags/tag4.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5.xml><?xml version="1.0" encoding="utf-8"?>
<p:tagLst xmlns:a="http://schemas.openxmlformats.org/drawingml/2006/main" xmlns:r="http://schemas.openxmlformats.org/officeDocument/2006/relationships" xmlns:p="http://schemas.openxmlformats.org/presentationml/2006/main">
  <p:tag name="CLASSAUTHORALTUSESLIDE" val="1"/>
  <p:tag name="CLASSAUTHORTOPICPAGE" val="L"/>
</p:tagLst>
</file>

<file path=ppt/tags/tag6.xml><?xml version="1.0" encoding="utf-8"?>
<p:tagLst xmlns:a="http://schemas.openxmlformats.org/drawingml/2006/main" xmlns:r="http://schemas.openxmlformats.org/officeDocument/2006/relationships" xmlns:p="http://schemas.openxmlformats.org/presentationml/2006/main">
  <p:tag name="CLASSAUTHORTOPICPOS" val="start"/>
</p:tagLst>
</file>

<file path=ppt/tags/tag7.xml><?xml version="1.0" encoding="utf-8"?>
<p:tagLst xmlns:a="http://schemas.openxmlformats.org/drawingml/2006/main" xmlns:r="http://schemas.openxmlformats.org/officeDocument/2006/relationships" xmlns:p="http://schemas.openxmlformats.org/presentationml/2006/main">
  <p:tag name="CLASSAUTHORTOPICPOS" val="start"/>
</p:tagLst>
</file>

<file path=ppt/tags/tag8.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9.xml><?xml version="1.0" encoding="utf-8"?>
<p:tagLst xmlns:a="http://schemas.openxmlformats.org/drawingml/2006/main" xmlns:r="http://schemas.openxmlformats.org/officeDocument/2006/relationships" xmlns:p="http://schemas.openxmlformats.org/presentationml/2006/main">
  <p:tag name="CLASSAUTHORALTUSESLIDE" val="1"/>
</p:tagLst>
</file>

<file path=ppt/theme/theme1.xml><?xml version="1.0" encoding="utf-8"?>
<a:theme xmlns:a="http://schemas.openxmlformats.org/drawingml/2006/main" name="ClassAuthor-Cloud">
  <a:themeElements>
    <a:clrScheme name="Cloud2020">
      <a:dk1>
        <a:srgbClr val="181818"/>
      </a:dk1>
      <a:lt1>
        <a:srgbClr val="FFFFFF"/>
      </a:lt1>
      <a:dk2>
        <a:srgbClr val="181818"/>
      </a:dk2>
      <a:lt2>
        <a:srgbClr val="F3F3F3"/>
      </a:lt2>
      <a:accent1>
        <a:srgbClr val="7F7F7F"/>
      </a:accent1>
      <a:accent2>
        <a:srgbClr val="0062FF"/>
      </a:accent2>
      <a:accent3>
        <a:srgbClr val="D12765"/>
      </a:accent3>
      <a:accent4>
        <a:srgbClr val="8A3FFC"/>
      </a:accent4>
      <a:accent5>
        <a:srgbClr val="007D79"/>
      </a:accent5>
      <a:accent6>
        <a:srgbClr val="6F6F6F"/>
      </a:accent6>
      <a:hlink>
        <a:srgbClr val="1631FA"/>
      </a:hlink>
      <a:folHlink>
        <a:srgbClr val="7F1C7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lstStyle>
        <a:defPPr algn="l" eaLnBrk="1" hangingPunct="1">
          <a:lnSpc>
            <a:spcPts val="2300"/>
          </a:lnSpc>
          <a:defRPr sz="2000" b="1" dirty="0">
            <a:solidFill>
              <a:srgbClr val="FFFFFF"/>
            </a:solidFill>
            <a:latin typeface="IBM Plex Sans" panose="020B0503050203000203" pitchFamily="34"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ClassAuthor.potx" id="{DE7E8E3A-AFD3-457F-9093-E639B5F6BB6E}" vid="{7CB886FC-05FA-4CBE-A835-B3F4B55BD241}"/>
    </a:ext>
  </a:extLst>
</a:theme>
</file>

<file path=ppt/theme/theme2.xml><?xml version="1.0" encoding="utf-8"?>
<a:theme xmlns:a="http://schemas.openxmlformats.org/drawingml/2006/main" name="ClassAuthor-Cloud Gray">
  <a:themeElements>
    <a:clrScheme name="Cloud2020">
      <a:dk1>
        <a:srgbClr val="181818"/>
      </a:dk1>
      <a:lt1>
        <a:srgbClr val="FFFFFF"/>
      </a:lt1>
      <a:dk2>
        <a:srgbClr val="181818"/>
      </a:dk2>
      <a:lt2>
        <a:srgbClr val="F3F3F3"/>
      </a:lt2>
      <a:accent1>
        <a:srgbClr val="7F7F7F"/>
      </a:accent1>
      <a:accent2>
        <a:srgbClr val="0062FF"/>
      </a:accent2>
      <a:accent3>
        <a:srgbClr val="D12765"/>
      </a:accent3>
      <a:accent4>
        <a:srgbClr val="8A3FFC"/>
      </a:accent4>
      <a:accent5>
        <a:srgbClr val="007D79"/>
      </a:accent5>
      <a:accent6>
        <a:srgbClr val="6F6F6F"/>
      </a:accent6>
      <a:hlink>
        <a:srgbClr val="1631FA"/>
      </a:hlink>
      <a:folHlink>
        <a:srgbClr val="7F1C7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lstStyle>
        <a:defPPr algn="l" eaLnBrk="1" hangingPunct="1">
          <a:lnSpc>
            <a:spcPts val="2300"/>
          </a:lnSpc>
          <a:defRPr sz="2000" b="1" dirty="0">
            <a:solidFill>
              <a:srgbClr val="FFFFFF"/>
            </a:solidFill>
            <a:latin typeface="IBM Plex Sans" panose="020B0503050203000203" pitchFamily="34"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ClassAuthor.potx" id="{DE7E8E3A-AFD3-457F-9093-E639B5F6BB6E}" vid="{58663E6A-1CD8-405F-A904-B1614285B36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ClassAuthor</Template>
  <TotalTime>330</TotalTime>
  <Words>2890</Words>
  <Application>Microsoft Office PowerPoint</Application>
  <PresentationFormat>Custom</PresentationFormat>
  <Paragraphs>302</Paragraphs>
  <Slides>20</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IBM Plex Sans</vt:lpstr>
      <vt:lpstr>IBM Plex Sans ExtraLight</vt:lpstr>
      <vt:lpstr>IBM Plex Sans Regular</vt:lpstr>
      <vt:lpstr>Wingdings</vt:lpstr>
      <vt:lpstr>ClassAuthor-Cloud</vt:lpstr>
      <vt:lpstr>ClassAuthor-Cloud Gray</vt:lpstr>
      <vt:lpstr>Computer vision fundamentals</vt:lpstr>
      <vt:lpstr>Unit objectives</vt:lpstr>
      <vt:lpstr>Topics</vt:lpstr>
      <vt:lpstr>Image representation</vt:lpstr>
      <vt:lpstr>Image representation</vt:lpstr>
      <vt:lpstr>Image representation (cont.)</vt:lpstr>
      <vt:lpstr>Computer vision pipeline</vt:lpstr>
      <vt:lpstr>Computer vision pipeline</vt:lpstr>
      <vt:lpstr>Computer vision pipeline (cont.)</vt:lpstr>
      <vt:lpstr>Computer vision pipeline (cont.)</vt:lpstr>
      <vt:lpstr>Computer vision pipeline (cont.)</vt:lpstr>
      <vt:lpstr>Computer vision pipeline (cont.)</vt:lpstr>
      <vt:lpstr>Computer vision pipeline (cont.)</vt:lpstr>
      <vt:lpstr>Computer vision pipeline (cont.)</vt:lpstr>
      <vt:lpstr>Decision making</vt:lpstr>
      <vt:lpstr>Unit summary</vt:lpstr>
      <vt:lpstr>Review questions</vt:lpstr>
      <vt:lpstr>Review answers</vt:lpstr>
      <vt:lpstr>Exercise: Using a basic deep neural network to solve an image recognition problem</vt:lpstr>
      <vt:lpstr>Exercise objectives</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fundamentals</dc:title>
  <dc:creator>Marcela Adan</dc:creator>
  <cp:lastModifiedBy>Marcela Adan</cp:lastModifiedBy>
  <cp:revision>40</cp:revision>
  <cp:lastPrinted>2022-06-23T16:45:46Z</cp:lastPrinted>
  <dcterms:created xsi:type="dcterms:W3CDTF">2022-05-19T22:41:07Z</dcterms:created>
  <dcterms:modified xsi:type="dcterms:W3CDTF">2022-06-23T17:04:04Z</dcterms:modified>
</cp:coreProperties>
</file>