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1"/>
  </p:sldMasterIdLst>
  <p:notesMasterIdLst>
    <p:notesMasterId r:id="rId27"/>
  </p:notesMasterIdLst>
  <p:handoutMasterIdLst>
    <p:handoutMasterId r:id="rId28"/>
  </p:handoutMasterIdLst>
  <p:sldIdLst>
    <p:sldId id="293" r:id="rId2"/>
    <p:sldId id="297" r:id="rId3"/>
    <p:sldId id="352" r:id="rId4"/>
    <p:sldId id="366" r:id="rId5"/>
    <p:sldId id="367" r:id="rId6"/>
    <p:sldId id="365" r:id="rId7"/>
    <p:sldId id="301" r:id="rId8"/>
    <p:sldId id="368" r:id="rId9"/>
    <p:sldId id="372" r:id="rId10"/>
    <p:sldId id="370" r:id="rId11"/>
    <p:sldId id="371" r:id="rId12"/>
    <p:sldId id="373" r:id="rId13"/>
    <p:sldId id="374" r:id="rId14"/>
    <p:sldId id="376" r:id="rId15"/>
    <p:sldId id="377" r:id="rId16"/>
    <p:sldId id="375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</p:sldIdLst>
  <p:sldSz cx="12192000" cy="6858000"/>
  <p:notesSz cx="6858000" cy="9144000"/>
  <p:embeddedFontLst>
    <p:embeddedFont>
      <p:font typeface="ING Me" panose="02000506040000020004" pitchFamily="2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  <p:cmAuthor id="3" name="CAV.nl" initials="CAV" lastIdx="1" clrIdx="2">
    <p:extLst>
      <p:ext uri="{19B8F6BF-5375-455C-9EA6-DF929625EA0E}">
        <p15:presenceInfo xmlns:p15="http://schemas.microsoft.com/office/powerpoint/2012/main" userId="CAV.nl" providerId="None"/>
      </p:ext>
    </p:extLst>
  </p:cmAuthor>
  <p:cmAuthor id="4" name="Panneman, A. (Bert)" initials="PA(" lastIdx="1" clrIdx="3">
    <p:extLst>
      <p:ext uri="{19B8F6BF-5375-455C-9EA6-DF929625EA0E}">
        <p15:presenceInfo xmlns:p15="http://schemas.microsoft.com/office/powerpoint/2012/main" userId="S::Bert.Panneman@ing.com::35db2cae-8697-4a52-8d02-8b31de488b2c" providerId="AD"/>
      </p:ext>
    </p:extLst>
  </p:cmAuthor>
  <p:cmAuthor id="5" name="Dina, B. (Bogdan)" initials="DB(" lastIdx="1" clrIdx="4">
    <p:extLst>
      <p:ext uri="{19B8F6BF-5375-455C-9EA6-DF929625EA0E}">
        <p15:presenceInfo xmlns:p15="http://schemas.microsoft.com/office/powerpoint/2012/main" userId="S::Bogdan.Dina@ing.com::3b46141e-28b2-4345-8704-3aedf207fa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150" autoAdjust="0"/>
  </p:normalViewPr>
  <p:slideViewPr>
    <p:cSldViewPr snapToGrid="0" showGuides="1">
      <p:cViewPr varScale="1">
        <p:scale>
          <a:sx n="76" d="100"/>
          <a:sy n="76" d="100"/>
        </p:scale>
        <p:origin x="826" y="91"/>
      </p:cViewPr>
      <p:guideLst/>
    </p:cSldViewPr>
  </p:slideViewPr>
  <p:outlineViewPr>
    <p:cViewPr>
      <p:scale>
        <a:sx n="33" d="100"/>
        <a:sy n="33" d="100"/>
      </p:scale>
      <p:origin x="0" y="-162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5101A-EF3E-41B7-8D98-76C33DB4D6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62EF1A-D481-46C8-A80C-4F5FCD807ECF}">
      <dgm:prSet phldrT="[Text]"/>
      <dgm:spPr/>
      <dgm:t>
        <a:bodyPr/>
        <a:lstStyle/>
        <a:p>
          <a:r>
            <a:rPr lang="en-US" dirty="0"/>
            <a:t>Pros</a:t>
          </a:r>
        </a:p>
      </dgm:t>
    </dgm:pt>
    <dgm:pt modelId="{D70BD075-49B7-499C-B1F6-0DC8739095B0}" type="parTrans" cxnId="{BA87D7FB-B351-4245-818E-A8554FD82273}">
      <dgm:prSet/>
      <dgm:spPr/>
      <dgm:t>
        <a:bodyPr/>
        <a:lstStyle/>
        <a:p>
          <a:endParaRPr lang="en-US"/>
        </a:p>
      </dgm:t>
    </dgm:pt>
    <dgm:pt modelId="{47E5850C-2B4F-49DF-A69F-35F0B30325A3}" type="sibTrans" cxnId="{BA87D7FB-B351-4245-818E-A8554FD82273}">
      <dgm:prSet/>
      <dgm:spPr/>
      <dgm:t>
        <a:bodyPr/>
        <a:lstStyle/>
        <a:p>
          <a:endParaRPr lang="en-US"/>
        </a:p>
      </dgm:t>
    </dgm:pt>
    <dgm:pt modelId="{4994360C-9370-43B0-8593-86946B11557C}">
      <dgm:prSet phldrT="[Text]"/>
      <dgm:spPr/>
      <dgm:t>
        <a:bodyPr/>
        <a:lstStyle/>
        <a:p>
          <a:r>
            <a:rPr lang="en-US" dirty="0"/>
            <a:t>Workload scalability</a:t>
          </a:r>
        </a:p>
      </dgm:t>
    </dgm:pt>
    <dgm:pt modelId="{9D829662-1A7C-4186-866E-6FA21A8533DA}" type="parTrans" cxnId="{7A3C3292-F925-4C58-8C0B-BB2D8668DD38}">
      <dgm:prSet/>
      <dgm:spPr/>
      <dgm:t>
        <a:bodyPr/>
        <a:lstStyle/>
        <a:p>
          <a:endParaRPr lang="en-US"/>
        </a:p>
      </dgm:t>
    </dgm:pt>
    <dgm:pt modelId="{BEA84F71-05BB-49EA-B79E-6C65447B013C}" type="sibTrans" cxnId="{7A3C3292-F925-4C58-8C0B-BB2D8668DD38}">
      <dgm:prSet/>
      <dgm:spPr/>
      <dgm:t>
        <a:bodyPr/>
        <a:lstStyle/>
        <a:p>
          <a:endParaRPr lang="en-US"/>
        </a:p>
      </dgm:t>
    </dgm:pt>
    <dgm:pt modelId="{71B4090F-2A12-4B0E-AC47-2F09E47E39E4}">
      <dgm:prSet phldrT="[Text]"/>
      <dgm:spPr/>
      <dgm:t>
        <a:bodyPr/>
        <a:lstStyle/>
        <a:p>
          <a:r>
            <a:rPr lang="en-US" dirty="0"/>
            <a:t>Failure recovery</a:t>
          </a:r>
        </a:p>
      </dgm:t>
    </dgm:pt>
    <dgm:pt modelId="{DB72812B-B1CA-4F36-8087-7C41B9BEDB16}" type="parTrans" cxnId="{32DD473F-F76D-4386-9E42-DEA22D85F782}">
      <dgm:prSet/>
      <dgm:spPr/>
      <dgm:t>
        <a:bodyPr/>
        <a:lstStyle/>
        <a:p>
          <a:endParaRPr lang="en-US"/>
        </a:p>
      </dgm:t>
    </dgm:pt>
    <dgm:pt modelId="{E99DBCC5-6BC3-40ED-993B-A05900B82D4E}" type="sibTrans" cxnId="{32DD473F-F76D-4386-9E42-DEA22D85F782}">
      <dgm:prSet/>
      <dgm:spPr/>
      <dgm:t>
        <a:bodyPr/>
        <a:lstStyle/>
        <a:p>
          <a:endParaRPr lang="en-US"/>
        </a:p>
      </dgm:t>
    </dgm:pt>
    <dgm:pt modelId="{65B5274B-ED6B-4548-ACFF-71DABE7D4DD7}">
      <dgm:prSet phldrT="[Text]"/>
      <dgm:spPr/>
      <dgm:t>
        <a:bodyPr/>
        <a:lstStyle/>
        <a:p>
          <a:r>
            <a:rPr lang="en-US" dirty="0"/>
            <a:t>Cons</a:t>
          </a:r>
        </a:p>
      </dgm:t>
    </dgm:pt>
    <dgm:pt modelId="{67F7FBB8-261B-4FFC-8B1D-72DDA9BA67C6}" type="parTrans" cxnId="{19CFBC1E-74E2-4300-AE75-0698C167BF08}">
      <dgm:prSet/>
      <dgm:spPr/>
      <dgm:t>
        <a:bodyPr/>
        <a:lstStyle/>
        <a:p>
          <a:endParaRPr lang="en-US"/>
        </a:p>
      </dgm:t>
    </dgm:pt>
    <dgm:pt modelId="{40198B86-2FD2-4D60-96EC-07324F1C82E9}" type="sibTrans" cxnId="{19CFBC1E-74E2-4300-AE75-0698C167BF08}">
      <dgm:prSet/>
      <dgm:spPr/>
      <dgm:t>
        <a:bodyPr/>
        <a:lstStyle/>
        <a:p>
          <a:endParaRPr lang="en-US"/>
        </a:p>
      </dgm:t>
    </dgm:pt>
    <dgm:pt modelId="{D37D248C-A4F2-49A4-B342-E458B9A62975}">
      <dgm:prSet phldrT="[Text]"/>
      <dgm:spPr/>
      <dgm:t>
        <a:bodyPr/>
        <a:lstStyle/>
        <a:p>
          <a:r>
            <a:rPr lang="en-US" dirty="0"/>
            <a:t>Migration negative performance impact</a:t>
          </a:r>
        </a:p>
      </dgm:t>
    </dgm:pt>
    <dgm:pt modelId="{51A6E211-9D1C-4638-B2F5-1EFA5C890C2E}" type="parTrans" cxnId="{156B0CD0-89E6-44AC-BDB3-A2531122391B}">
      <dgm:prSet/>
      <dgm:spPr/>
      <dgm:t>
        <a:bodyPr/>
        <a:lstStyle/>
        <a:p>
          <a:endParaRPr lang="en-US"/>
        </a:p>
      </dgm:t>
    </dgm:pt>
    <dgm:pt modelId="{9F20DB9D-3D19-47F2-8BCE-1F37E594FA17}" type="sibTrans" cxnId="{156B0CD0-89E6-44AC-BDB3-A2531122391B}">
      <dgm:prSet/>
      <dgm:spPr/>
      <dgm:t>
        <a:bodyPr/>
        <a:lstStyle/>
        <a:p>
          <a:endParaRPr lang="en-US"/>
        </a:p>
      </dgm:t>
    </dgm:pt>
    <dgm:pt modelId="{661345F1-964C-4029-8F96-6C153AE65C04}">
      <dgm:prSet phldrT="[Text]"/>
      <dgm:spPr/>
      <dgm:t>
        <a:bodyPr/>
        <a:lstStyle/>
        <a:p>
          <a:r>
            <a:rPr lang="en-US" dirty="0"/>
            <a:t>Large memory requirements</a:t>
          </a:r>
        </a:p>
      </dgm:t>
    </dgm:pt>
    <dgm:pt modelId="{5EC18EE9-8EF3-43F3-B43D-003643A64F89}" type="parTrans" cxnId="{5FC1E1CF-A4A2-44F8-8242-B2259CAAA560}">
      <dgm:prSet/>
      <dgm:spPr/>
      <dgm:t>
        <a:bodyPr/>
        <a:lstStyle/>
        <a:p>
          <a:endParaRPr lang="en-US"/>
        </a:p>
      </dgm:t>
    </dgm:pt>
    <dgm:pt modelId="{FFAC260B-3BA6-46C3-AAA2-C9B1634E46D2}" type="sibTrans" cxnId="{5FC1E1CF-A4A2-44F8-8242-B2259CAAA560}">
      <dgm:prSet/>
      <dgm:spPr/>
      <dgm:t>
        <a:bodyPr/>
        <a:lstStyle/>
        <a:p>
          <a:endParaRPr lang="en-US"/>
        </a:p>
      </dgm:t>
    </dgm:pt>
    <dgm:pt modelId="{68D00F70-9810-43DA-BC79-51CACD740C9C}">
      <dgm:prSet phldrT="[Text]"/>
      <dgm:spPr/>
      <dgm:t>
        <a:bodyPr/>
        <a:lstStyle/>
        <a:p>
          <a:r>
            <a:rPr lang="en-US" dirty="0"/>
            <a:t>Memory scalability</a:t>
          </a:r>
        </a:p>
      </dgm:t>
    </dgm:pt>
    <dgm:pt modelId="{C1486C2E-62F6-4CB2-A9B4-ECF1D7EDE128}" type="parTrans" cxnId="{8EE52FF4-2D0A-44FB-A13A-CC0D542AB4D7}">
      <dgm:prSet/>
      <dgm:spPr/>
      <dgm:t>
        <a:bodyPr/>
        <a:lstStyle/>
        <a:p>
          <a:endParaRPr lang="en-US"/>
        </a:p>
      </dgm:t>
    </dgm:pt>
    <dgm:pt modelId="{4A9A4C07-1FDB-49E6-8147-56542EDA3DF2}" type="sibTrans" cxnId="{8EE52FF4-2D0A-44FB-A13A-CC0D542AB4D7}">
      <dgm:prSet/>
      <dgm:spPr/>
      <dgm:t>
        <a:bodyPr/>
        <a:lstStyle/>
        <a:p>
          <a:endParaRPr lang="en-US"/>
        </a:p>
      </dgm:t>
    </dgm:pt>
    <dgm:pt modelId="{13FA6B46-C787-4E98-A515-9B78391072C5}">
      <dgm:prSet phldrT="[Text]"/>
      <dgm:spPr/>
      <dgm:t>
        <a:bodyPr/>
        <a:lstStyle/>
        <a:p>
          <a:r>
            <a:rPr lang="en-US" dirty="0"/>
            <a:t>Good synchronization performance</a:t>
          </a:r>
        </a:p>
      </dgm:t>
    </dgm:pt>
    <dgm:pt modelId="{919ECED8-F033-46B8-949F-E2FE297612FB}" type="parTrans" cxnId="{938EFC4E-4108-4FC8-AECD-5485DE89386C}">
      <dgm:prSet/>
      <dgm:spPr/>
      <dgm:t>
        <a:bodyPr/>
        <a:lstStyle/>
        <a:p>
          <a:endParaRPr lang="en-US"/>
        </a:p>
      </dgm:t>
    </dgm:pt>
    <dgm:pt modelId="{E0380B81-D031-4ACB-BC5C-9D840A73F5CF}" type="sibTrans" cxnId="{938EFC4E-4108-4FC8-AECD-5485DE89386C}">
      <dgm:prSet/>
      <dgm:spPr/>
      <dgm:t>
        <a:bodyPr/>
        <a:lstStyle/>
        <a:p>
          <a:endParaRPr lang="en-US"/>
        </a:p>
      </dgm:t>
    </dgm:pt>
    <dgm:pt modelId="{C6C64AF8-F9BF-4E5B-A683-411AC7320C54}" type="pres">
      <dgm:prSet presAssocID="{6145101A-EF3E-41B7-8D98-76C33DB4D6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BDB38-CDBF-4564-851F-46F9557A84F4}" type="pres">
      <dgm:prSet presAssocID="{C562EF1A-D481-46C8-A80C-4F5FCD807ECF}" presName="root" presStyleCnt="0"/>
      <dgm:spPr/>
    </dgm:pt>
    <dgm:pt modelId="{1635E883-17D4-491F-A32C-57781C27544E}" type="pres">
      <dgm:prSet presAssocID="{C562EF1A-D481-46C8-A80C-4F5FCD807ECF}" presName="rootComposite" presStyleCnt="0"/>
      <dgm:spPr/>
    </dgm:pt>
    <dgm:pt modelId="{5C38794E-9856-4669-88CE-1AC07DC71DD4}" type="pres">
      <dgm:prSet presAssocID="{C562EF1A-D481-46C8-A80C-4F5FCD807ECF}" presName="rootText" presStyleLbl="node1" presStyleIdx="0" presStyleCnt="2"/>
      <dgm:spPr/>
    </dgm:pt>
    <dgm:pt modelId="{5EAF65C3-36AB-4E97-9D0A-6E8AF7D224A4}" type="pres">
      <dgm:prSet presAssocID="{C562EF1A-D481-46C8-A80C-4F5FCD807ECF}" presName="rootConnector" presStyleLbl="node1" presStyleIdx="0" presStyleCnt="2"/>
      <dgm:spPr/>
    </dgm:pt>
    <dgm:pt modelId="{29F78EB4-BE67-4BCC-8DFD-AF744A962151}" type="pres">
      <dgm:prSet presAssocID="{C562EF1A-D481-46C8-A80C-4F5FCD807ECF}" presName="childShape" presStyleCnt="0"/>
      <dgm:spPr/>
    </dgm:pt>
    <dgm:pt modelId="{57A509A4-6EA1-4A1C-9B8F-992CFC205D70}" type="pres">
      <dgm:prSet presAssocID="{9D829662-1A7C-4186-866E-6FA21A8533DA}" presName="Name13" presStyleLbl="parChTrans1D2" presStyleIdx="0" presStyleCnt="6"/>
      <dgm:spPr/>
    </dgm:pt>
    <dgm:pt modelId="{BAF68FD5-9BC1-44E0-A19A-A26CC5ACF0D7}" type="pres">
      <dgm:prSet presAssocID="{4994360C-9370-43B0-8593-86946B11557C}" presName="childText" presStyleLbl="bgAcc1" presStyleIdx="0" presStyleCnt="6">
        <dgm:presLayoutVars>
          <dgm:bulletEnabled val="1"/>
        </dgm:presLayoutVars>
      </dgm:prSet>
      <dgm:spPr/>
    </dgm:pt>
    <dgm:pt modelId="{807AB9C0-FA05-4741-B5BC-F975A271DC55}" type="pres">
      <dgm:prSet presAssocID="{DB72812B-B1CA-4F36-8087-7C41B9BEDB16}" presName="Name13" presStyleLbl="parChTrans1D2" presStyleIdx="1" presStyleCnt="6"/>
      <dgm:spPr/>
    </dgm:pt>
    <dgm:pt modelId="{7690278A-B97E-47D1-BB3F-16381710CAB4}" type="pres">
      <dgm:prSet presAssocID="{71B4090F-2A12-4B0E-AC47-2F09E47E39E4}" presName="childText" presStyleLbl="bgAcc1" presStyleIdx="1" presStyleCnt="6">
        <dgm:presLayoutVars>
          <dgm:bulletEnabled val="1"/>
        </dgm:presLayoutVars>
      </dgm:prSet>
      <dgm:spPr/>
    </dgm:pt>
    <dgm:pt modelId="{C6B7B9AC-45F5-4332-89CF-5F50F83B020F}" type="pres">
      <dgm:prSet presAssocID="{C1486C2E-62F6-4CB2-A9B4-ECF1D7EDE128}" presName="Name13" presStyleLbl="parChTrans1D2" presStyleIdx="2" presStyleCnt="6"/>
      <dgm:spPr/>
    </dgm:pt>
    <dgm:pt modelId="{E88CA63E-E472-42FA-9F92-C5EE2A6DD8E5}" type="pres">
      <dgm:prSet presAssocID="{68D00F70-9810-43DA-BC79-51CACD740C9C}" presName="childText" presStyleLbl="bgAcc1" presStyleIdx="2" presStyleCnt="6">
        <dgm:presLayoutVars>
          <dgm:bulletEnabled val="1"/>
        </dgm:presLayoutVars>
      </dgm:prSet>
      <dgm:spPr/>
    </dgm:pt>
    <dgm:pt modelId="{220BD528-F8DE-40AF-8F67-F631C15F73A4}" type="pres">
      <dgm:prSet presAssocID="{919ECED8-F033-46B8-949F-E2FE297612FB}" presName="Name13" presStyleLbl="parChTrans1D2" presStyleIdx="3" presStyleCnt="6"/>
      <dgm:spPr/>
    </dgm:pt>
    <dgm:pt modelId="{849D6F2F-AB85-49AC-8D23-2CCD1D04FA4D}" type="pres">
      <dgm:prSet presAssocID="{13FA6B46-C787-4E98-A515-9B78391072C5}" presName="childText" presStyleLbl="bgAcc1" presStyleIdx="3" presStyleCnt="6">
        <dgm:presLayoutVars>
          <dgm:bulletEnabled val="1"/>
        </dgm:presLayoutVars>
      </dgm:prSet>
      <dgm:spPr/>
    </dgm:pt>
    <dgm:pt modelId="{2EB354DE-2584-49DF-AA92-0D6C6B13B726}" type="pres">
      <dgm:prSet presAssocID="{65B5274B-ED6B-4548-ACFF-71DABE7D4DD7}" presName="root" presStyleCnt="0"/>
      <dgm:spPr/>
    </dgm:pt>
    <dgm:pt modelId="{87CCDB97-4E9B-45B7-B38C-D1A6050D6C5A}" type="pres">
      <dgm:prSet presAssocID="{65B5274B-ED6B-4548-ACFF-71DABE7D4DD7}" presName="rootComposite" presStyleCnt="0"/>
      <dgm:spPr/>
    </dgm:pt>
    <dgm:pt modelId="{C87AD670-C769-4299-80AE-6B4D985441AA}" type="pres">
      <dgm:prSet presAssocID="{65B5274B-ED6B-4548-ACFF-71DABE7D4DD7}" presName="rootText" presStyleLbl="node1" presStyleIdx="1" presStyleCnt="2"/>
      <dgm:spPr/>
    </dgm:pt>
    <dgm:pt modelId="{3D244E9D-F428-4EC6-8874-4D7513D621C2}" type="pres">
      <dgm:prSet presAssocID="{65B5274B-ED6B-4548-ACFF-71DABE7D4DD7}" presName="rootConnector" presStyleLbl="node1" presStyleIdx="1" presStyleCnt="2"/>
      <dgm:spPr/>
    </dgm:pt>
    <dgm:pt modelId="{6DBD78AC-9334-47A7-903E-56C8D63174DC}" type="pres">
      <dgm:prSet presAssocID="{65B5274B-ED6B-4548-ACFF-71DABE7D4DD7}" presName="childShape" presStyleCnt="0"/>
      <dgm:spPr/>
    </dgm:pt>
    <dgm:pt modelId="{45E7F8A3-E438-4D07-B0F5-8775073B71C3}" type="pres">
      <dgm:prSet presAssocID="{51A6E211-9D1C-4638-B2F5-1EFA5C890C2E}" presName="Name13" presStyleLbl="parChTrans1D2" presStyleIdx="4" presStyleCnt="6"/>
      <dgm:spPr/>
    </dgm:pt>
    <dgm:pt modelId="{2B13FDCB-6B45-4EC3-B810-4102E8E58BA4}" type="pres">
      <dgm:prSet presAssocID="{D37D248C-A4F2-49A4-B342-E458B9A62975}" presName="childText" presStyleLbl="bgAcc1" presStyleIdx="4" presStyleCnt="6">
        <dgm:presLayoutVars>
          <dgm:bulletEnabled val="1"/>
        </dgm:presLayoutVars>
      </dgm:prSet>
      <dgm:spPr/>
    </dgm:pt>
    <dgm:pt modelId="{45B46529-1A0A-4C07-B707-6FC5286708AA}" type="pres">
      <dgm:prSet presAssocID="{5EC18EE9-8EF3-43F3-B43D-003643A64F89}" presName="Name13" presStyleLbl="parChTrans1D2" presStyleIdx="5" presStyleCnt="6"/>
      <dgm:spPr/>
    </dgm:pt>
    <dgm:pt modelId="{8680892C-1E15-4EF8-BD4C-37C290F37973}" type="pres">
      <dgm:prSet presAssocID="{661345F1-964C-4029-8F96-6C153AE65C04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DBDBD706-C7BF-4CF7-A1EE-CB40A0F8FA33}" type="presOf" srcId="{5EC18EE9-8EF3-43F3-B43D-003643A64F89}" destId="{45B46529-1A0A-4C07-B707-6FC5286708AA}" srcOrd="0" destOrd="0" presId="urn:microsoft.com/office/officeart/2005/8/layout/hierarchy3"/>
    <dgm:cxn modelId="{D95C800A-FD93-479F-8F52-87C1E1030017}" type="presOf" srcId="{13FA6B46-C787-4E98-A515-9B78391072C5}" destId="{849D6F2F-AB85-49AC-8D23-2CCD1D04FA4D}" srcOrd="0" destOrd="0" presId="urn:microsoft.com/office/officeart/2005/8/layout/hierarchy3"/>
    <dgm:cxn modelId="{19CFBC1E-74E2-4300-AE75-0698C167BF08}" srcId="{6145101A-EF3E-41B7-8D98-76C33DB4D632}" destId="{65B5274B-ED6B-4548-ACFF-71DABE7D4DD7}" srcOrd="1" destOrd="0" parTransId="{67F7FBB8-261B-4FFC-8B1D-72DDA9BA67C6}" sibTransId="{40198B86-2FD2-4D60-96EC-07324F1C82E9}"/>
    <dgm:cxn modelId="{9B32C327-67AF-4D43-91D9-2EFB7874E2B9}" type="presOf" srcId="{71B4090F-2A12-4B0E-AC47-2F09E47E39E4}" destId="{7690278A-B97E-47D1-BB3F-16381710CAB4}" srcOrd="0" destOrd="0" presId="urn:microsoft.com/office/officeart/2005/8/layout/hierarchy3"/>
    <dgm:cxn modelId="{3B535139-7412-41C1-8FAB-9BA65E2EAF9B}" type="presOf" srcId="{68D00F70-9810-43DA-BC79-51CACD740C9C}" destId="{E88CA63E-E472-42FA-9F92-C5EE2A6DD8E5}" srcOrd="0" destOrd="0" presId="urn:microsoft.com/office/officeart/2005/8/layout/hierarchy3"/>
    <dgm:cxn modelId="{32DD473F-F76D-4386-9E42-DEA22D85F782}" srcId="{C562EF1A-D481-46C8-A80C-4F5FCD807ECF}" destId="{71B4090F-2A12-4B0E-AC47-2F09E47E39E4}" srcOrd="1" destOrd="0" parTransId="{DB72812B-B1CA-4F36-8087-7C41B9BEDB16}" sibTransId="{E99DBCC5-6BC3-40ED-993B-A05900B82D4E}"/>
    <dgm:cxn modelId="{3F7DBB40-66D6-45ED-A7A4-EEFB289AD51A}" type="presOf" srcId="{65B5274B-ED6B-4548-ACFF-71DABE7D4DD7}" destId="{3D244E9D-F428-4EC6-8874-4D7513D621C2}" srcOrd="1" destOrd="0" presId="urn:microsoft.com/office/officeart/2005/8/layout/hierarchy3"/>
    <dgm:cxn modelId="{27E16841-2670-4327-AEE3-529920B714A8}" type="presOf" srcId="{661345F1-964C-4029-8F96-6C153AE65C04}" destId="{8680892C-1E15-4EF8-BD4C-37C290F37973}" srcOrd="0" destOrd="0" presId="urn:microsoft.com/office/officeart/2005/8/layout/hierarchy3"/>
    <dgm:cxn modelId="{8CCA7341-C6B8-4EDA-9C02-6D14B2AA6504}" type="presOf" srcId="{9D829662-1A7C-4186-866E-6FA21A8533DA}" destId="{57A509A4-6EA1-4A1C-9B8F-992CFC205D70}" srcOrd="0" destOrd="0" presId="urn:microsoft.com/office/officeart/2005/8/layout/hierarchy3"/>
    <dgm:cxn modelId="{BE95CC44-BEEA-468A-8AF0-5B52DDF126F0}" type="presOf" srcId="{51A6E211-9D1C-4638-B2F5-1EFA5C890C2E}" destId="{45E7F8A3-E438-4D07-B0F5-8775073B71C3}" srcOrd="0" destOrd="0" presId="urn:microsoft.com/office/officeart/2005/8/layout/hierarchy3"/>
    <dgm:cxn modelId="{40B5676E-7E7C-4CA4-A66C-4EBACD905DC5}" type="presOf" srcId="{6145101A-EF3E-41B7-8D98-76C33DB4D632}" destId="{C6C64AF8-F9BF-4E5B-A683-411AC7320C54}" srcOrd="0" destOrd="0" presId="urn:microsoft.com/office/officeart/2005/8/layout/hierarchy3"/>
    <dgm:cxn modelId="{938EFC4E-4108-4FC8-AECD-5485DE89386C}" srcId="{C562EF1A-D481-46C8-A80C-4F5FCD807ECF}" destId="{13FA6B46-C787-4E98-A515-9B78391072C5}" srcOrd="3" destOrd="0" parTransId="{919ECED8-F033-46B8-949F-E2FE297612FB}" sibTransId="{E0380B81-D031-4ACB-BC5C-9D840A73F5CF}"/>
    <dgm:cxn modelId="{E3D88772-A84F-4E3A-A0D9-93963F978033}" type="presOf" srcId="{65B5274B-ED6B-4548-ACFF-71DABE7D4DD7}" destId="{C87AD670-C769-4299-80AE-6B4D985441AA}" srcOrd="0" destOrd="0" presId="urn:microsoft.com/office/officeart/2005/8/layout/hierarchy3"/>
    <dgm:cxn modelId="{5B13857D-FF21-4F34-B81A-1659F1D8065A}" type="presOf" srcId="{C562EF1A-D481-46C8-A80C-4F5FCD807ECF}" destId="{5C38794E-9856-4669-88CE-1AC07DC71DD4}" srcOrd="0" destOrd="0" presId="urn:microsoft.com/office/officeart/2005/8/layout/hierarchy3"/>
    <dgm:cxn modelId="{7A63D588-EA1C-4280-9C00-F11F06121653}" type="presOf" srcId="{4994360C-9370-43B0-8593-86946B11557C}" destId="{BAF68FD5-9BC1-44E0-A19A-A26CC5ACF0D7}" srcOrd="0" destOrd="0" presId="urn:microsoft.com/office/officeart/2005/8/layout/hierarchy3"/>
    <dgm:cxn modelId="{80BC8A8D-A05C-450B-A5B5-D68275D667F5}" type="presOf" srcId="{D37D248C-A4F2-49A4-B342-E458B9A62975}" destId="{2B13FDCB-6B45-4EC3-B810-4102E8E58BA4}" srcOrd="0" destOrd="0" presId="urn:microsoft.com/office/officeart/2005/8/layout/hierarchy3"/>
    <dgm:cxn modelId="{7A3C3292-F925-4C58-8C0B-BB2D8668DD38}" srcId="{C562EF1A-D481-46C8-A80C-4F5FCD807ECF}" destId="{4994360C-9370-43B0-8593-86946B11557C}" srcOrd="0" destOrd="0" parTransId="{9D829662-1A7C-4186-866E-6FA21A8533DA}" sibTransId="{BEA84F71-05BB-49EA-B79E-6C65447B013C}"/>
    <dgm:cxn modelId="{CCEDE092-558E-4FD3-A5EF-755AE3186277}" type="presOf" srcId="{C562EF1A-D481-46C8-A80C-4F5FCD807ECF}" destId="{5EAF65C3-36AB-4E97-9D0A-6E8AF7D224A4}" srcOrd="1" destOrd="0" presId="urn:microsoft.com/office/officeart/2005/8/layout/hierarchy3"/>
    <dgm:cxn modelId="{85459FB6-5F73-494C-BC41-851A95DE1473}" type="presOf" srcId="{DB72812B-B1CA-4F36-8087-7C41B9BEDB16}" destId="{807AB9C0-FA05-4741-B5BC-F975A271DC55}" srcOrd="0" destOrd="0" presId="urn:microsoft.com/office/officeart/2005/8/layout/hierarchy3"/>
    <dgm:cxn modelId="{B3FF8CBA-DC87-4270-9E6B-67BE0D5F0E12}" type="presOf" srcId="{C1486C2E-62F6-4CB2-A9B4-ECF1D7EDE128}" destId="{C6B7B9AC-45F5-4332-89CF-5F50F83B020F}" srcOrd="0" destOrd="0" presId="urn:microsoft.com/office/officeart/2005/8/layout/hierarchy3"/>
    <dgm:cxn modelId="{5FC1E1CF-A4A2-44F8-8242-B2259CAAA560}" srcId="{65B5274B-ED6B-4548-ACFF-71DABE7D4DD7}" destId="{661345F1-964C-4029-8F96-6C153AE65C04}" srcOrd="1" destOrd="0" parTransId="{5EC18EE9-8EF3-43F3-B43D-003643A64F89}" sibTransId="{FFAC260B-3BA6-46C3-AAA2-C9B1634E46D2}"/>
    <dgm:cxn modelId="{156B0CD0-89E6-44AC-BDB3-A2531122391B}" srcId="{65B5274B-ED6B-4548-ACFF-71DABE7D4DD7}" destId="{D37D248C-A4F2-49A4-B342-E458B9A62975}" srcOrd="0" destOrd="0" parTransId="{51A6E211-9D1C-4638-B2F5-1EFA5C890C2E}" sibTransId="{9F20DB9D-3D19-47F2-8BCE-1F37E594FA17}"/>
    <dgm:cxn modelId="{FC6BFCD7-5558-4791-A3FA-7BA454333004}" type="presOf" srcId="{919ECED8-F033-46B8-949F-E2FE297612FB}" destId="{220BD528-F8DE-40AF-8F67-F631C15F73A4}" srcOrd="0" destOrd="0" presId="urn:microsoft.com/office/officeart/2005/8/layout/hierarchy3"/>
    <dgm:cxn modelId="{8EE52FF4-2D0A-44FB-A13A-CC0D542AB4D7}" srcId="{C562EF1A-D481-46C8-A80C-4F5FCD807ECF}" destId="{68D00F70-9810-43DA-BC79-51CACD740C9C}" srcOrd="2" destOrd="0" parTransId="{C1486C2E-62F6-4CB2-A9B4-ECF1D7EDE128}" sibTransId="{4A9A4C07-1FDB-49E6-8147-56542EDA3DF2}"/>
    <dgm:cxn modelId="{BA87D7FB-B351-4245-818E-A8554FD82273}" srcId="{6145101A-EF3E-41B7-8D98-76C33DB4D632}" destId="{C562EF1A-D481-46C8-A80C-4F5FCD807ECF}" srcOrd="0" destOrd="0" parTransId="{D70BD075-49B7-499C-B1F6-0DC8739095B0}" sibTransId="{47E5850C-2B4F-49DF-A69F-35F0B30325A3}"/>
    <dgm:cxn modelId="{A30C536D-4413-42ED-B1AA-5EC26A4B75D3}" type="presParOf" srcId="{C6C64AF8-F9BF-4E5B-A683-411AC7320C54}" destId="{2C8BDB38-CDBF-4564-851F-46F9557A84F4}" srcOrd="0" destOrd="0" presId="urn:microsoft.com/office/officeart/2005/8/layout/hierarchy3"/>
    <dgm:cxn modelId="{06C5ACD7-4DE4-458C-AF48-FECBAA8AB3B6}" type="presParOf" srcId="{2C8BDB38-CDBF-4564-851F-46F9557A84F4}" destId="{1635E883-17D4-491F-A32C-57781C27544E}" srcOrd="0" destOrd="0" presId="urn:microsoft.com/office/officeart/2005/8/layout/hierarchy3"/>
    <dgm:cxn modelId="{222D78AD-9896-4C41-84C9-41BECEED9791}" type="presParOf" srcId="{1635E883-17D4-491F-A32C-57781C27544E}" destId="{5C38794E-9856-4669-88CE-1AC07DC71DD4}" srcOrd="0" destOrd="0" presId="urn:microsoft.com/office/officeart/2005/8/layout/hierarchy3"/>
    <dgm:cxn modelId="{BEFB6F3C-4582-4901-95AC-86EB2BCDD010}" type="presParOf" srcId="{1635E883-17D4-491F-A32C-57781C27544E}" destId="{5EAF65C3-36AB-4E97-9D0A-6E8AF7D224A4}" srcOrd="1" destOrd="0" presId="urn:microsoft.com/office/officeart/2005/8/layout/hierarchy3"/>
    <dgm:cxn modelId="{AC19E65A-1D82-408F-93F5-51C303592EDD}" type="presParOf" srcId="{2C8BDB38-CDBF-4564-851F-46F9557A84F4}" destId="{29F78EB4-BE67-4BCC-8DFD-AF744A962151}" srcOrd="1" destOrd="0" presId="urn:microsoft.com/office/officeart/2005/8/layout/hierarchy3"/>
    <dgm:cxn modelId="{A24662D9-0B88-424C-8E95-37E26F68607C}" type="presParOf" srcId="{29F78EB4-BE67-4BCC-8DFD-AF744A962151}" destId="{57A509A4-6EA1-4A1C-9B8F-992CFC205D70}" srcOrd="0" destOrd="0" presId="urn:microsoft.com/office/officeart/2005/8/layout/hierarchy3"/>
    <dgm:cxn modelId="{02377B7B-FB6C-45BA-849A-8ADEFD5AD2CA}" type="presParOf" srcId="{29F78EB4-BE67-4BCC-8DFD-AF744A962151}" destId="{BAF68FD5-9BC1-44E0-A19A-A26CC5ACF0D7}" srcOrd="1" destOrd="0" presId="urn:microsoft.com/office/officeart/2005/8/layout/hierarchy3"/>
    <dgm:cxn modelId="{9C28811D-C494-42BA-A789-300B73576D0B}" type="presParOf" srcId="{29F78EB4-BE67-4BCC-8DFD-AF744A962151}" destId="{807AB9C0-FA05-4741-B5BC-F975A271DC55}" srcOrd="2" destOrd="0" presId="urn:microsoft.com/office/officeart/2005/8/layout/hierarchy3"/>
    <dgm:cxn modelId="{B921C5C7-0514-439F-A654-BD408BB501EB}" type="presParOf" srcId="{29F78EB4-BE67-4BCC-8DFD-AF744A962151}" destId="{7690278A-B97E-47D1-BB3F-16381710CAB4}" srcOrd="3" destOrd="0" presId="urn:microsoft.com/office/officeart/2005/8/layout/hierarchy3"/>
    <dgm:cxn modelId="{0C0C1027-0C0D-4D88-BCF5-4DE93016635A}" type="presParOf" srcId="{29F78EB4-BE67-4BCC-8DFD-AF744A962151}" destId="{C6B7B9AC-45F5-4332-89CF-5F50F83B020F}" srcOrd="4" destOrd="0" presId="urn:microsoft.com/office/officeart/2005/8/layout/hierarchy3"/>
    <dgm:cxn modelId="{D5C5FECD-6A67-4ACF-B25A-9DE05D412C2D}" type="presParOf" srcId="{29F78EB4-BE67-4BCC-8DFD-AF744A962151}" destId="{E88CA63E-E472-42FA-9F92-C5EE2A6DD8E5}" srcOrd="5" destOrd="0" presId="urn:microsoft.com/office/officeart/2005/8/layout/hierarchy3"/>
    <dgm:cxn modelId="{EF85AE9C-A75D-4803-9813-D62AA1ABFE2A}" type="presParOf" srcId="{29F78EB4-BE67-4BCC-8DFD-AF744A962151}" destId="{220BD528-F8DE-40AF-8F67-F631C15F73A4}" srcOrd="6" destOrd="0" presId="urn:microsoft.com/office/officeart/2005/8/layout/hierarchy3"/>
    <dgm:cxn modelId="{09A7944E-8F75-4F99-BF20-15345EE841D5}" type="presParOf" srcId="{29F78EB4-BE67-4BCC-8DFD-AF744A962151}" destId="{849D6F2F-AB85-49AC-8D23-2CCD1D04FA4D}" srcOrd="7" destOrd="0" presId="urn:microsoft.com/office/officeart/2005/8/layout/hierarchy3"/>
    <dgm:cxn modelId="{C2169A20-2948-437B-B736-5BBC66040590}" type="presParOf" srcId="{C6C64AF8-F9BF-4E5B-A683-411AC7320C54}" destId="{2EB354DE-2584-49DF-AA92-0D6C6B13B726}" srcOrd="1" destOrd="0" presId="urn:microsoft.com/office/officeart/2005/8/layout/hierarchy3"/>
    <dgm:cxn modelId="{4D20543D-40F4-4E9C-88CF-B9C030665149}" type="presParOf" srcId="{2EB354DE-2584-49DF-AA92-0D6C6B13B726}" destId="{87CCDB97-4E9B-45B7-B38C-D1A6050D6C5A}" srcOrd="0" destOrd="0" presId="urn:microsoft.com/office/officeart/2005/8/layout/hierarchy3"/>
    <dgm:cxn modelId="{B3088CBE-F37B-43DC-870D-B92360C79EA9}" type="presParOf" srcId="{87CCDB97-4E9B-45B7-B38C-D1A6050D6C5A}" destId="{C87AD670-C769-4299-80AE-6B4D985441AA}" srcOrd="0" destOrd="0" presId="urn:microsoft.com/office/officeart/2005/8/layout/hierarchy3"/>
    <dgm:cxn modelId="{06F861D2-99B5-44F8-A5BB-3329D98BBB6C}" type="presParOf" srcId="{87CCDB97-4E9B-45B7-B38C-D1A6050D6C5A}" destId="{3D244E9D-F428-4EC6-8874-4D7513D621C2}" srcOrd="1" destOrd="0" presId="urn:microsoft.com/office/officeart/2005/8/layout/hierarchy3"/>
    <dgm:cxn modelId="{086D2241-CC6B-406F-856D-3E1A7BC984C7}" type="presParOf" srcId="{2EB354DE-2584-49DF-AA92-0D6C6B13B726}" destId="{6DBD78AC-9334-47A7-903E-56C8D63174DC}" srcOrd="1" destOrd="0" presId="urn:microsoft.com/office/officeart/2005/8/layout/hierarchy3"/>
    <dgm:cxn modelId="{6FFFB095-32E1-484E-BEE6-F448CA6EC113}" type="presParOf" srcId="{6DBD78AC-9334-47A7-903E-56C8D63174DC}" destId="{45E7F8A3-E438-4D07-B0F5-8775073B71C3}" srcOrd="0" destOrd="0" presId="urn:microsoft.com/office/officeart/2005/8/layout/hierarchy3"/>
    <dgm:cxn modelId="{891DA148-DA6C-4B80-A511-C6D384C9EF4F}" type="presParOf" srcId="{6DBD78AC-9334-47A7-903E-56C8D63174DC}" destId="{2B13FDCB-6B45-4EC3-B810-4102E8E58BA4}" srcOrd="1" destOrd="0" presId="urn:microsoft.com/office/officeart/2005/8/layout/hierarchy3"/>
    <dgm:cxn modelId="{E473B3A5-FD2F-4D23-B7E7-A6B78FB01FAB}" type="presParOf" srcId="{6DBD78AC-9334-47A7-903E-56C8D63174DC}" destId="{45B46529-1A0A-4C07-B707-6FC5286708AA}" srcOrd="2" destOrd="0" presId="urn:microsoft.com/office/officeart/2005/8/layout/hierarchy3"/>
    <dgm:cxn modelId="{27A55AF2-8F20-4D56-AA35-64ED927E857E}" type="presParOf" srcId="{6DBD78AC-9334-47A7-903E-56C8D63174DC}" destId="{8680892C-1E15-4EF8-BD4C-37C290F3797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F1E91-035E-41BC-9E04-3D67FEC929B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0E840-93EB-403D-8FA7-D3F39DFD5AE0}">
      <dgm:prSet phldrT="[Text]"/>
      <dgm:spPr/>
      <dgm:t>
        <a:bodyPr/>
        <a:lstStyle/>
        <a:p>
          <a:r>
            <a:rPr lang="en-US" dirty="0"/>
            <a:t>Pros</a:t>
          </a:r>
        </a:p>
      </dgm:t>
    </dgm:pt>
    <dgm:pt modelId="{DAE53EA5-1A85-49E3-B468-A4677201FDB0}" type="parTrans" cxnId="{6C571C28-6868-4F82-AA7A-086C92589268}">
      <dgm:prSet/>
      <dgm:spPr/>
      <dgm:t>
        <a:bodyPr/>
        <a:lstStyle/>
        <a:p>
          <a:endParaRPr lang="en-US"/>
        </a:p>
      </dgm:t>
    </dgm:pt>
    <dgm:pt modelId="{F5A9262D-6F3F-4D68-8A9F-437D2C6DBB0A}" type="sibTrans" cxnId="{6C571C28-6868-4F82-AA7A-086C92589268}">
      <dgm:prSet/>
      <dgm:spPr/>
      <dgm:t>
        <a:bodyPr/>
        <a:lstStyle/>
        <a:p>
          <a:endParaRPr lang="en-US"/>
        </a:p>
      </dgm:t>
    </dgm:pt>
    <dgm:pt modelId="{DBF7C72C-BBDE-47EE-B328-21657522FAC5}">
      <dgm:prSet phldrT="[Text]"/>
      <dgm:spPr/>
      <dgm:t>
        <a:bodyPr/>
        <a:lstStyle/>
        <a:p>
          <a:r>
            <a:rPr lang="en-US" dirty="0"/>
            <a:t>High availability</a:t>
          </a:r>
        </a:p>
      </dgm:t>
    </dgm:pt>
    <dgm:pt modelId="{7DE1E333-203F-434C-8666-11E22C1FE54A}" type="parTrans" cxnId="{6C2DC442-B7E9-4B42-B100-567CF2FB1385}">
      <dgm:prSet/>
      <dgm:spPr/>
      <dgm:t>
        <a:bodyPr/>
        <a:lstStyle/>
        <a:p>
          <a:endParaRPr lang="en-US"/>
        </a:p>
      </dgm:t>
    </dgm:pt>
    <dgm:pt modelId="{7FCC2F04-6427-454B-86AF-2EBE91AE763B}" type="sibTrans" cxnId="{6C2DC442-B7E9-4B42-B100-567CF2FB1385}">
      <dgm:prSet/>
      <dgm:spPr/>
      <dgm:t>
        <a:bodyPr/>
        <a:lstStyle/>
        <a:p>
          <a:endParaRPr lang="en-US"/>
        </a:p>
      </dgm:t>
    </dgm:pt>
    <dgm:pt modelId="{B2BE945B-9877-423A-AADD-13CCB2E9F52A}">
      <dgm:prSet phldrT="[Text]"/>
      <dgm:spPr/>
      <dgm:t>
        <a:bodyPr/>
        <a:lstStyle/>
        <a:p>
          <a:r>
            <a:rPr lang="en-US" dirty="0"/>
            <a:t>Workload scalability</a:t>
          </a:r>
        </a:p>
      </dgm:t>
    </dgm:pt>
    <dgm:pt modelId="{818149DA-323F-435E-9397-0E818E9304E7}" type="parTrans" cxnId="{C04D861C-0F5F-4C97-B44F-E7EA5DA45524}">
      <dgm:prSet/>
      <dgm:spPr/>
      <dgm:t>
        <a:bodyPr/>
        <a:lstStyle/>
        <a:p>
          <a:endParaRPr lang="en-US"/>
        </a:p>
      </dgm:t>
    </dgm:pt>
    <dgm:pt modelId="{E8D2292E-A85B-4511-8114-FC5CC4B53010}" type="sibTrans" cxnId="{C04D861C-0F5F-4C97-B44F-E7EA5DA45524}">
      <dgm:prSet/>
      <dgm:spPr/>
      <dgm:t>
        <a:bodyPr/>
        <a:lstStyle/>
        <a:p>
          <a:endParaRPr lang="en-US"/>
        </a:p>
      </dgm:t>
    </dgm:pt>
    <dgm:pt modelId="{0E0AD6AB-591A-4AF3-A726-6E796CE6B4A2}">
      <dgm:prSet phldrT="[Text]"/>
      <dgm:spPr/>
      <dgm:t>
        <a:bodyPr/>
        <a:lstStyle/>
        <a:p>
          <a:r>
            <a:rPr lang="en-US" dirty="0"/>
            <a:t>Cons</a:t>
          </a:r>
        </a:p>
      </dgm:t>
    </dgm:pt>
    <dgm:pt modelId="{B38B3A38-E4B9-4B2A-A3F0-F2C8533CDA67}" type="parTrans" cxnId="{307B712D-39D0-4722-BD87-3C5F60874E1E}">
      <dgm:prSet/>
      <dgm:spPr/>
      <dgm:t>
        <a:bodyPr/>
        <a:lstStyle/>
        <a:p>
          <a:endParaRPr lang="en-US"/>
        </a:p>
      </dgm:t>
    </dgm:pt>
    <dgm:pt modelId="{DAF56FE0-8BB1-4E78-8C15-2364E607F0CD}" type="sibTrans" cxnId="{307B712D-39D0-4722-BD87-3C5F60874E1E}">
      <dgm:prSet/>
      <dgm:spPr/>
      <dgm:t>
        <a:bodyPr/>
        <a:lstStyle/>
        <a:p>
          <a:endParaRPr lang="en-US"/>
        </a:p>
      </dgm:t>
    </dgm:pt>
    <dgm:pt modelId="{17B91EA6-FA20-40E8-98FC-5033141C2819}">
      <dgm:prSet phldrT="[Text]"/>
      <dgm:spPr/>
      <dgm:t>
        <a:bodyPr/>
        <a:lstStyle/>
        <a:p>
          <a:r>
            <a:rPr lang="en-US" dirty="0"/>
            <a:t>Replication negative performance impact</a:t>
          </a:r>
        </a:p>
      </dgm:t>
    </dgm:pt>
    <dgm:pt modelId="{ACF2771C-3BCD-4880-A887-3B7DBF2B46CB}" type="parTrans" cxnId="{4385AF35-8CCD-4271-B3E4-7C44F0D158C8}">
      <dgm:prSet/>
      <dgm:spPr/>
      <dgm:t>
        <a:bodyPr/>
        <a:lstStyle/>
        <a:p>
          <a:endParaRPr lang="en-US"/>
        </a:p>
      </dgm:t>
    </dgm:pt>
    <dgm:pt modelId="{50086435-1E7B-4EBF-9C75-7236D9D9B940}" type="sibTrans" cxnId="{4385AF35-8CCD-4271-B3E4-7C44F0D158C8}">
      <dgm:prSet/>
      <dgm:spPr/>
      <dgm:t>
        <a:bodyPr/>
        <a:lstStyle/>
        <a:p>
          <a:endParaRPr lang="en-US"/>
        </a:p>
      </dgm:t>
    </dgm:pt>
    <dgm:pt modelId="{365B71B9-25AF-44F8-8EFF-B8FBBEA712A5}">
      <dgm:prSet phldrT="[Text]"/>
      <dgm:spPr/>
      <dgm:t>
        <a:bodyPr/>
        <a:lstStyle/>
        <a:p>
          <a:r>
            <a:rPr lang="en-US" dirty="0"/>
            <a:t>Data inconsistency</a:t>
          </a:r>
        </a:p>
      </dgm:t>
    </dgm:pt>
    <dgm:pt modelId="{2EB104E2-D73D-40A2-B110-E09891503798}" type="parTrans" cxnId="{E5F682A5-A048-4A1D-9140-0C30AF6984E8}">
      <dgm:prSet/>
      <dgm:spPr/>
      <dgm:t>
        <a:bodyPr/>
        <a:lstStyle/>
        <a:p>
          <a:endParaRPr lang="en-US"/>
        </a:p>
      </dgm:t>
    </dgm:pt>
    <dgm:pt modelId="{278213B4-C599-4735-A690-E4657C4E5043}" type="sibTrans" cxnId="{E5F682A5-A048-4A1D-9140-0C30AF6984E8}">
      <dgm:prSet/>
      <dgm:spPr/>
      <dgm:t>
        <a:bodyPr/>
        <a:lstStyle/>
        <a:p>
          <a:endParaRPr lang="en-US"/>
        </a:p>
      </dgm:t>
    </dgm:pt>
    <dgm:pt modelId="{E2764D10-2F17-4E0B-86A7-6814A0A314B6}">
      <dgm:prSet phldrT="[Text]"/>
      <dgm:spPr/>
      <dgm:t>
        <a:bodyPr/>
        <a:lstStyle/>
        <a:p>
          <a:r>
            <a:rPr lang="en-US" dirty="0"/>
            <a:t>Failure recovery</a:t>
          </a:r>
        </a:p>
      </dgm:t>
    </dgm:pt>
    <dgm:pt modelId="{6EC6316A-A692-48A2-B4B9-879D205C72B0}" type="parTrans" cxnId="{B3BBB90C-927C-478A-9F51-ACC1436FD64C}">
      <dgm:prSet/>
      <dgm:spPr/>
      <dgm:t>
        <a:bodyPr/>
        <a:lstStyle/>
        <a:p>
          <a:endParaRPr lang="en-US"/>
        </a:p>
      </dgm:t>
    </dgm:pt>
    <dgm:pt modelId="{AECE8D42-E1AC-4EC6-A139-8641D43F85B1}" type="sibTrans" cxnId="{B3BBB90C-927C-478A-9F51-ACC1436FD64C}">
      <dgm:prSet/>
      <dgm:spPr/>
      <dgm:t>
        <a:bodyPr/>
        <a:lstStyle/>
        <a:p>
          <a:endParaRPr lang="en-US"/>
        </a:p>
      </dgm:t>
    </dgm:pt>
    <dgm:pt modelId="{7476AC7E-DE1B-441C-88AF-1F7A142DBB40}">
      <dgm:prSet phldrT="[Text]"/>
      <dgm:spPr/>
      <dgm:t>
        <a:bodyPr/>
        <a:lstStyle/>
        <a:p>
          <a:r>
            <a:rPr lang="en-US" dirty="0"/>
            <a:t>Memory scalability issues</a:t>
          </a:r>
        </a:p>
      </dgm:t>
    </dgm:pt>
    <dgm:pt modelId="{9172F53F-D0A7-4129-A8C1-31ED7FD12323}" type="parTrans" cxnId="{E2641BEA-0CDD-4B1D-9911-17E00D9BBACC}">
      <dgm:prSet/>
      <dgm:spPr/>
      <dgm:t>
        <a:bodyPr/>
        <a:lstStyle/>
        <a:p>
          <a:endParaRPr lang="en-US"/>
        </a:p>
      </dgm:t>
    </dgm:pt>
    <dgm:pt modelId="{8842D9E8-2A26-411E-B3D5-B3BF967FD594}" type="sibTrans" cxnId="{E2641BEA-0CDD-4B1D-9911-17E00D9BBACC}">
      <dgm:prSet/>
      <dgm:spPr/>
      <dgm:t>
        <a:bodyPr/>
        <a:lstStyle/>
        <a:p>
          <a:endParaRPr lang="en-US"/>
        </a:p>
      </dgm:t>
    </dgm:pt>
    <dgm:pt modelId="{6D57CB65-FB5C-41D6-8494-CEAFAA106CC1}" type="pres">
      <dgm:prSet presAssocID="{C7EF1E91-035E-41BC-9E04-3D67FEC929B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B297A0-1E5B-445B-AFCA-2B77BDA9D104}" type="pres">
      <dgm:prSet presAssocID="{FCF0E840-93EB-403D-8FA7-D3F39DFD5AE0}" presName="root" presStyleCnt="0"/>
      <dgm:spPr/>
    </dgm:pt>
    <dgm:pt modelId="{D2C5C62D-B6E7-4ED4-8DE3-E331A4444CD3}" type="pres">
      <dgm:prSet presAssocID="{FCF0E840-93EB-403D-8FA7-D3F39DFD5AE0}" presName="rootComposite" presStyleCnt="0"/>
      <dgm:spPr/>
    </dgm:pt>
    <dgm:pt modelId="{E6FF6C7D-A638-4565-94FA-C06D83AAF8F6}" type="pres">
      <dgm:prSet presAssocID="{FCF0E840-93EB-403D-8FA7-D3F39DFD5AE0}" presName="rootText" presStyleLbl="node1" presStyleIdx="0" presStyleCnt="2"/>
      <dgm:spPr/>
    </dgm:pt>
    <dgm:pt modelId="{F09ED743-75B4-4479-BFBE-E7B7232DE4E6}" type="pres">
      <dgm:prSet presAssocID="{FCF0E840-93EB-403D-8FA7-D3F39DFD5AE0}" presName="rootConnector" presStyleLbl="node1" presStyleIdx="0" presStyleCnt="2"/>
      <dgm:spPr/>
    </dgm:pt>
    <dgm:pt modelId="{E4379B41-E901-443F-A9A0-F283D260EAE7}" type="pres">
      <dgm:prSet presAssocID="{FCF0E840-93EB-403D-8FA7-D3F39DFD5AE0}" presName="childShape" presStyleCnt="0"/>
      <dgm:spPr/>
    </dgm:pt>
    <dgm:pt modelId="{4E0C5367-2458-4192-A071-1357314EA4A9}" type="pres">
      <dgm:prSet presAssocID="{7DE1E333-203F-434C-8666-11E22C1FE54A}" presName="Name13" presStyleLbl="parChTrans1D2" presStyleIdx="0" presStyleCnt="6"/>
      <dgm:spPr/>
    </dgm:pt>
    <dgm:pt modelId="{E427EF02-0A52-44ED-ACF8-A7FCF0799BEB}" type="pres">
      <dgm:prSet presAssocID="{DBF7C72C-BBDE-47EE-B328-21657522FAC5}" presName="childText" presStyleLbl="bgAcc1" presStyleIdx="0" presStyleCnt="6">
        <dgm:presLayoutVars>
          <dgm:bulletEnabled val="1"/>
        </dgm:presLayoutVars>
      </dgm:prSet>
      <dgm:spPr/>
    </dgm:pt>
    <dgm:pt modelId="{1DF530F6-253B-4C41-8C14-9204C2566360}" type="pres">
      <dgm:prSet presAssocID="{818149DA-323F-435E-9397-0E818E9304E7}" presName="Name13" presStyleLbl="parChTrans1D2" presStyleIdx="1" presStyleCnt="6"/>
      <dgm:spPr/>
    </dgm:pt>
    <dgm:pt modelId="{DBA3E1DC-4254-4BB5-9120-18903F641CD2}" type="pres">
      <dgm:prSet presAssocID="{B2BE945B-9877-423A-AADD-13CCB2E9F52A}" presName="childText" presStyleLbl="bgAcc1" presStyleIdx="1" presStyleCnt="6">
        <dgm:presLayoutVars>
          <dgm:bulletEnabled val="1"/>
        </dgm:presLayoutVars>
      </dgm:prSet>
      <dgm:spPr/>
    </dgm:pt>
    <dgm:pt modelId="{FCE0A3ED-B701-4BBF-AA67-2B053D80BBB1}" type="pres">
      <dgm:prSet presAssocID="{6EC6316A-A692-48A2-B4B9-879D205C72B0}" presName="Name13" presStyleLbl="parChTrans1D2" presStyleIdx="2" presStyleCnt="6"/>
      <dgm:spPr/>
    </dgm:pt>
    <dgm:pt modelId="{452DDE70-F502-4495-AD66-99207386D5E3}" type="pres">
      <dgm:prSet presAssocID="{E2764D10-2F17-4E0B-86A7-6814A0A314B6}" presName="childText" presStyleLbl="bgAcc1" presStyleIdx="2" presStyleCnt="6">
        <dgm:presLayoutVars>
          <dgm:bulletEnabled val="1"/>
        </dgm:presLayoutVars>
      </dgm:prSet>
      <dgm:spPr/>
    </dgm:pt>
    <dgm:pt modelId="{F135660A-F73B-43DD-BDAB-F7BF0C32D2CF}" type="pres">
      <dgm:prSet presAssocID="{0E0AD6AB-591A-4AF3-A726-6E796CE6B4A2}" presName="root" presStyleCnt="0"/>
      <dgm:spPr/>
    </dgm:pt>
    <dgm:pt modelId="{076C67F8-2A1E-4024-8AEC-D6E3FD88AE6E}" type="pres">
      <dgm:prSet presAssocID="{0E0AD6AB-591A-4AF3-A726-6E796CE6B4A2}" presName="rootComposite" presStyleCnt="0"/>
      <dgm:spPr/>
    </dgm:pt>
    <dgm:pt modelId="{9D9751E3-AA38-421E-AB82-8AB98E328232}" type="pres">
      <dgm:prSet presAssocID="{0E0AD6AB-591A-4AF3-A726-6E796CE6B4A2}" presName="rootText" presStyleLbl="node1" presStyleIdx="1" presStyleCnt="2"/>
      <dgm:spPr/>
    </dgm:pt>
    <dgm:pt modelId="{5388033F-CF6C-4CCC-AFB3-B4963172D6FD}" type="pres">
      <dgm:prSet presAssocID="{0E0AD6AB-591A-4AF3-A726-6E796CE6B4A2}" presName="rootConnector" presStyleLbl="node1" presStyleIdx="1" presStyleCnt="2"/>
      <dgm:spPr/>
    </dgm:pt>
    <dgm:pt modelId="{A5C2239C-91CA-4B90-8A88-0992163D1AC5}" type="pres">
      <dgm:prSet presAssocID="{0E0AD6AB-591A-4AF3-A726-6E796CE6B4A2}" presName="childShape" presStyleCnt="0"/>
      <dgm:spPr/>
    </dgm:pt>
    <dgm:pt modelId="{2070005C-7263-4C04-A27B-1A47905F8C4E}" type="pres">
      <dgm:prSet presAssocID="{ACF2771C-3BCD-4880-A887-3B7DBF2B46CB}" presName="Name13" presStyleLbl="parChTrans1D2" presStyleIdx="3" presStyleCnt="6"/>
      <dgm:spPr/>
    </dgm:pt>
    <dgm:pt modelId="{B5462A9D-A9DF-4104-8762-24402BAA9A27}" type="pres">
      <dgm:prSet presAssocID="{17B91EA6-FA20-40E8-98FC-5033141C2819}" presName="childText" presStyleLbl="bgAcc1" presStyleIdx="3" presStyleCnt="6">
        <dgm:presLayoutVars>
          <dgm:bulletEnabled val="1"/>
        </dgm:presLayoutVars>
      </dgm:prSet>
      <dgm:spPr/>
    </dgm:pt>
    <dgm:pt modelId="{EE95F605-89F1-4C18-8571-475AEE6C3173}" type="pres">
      <dgm:prSet presAssocID="{2EB104E2-D73D-40A2-B110-E09891503798}" presName="Name13" presStyleLbl="parChTrans1D2" presStyleIdx="4" presStyleCnt="6"/>
      <dgm:spPr/>
    </dgm:pt>
    <dgm:pt modelId="{A61C5566-379F-4B1E-AFD7-CC19D472F484}" type="pres">
      <dgm:prSet presAssocID="{365B71B9-25AF-44F8-8EFF-B8FBBEA712A5}" presName="childText" presStyleLbl="bgAcc1" presStyleIdx="4" presStyleCnt="6">
        <dgm:presLayoutVars>
          <dgm:bulletEnabled val="1"/>
        </dgm:presLayoutVars>
      </dgm:prSet>
      <dgm:spPr/>
    </dgm:pt>
    <dgm:pt modelId="{4F9D297B-63A6-4179-8CEF-64555D276D38}" type="pres">
      <dgm:prSet presAssocID="{9172F53F-D0A7-4129-A8C1-31ED7FD12323}" presName="Name13" presStyleLbl="parChTrans1D2" presStyleIdx="5" presStyleCnt="6"/>
      <dgm:spPr/>
    </dgm:pt>
    <dgm:pt modelId="{8707CB98-8B3B-4548-B0C6-D59BBAAE8741}" type="pres">
      <dgm:prSet presAssocID="{7476AC7E-DE1B-441C-88AF-1F7A142DBB40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FF46B707-E0B5-444F-A9A5-3AD461237432}" type="presOf" srcId="{2EB104E2-D73D-40A2-B110-E09891503798}" destId="{EE95F605-89F1-4C18-8571-475AEE6C3173}" srcOrd="0" destOrd="0" presId="urn:microsoft.com/office/officeart/2005/8/layout/hierarchy3"/>
    <dgm:cxn modelId="{B3BBB90C-927C-478A-9F51-ACC1436FD64C}" srcId="{FCF0E840-93EB-403D-8FA7-D3F39DFD5AE0}" destId="{E2764D10-2F17-4E0B-86A7-6814A0A314B6}" srcOrd="2" destOrd="0" parTransId="{6EC6316A-A692-48A2-B4B9-879D205C72B0}" sibTransId="{AECE8D42-E1AC-4EC6-A139-8641D43F85B1}"/>
    <dgm:cxn modelId="{C5C2FA17-3108-4376-8601-4DA6B02D482A}" type="presOf" srcId="{E2764D10-2F17-4E0B-86A7-6814A0A314B6}" destId="{452DDE70-F502-4495-AD66-99207386D5E3}" srcOrd="0" destOrd="0" presId="urn:microsoft.com/office/officeart/2005/8/layout/hierarchy3"/>
    <dgm:cxn modelId="{C04D861C-0F5F-4C97-B44F-E7EA5DA45524}" srcId="{FCF0E840-93EB-403D-8FA7-D3F39DFD5AE0}" destId="{B2BE945B-9877-423A-AADD-13CCB2E9F52A}" srcOrd="1" destOrd="0" parTransId="{818149DA-323F-435E-9397-0E818E9304E7}" sibTransId="{E8D2292E-A85B-4511-8114-FC5CC4B53010}"/>
    <dgm:cxn modelId="{6C571C28-6868-4F82-AA7A-086C92589268}" srcId="{C7EF1E91-035E-41BC-9E04-3D67FEC929BB}" destId="{FCF0E840-93EB-403D-8FA7-D3F39DFD5AE0}" srcOrd="0" destOrd="0" parTransId="{DAE53EA5-1A85-49E3-B468-A4677201FDB0}" sibTransId="{F5A9262D-6F3F-4D68-8A9F-437D2C6DBB0A}"/>
    <dgm:cxn modelId="{307B712D-39D0-4722-BD87-3C5F60874E1E}" srcId="{C7EF1E91-035E-41BC-9E04-3D67FEC929BB}" destId="{0E0AD6AB-591A-4AF3-A726-6E796CE6B4A2}" srcOrd="1" destOrd="0" parTransId="{B38B3A38-E4B9-4B2A-A3F0-F2C8533CDA67}" sibTransId="{DAF56FE0-8BB1-4E78-8C15-2364E607F0CD}"/>
    <dgm:cxn modelId="{2483C530-7D50-4F4F-9A3A-486BD965CBBD}" type="presOf" srcId="{0E0AD6AB-591A-4AF3-A726-6E796CE6B4A2}" destId="{9D9751E3-AA38-421E-AB82-8AB98E328232}" srcOrd="0" destOrd="0" presId="urn:microsoft.com/office/officeart/2005/8/layout/hierarchy3"/>
    <dgm:cxn modelId="{0E1E0934-A991-4DD0-B4BB-436C32BB0A72}" type="presOf" srcId="{FCF0E840-93EB-403D-8FA7-D3F39DFD5AE0}" destId="{E6FF6C7D-A638-4565-94FA-C06D83AAF8F6}" srcOrd="0" destOrd="0" presId="urn:microsoft.com/office/officeart/2005/8/layout/hierarchy3"/>
    <dgm:cxn modelId="{4385AF35-8CCD-4271-B3E4-7C44F0D158C8}" srcId="{0E0AD6AB-591A-4AF3-A726-6E796CE6B4A2}" destId="{17B91EA6-FA20-40E8-98FC-5033141C2819}" srcOrd="0" destOrd="0" parTransId="{ACF2771C-3BCD-4880-A887-3B7DBF2B46CB}" sibTransId="{50086435-1E7B-4EBF-9C75-7236D9D9B940}"/>
    <dgm:cxn modelId="{7208F037-D9A6-4011-B785-80EBB6305D89}" type="presOf" srcId="{ACF2771C-3BCD-4880-A887-3B7DBF2B46CB}" destId="{2070005C-7263-4C04-A27B-1A47905F8C4E}" srcOrd="0" destOrd="0" presId="urn:microsoft.com/office/officeart/2005/8/layout/hierarchy3"/>
    <dgm:cxn modelId="{FEA07138-981B-49B6-8E63-D491567507E1}" type="presOf" srcId="{DBF7C72C-BBDE-47EE-B328-21657522FAC5}" destId="{E427EF02-0A52-44ED-ACF8-A7FCF0799BEB}" srcOrd="0" destOrd="0" presId="urn:microsoft.com/office/officeart/2005/8/layout/hierarchy3"/>
    <dgm:cxn modelId="{6C2DC442-B7E9-4B42-B100-567CF2FB1385}" srcId="{FCF0E840-93EB-403D-8FA7-D3F39DFD5AE0}" destId="{DBF7C72C-BBDE-47EE-B328-21657522FAC5}" srcOrd="0" destOrd="0" parTransId="{7DE1E333-203F-434C-8666-11E22C1FE54A}" sibTransId="{7FCC2F04-6427-454B-86AF-2EBE91AE763B}"/>
    <dgm:cxn modelId="{29651C45-BC17-41A0-8A0F-E176617C8FBE}" type="presOf" srcId="{B2BE945B-9877-423A-AADD-13CCB2E9F52A}" destId="{DBA3E1DC-4254-4BB5-9120-18903F641CD2}" srcOrd="0" destOrd="0" presId="urn:microsoft.com/office/officeart/2005/8/layout/hierarchy3"/>
    <dgm:cxn modelId="{153CAE67-83A1-4714-8696-0531E0179D9A}" type="presOf" srcId="{17B91EA6-FA20-40E8-98FC-5033141C2819}" destId="{B5462A9D-A9DF-4104-8762-24402BAA9A27}" srcOrd="0" destOrd="0" presId="urn:microsoft.com/office/officeart/2005/8/layout/hierarchy3"/>
    <dgm:cxn modelId="{9D70E36F-FC50-46D2-8856-66B281337518}" type="presOf" srcId="{6EC6316A-A692-48A2-B4B9-879D205C72B0}" destId="{FCE0A3ED-B701-4BBF-AA67-2B053D80BBB1}" srcOrd="0" destOrd="0" presId="urn:microsoft.com/office/officeart/2005/8/layout/hierarchy3"/>
    <dgm:cxn modelId="{2AEE3753-9BAB-41EB-A583-B435F8A14AC8}" type="presOf" srcId="{818149DA-323F-435E-9397-0E818E9304E7}" destId="{1DF530F6-253B-4C41-8C14-9204C2566360}" srcOrd="0" destOrd="0" presId="urn:microsoft.com/office/officeart/2005/8/layout/hierarchy3"/>
    <dgm:cxn modelId="{282A848E-3857-421E-9435-586B1C36E91B}" type="presOf" srcId="{7DE1E333-203F-434C-8666-11E22C1FE54A}" destId="{4E0C5367-2458-4192-A071-1357314EA4A9}" srcOrd="0" destOrd="0" presId="urn:microsoft.com/office/officeart/2005/8/layout/hierarchy3"/>
    <dgm:cxn modelId="{75CCB68F-D86A-4D5D-8F62-5AD42C47B25B}" type="presOf" srcId="{365B71B9-25AF-44F8-8EFF-B8FBBEA712A5}" destId="{A61C5566-379F-4B1E-AFD7-CC19D472F484}" srcOrd="0" destOrd="0" presId="urn:microsoft.com/office/officeart/2005/8/layout/hierarchy3"/>
    <dgm:cxn modelId="{E5F682A5-A048-4A1D-9140-0C30AF6984E8}" srcId="{0E0AD6AB-591A-4AF3-A726-6E796CE6B4A2}" destId="{365B71B9-25AF-44F8-8EFF-B8FBBEA712A5}" srcOrd="1" destOrd="0" parTransId="{2EB104E2-D73D-40A2-B110-E09891503798}" sibTransId="{278213B4-C599-4735-A690-E4657C4E5043}"/>
    <dgm:cxn modelId="{98BC6EC8-68F2-468C-9B32-59FF6672C945}" type="presOf" srcId="{C7EF1E91-035E-41BC-9E04-3D67FEC929BB}" destId="{6D57CB65-FB5C-41D6-8494-CEAFAA106CC1}" srcOrd="0" destOrd="0" presId="urn:microsoft.com/office/officeart/2005/8/layout/hierarchy3"/>
    <dgm:cxn modelId="{679549D7-BB01-405F-B300-9B363E1239E0}" type="presOf" srcId="{9172F53F-D0A7-4129-A8C1-31ED7FD12323}" destId="{4F9D297B-63A6-4179-8CEF-64555D276D38}" srcOrd="0" destOrd="0" presId="urn:microsoft.com/office/officeart/2005/8/layout/hierarchy3"/>
    <dgm:cxn modelId="{E2641BEA-0CDD-4B1D-9911-17E00D9BBACC}" srcId="{0E0AD6AB-591A-4AF3-A726-6E796CE6B4A2}" destId="{7476AC7E-DE1B-441C-88AF-1F7A142DBB40}" srcOrd="2" destOrd="0" parTransId="{9172F53F-D0A7-4129-A8C1-31ED7FD12323}" sibTransId="{8842D9E8-2A26-411E-B3D5-B3BF967FD594}"/>
    <dgm:cxn modelId="{4B8778EB-E9A5-4F7B-AD33-411A3225A16A}" type="presOf" srcId="{FCF0E840-93EB-403D-8FA7-D3F39DFD5AE0}" destId="{F09ED743-75B4-4479-BFBE-E7B7232DE4E6}" srcOrd="1" destOrd="0" presId="urn:microsoft.com/office/officeart/2005/8/layout/hierarchy3"/>
    <dgm:cxn modelId="{97C958F9-EF29-49D4-A856-8D9FDEFCE4EB}" type="presOf" srcId="{0E0AD6AB-591A-4AF3-A726-6E796CE6B4A2}" destId="{5388033F-CF6C-4CCC-AFB3-B4963172D6FD}" srcOrd="1" destOrd="0" presId="urn:microsoft.com/office/officeart/2005/8/layout/hierarchy3"/>
    <dgm:cxn modelId="{D029C1FA-0FAC-4969-81CA-0B0B2A94DE49}" type="presOf" srcId="{7476AC7E-DE1B-441C-88AF-1F7A142DBB40}" destId="{8707CB98-8B3B-4548-B0C6-D59BBAAE8741}" srcOrd="0" destOrd="0" presId="urn:microsoft.com/office/officeart/2005/8/layout/hierarchy3"/>
    <dgm:cxn modelId="{5F98BDDF-9D18-42F0-B4A5-CE89A8B961C9}" type="presParOf" srcId="{6D57CB65-FB5C-41D6-8494-CEAFAA106CC1}" destId="{60B297A0-1E5B-445B-AFCA-2B77BDA9D104}" srcOrd="0" destOrd="0" presId="urn:microsoft.com/office/officeart/2005/8/layout/hierarchy3"/>
    <dgm:cxn modelId="{4E659B0C-2B2F-45B6-819B-39C55F66329D}" type="presParOf" srcId="{60B297A0-1E5B-445B-AFCA-2B77BDA9D104}" destId="{D2C5C62D-B6E7-4ED4-8DE3-E331A4444CD3}" srcOrd="0" destOrd="0" presId="urn:microsoft.com/office/officeart/2005/8/layout/hierarchy3"/>
    <dgm:cxn modelId="{C83E8B0A-2D8D-4814-A5D8-1247FEC5AAF4}" type="presParOf" srcId="{D2C5C62D-B6E7-4ED4-8DE3-E331A4444CD3}" destId="{E6FF6C7D-A638-4565-94FA-C06D83AAF8F6}" srcOrd="0" destOrd="0" presId="urn:microsoft.com/office/officeart/2005/8/layout/hierarchy3"/>
    <dgm:cxn modelId="{547156A0-7730-4429-9D3F-85A48E1A12CB}" type="presParOf" srcId="{D2C5C62D-B6E7-4ED4-8DE3-E331A4444CD3}" destId="{F09ED743-75B4-4479-BFBE-E7B7232DE4E6}" srcOrd="1" destOrd="0" presId="urn:microsoft.com/office/officeart/2005/8/layout/hierarchy3"/>
    <dgm:cxn modelId="{2347448C-47F8-4A01-A872-78161DB12D05}" type="presParOf" srcId="{60B297A0-1E5B-445B-AFCA-2B77BDA9D104}" destId="{E4379B41-E901-443F-A9A0-F283D260EAE7}" srcOrd="1" destOrd="0" presId="urn:microsoft.com/office/officeart/2005/8/layout/hierarchy3"/>
    <dgm:cxn modelId="{0DEEE005-B0CF-479D-82E3-8EDADFC60D85}" type="presParOf" srcId="{E4379B41-E901-443F-A9A0-F283D260EAE7}" destId="{4E0C5367-2458-4192-A071-1357314EA4A9}" srcOrd="0" destOrd="0" presId="urn:microsoft.com/office/officeart/2005/8/layout/hierarchy3"/>
    <dgm:cxn modelId="{5A40D5D4-4905-45FD-8C62-929D6D88CBF9}" type="presParOf" srcId="{E4379B41-E901-443F-A9A0-F283D260EAE7}" destId="{E427EF02-0A52-44ED-ACF8-A7FCF0799BEB}" srcOrd="1" destOrd="0" presId="urn:microsoft.com/office/officeart/2005/8/layout/hierarchy3"/>
    <dgm:cxn modelId="{0520ACD4-E1CD-4F94-B3A8-2F51DE4E0F00}" type="presParOf" srcId="{E4379B41-E901-443F-A9A0-F283D260EAE7}" destId="{1DF530F6-253B-4C41-8C14-9204C2566360}" srcOrd="2" destOrd="0" presId="urn:microsoft.com/office/officeart/2005/8/layout/hierarchy3"/>
    <dgm:cxn modelId="{F89BA2D3-9C6B-4B69-AFC3-DE30E2DFEDC8}" type="presParOf" srcId="{E4379B41-E901-443F-A9A0-F283D260EAE7}" destId="{DBA3E1DC-4254-4BB5-9120-18903F641CD2}" srcOrd="3" destOrd="0" presId="urn:microsoft.com/office/officeart/2005/8/layout/hierarchy3"/>
    <dgm:cxn modelId="{BA1B5B52-3E58-498F-950B-2ADF80A9576A}" type="presParOf" srcId="{E4379B41-E901-443F-A9A0-F283D260EAE7}" destId="{FCE0A3ED-B701-4BBF-AA67-2B053D80BBB1}" srcOrd="4" destOrd="0" presId="urn:microsoft.com/office/officeart/2005/8/layout/hierarchy3"/>
    <dgm:cxn modelId="{C51D28E5-57C7-4CEF-934D-39C18AE90488}" type="presParOf" srcId="{E4379B41-E901-443F-A9A0-F283D260EAE7}" destId="{452DDE70-F502-4495-AD66-99207386D5E3}" srcOrd="5" destOrd="0" presId="urn:microsoft.com/office/officeart/2005/8/layout/hierarchy3"/>
    <dgm:cxn modelId="{E6C946C6-C76F-4128-86DB-4F5A254A091A}" type="presParOf" srcId="{6D57CB65-FB5C-41D6-8494-CEAFAA106CC1}" destId="{F135660A-F73B-43DD-BDAB-F7BF0C32D2CF}" srcOrd="1" destOrd="0" presId="urn:microsoft.com/office/officeart/2005/8/layout/hierarchy3"/>
    <dgm:cxn modelId="{657DBCD2-2977-4673-96A9-F56CF77E81FF}" type="presParOf" srcId="{F135660A-F73B-43DD-BDAB-F7BF0C32D2CF}" destId="{076C67F8-2A1E-4024-8AEC-D6E3FD88AE6E}" srcOrd="0" destOrd="0" presId="urn:microsoft.com/office/officeart/2005/8/layout/hierarchy3"/>
    <dgm:cxn modelId="{42BA2727-66C3-4D37-BE35-21209FD13F8A}" type="presParOf" srcId="{076C67F8-2A1E-4024-8AEC-D6E3FD88AE6E}" destId="{9D9751E3-AA38-421E-AB82-8AB98E328232}" srcOrd="0" destOrd="0" presId="urn:microsoft.com/office/officeart/2005/8/layout/hierarchy3"/>
    <dgm:cxn modelId="{622985E2-A46B-4A3A-8FFA-0C6D30C9CEF8}" type="presParOf" srcId="{076C67F8-2A1E-4024-8AEC-D6E3FD88AE6E}" destId="{5388033F-CF6C-4CCC-AFB3-B4963172D6FD}" srcOrd="1" destOrd="0" presId="urn:microsoft.com/office/officeart/2005/8/layout/hierarchy3"/>
    <dgm:cxn modelId="{C63D1921-2D8A-4926-9368-6703FD24D8FF}" type="presParOf" srcId="{F135660A-F73B-43DD-BDAB-F7BF0C32D2CF}" destId="{A5C2239C-91CA-4B90-8A88-0992163D1AC5}" srcOrd="1" destOrd="0" presId="urn:microsoft.com/office/officeart/2005/8/layout/hierarchy3"/>
    <dgm:cxn modelId="{2FB3F1D6-A685-4BA3-B0C0-BBD0EB0952D6}" type="presParOf" srcId="{A5C2239C-91CA-4B90-8A88-0992163D1AC5}" destId="{2070005C-7263-4C04-A27B-1A47905F8C4E}" srcOrd="0" destOrd="0" presId="urn:microsoft.com/office/officeart/2005/8/layout/hierarchy3"/>
    <dgm:cxn modelId="{1F70CB3E-0321-4DDF-8572-63859B9DAAB1}" type="presParOf" srcId="{A5C2239C-91CA-4B90-8A88-0992163D1AC5}" destId="{B5462A9D-A9DF-4104-8762-24402BAA9A27}" srcOrd="1" destOrd="0" presId="urn:microsoft.com/office/officeart/2005/8/layout/hierarchy3"/>
    <dgm:cxn modelId="{B9CA1C26-BB6F-493D-AA26-400F430DCEAA}" type="presParOf" srcId="{A5C2239C-91CA-4B90-8A88-0992163D1AC5}" destId="{EE95F605-89F1-4C18-8571-475AEE6C3173}" srcOrd="2" destOrd="0" presId="urn:microsoft.com/office/officeart/2005/8/layout/hierarchy3"/>
    <dgm:cxn modelId="{363F0A93-9680-4008-BEB4-8FB1F86EC590}" type="presParOf" srcId="{A5C2239C-91CA-4B90-8A88-0992163D1AC5}" destId="{A61C5566-379F-4B1E-AFD7-CC19D472F484}" srcOrd="3" destOrd="0" presId="urn:microsoft.com/office/officeart/2005/8/layout/hierarchy3"/>
    <dgm:cxn modelId="{B7F72E25-63FB-4255-82F8-4C2CC7363FFB}" type="presParOf" srcId="{A5C2239C-91CA-4B90-8A88-0992163D1AC5}" destId="{4F9D297B-63A6-4179-8CEF-64555D276D38}" srcOrd="4" destOrd="0" presId="urn:microsoft.com/office/officeart/2005/8/layout/hierarchy3"/>
    <dgm:cxn modelId="{6B8D1B03-CEF6-40AA-9D35-CBF0CE7EF01D}" type="presParOf" srcId="{A5C2239C-91CA-4B90-8A88-0992163D1AC5}" destId="{8707CB98-8B3B-4548-B0C6-D59BBAAE874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8794E-9856-4669-88CE-1AC07DC71DD4}">
      <dsp:nvSpPr>
        <dsp:cNvPr id="0" name=""/>
        <dsp:cNvSpPr/>
      </dsp:nvSpPr>
      <dsp:spPr>
        <a:xfrm>
          <a:off x="984408" y="2857"/>
          <a:ext cx="1466003" cy="73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Pros</a:t>
          </a:r>
        </a:p>
      </dsp:txBody>
      <dsp:txXfrm>
        <a:off x="1005877" y="24326"/>
        <a:ext cx="1423065" cy="690063"/>
      </dsp:txXfrm>
    </dsp:sp>
    <dsp:sp modelId="{57A509A4-6EA1-4A1C-9B8F-992CFC205D70}">
      <dsp:nvSpPr>
        <dsp:cNvPr id="0" name=""/>
        <dsp:cNvSpPr/>
      </dsp:nvSpPr>
      <dsp:spPr>
        <a:xfrm>
          <a:off x="1131008" y="735858"/>
          <a:ext cx="146600" cy="54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51"/>
              </a:lnTo>
              <a:lnTo>
                <a:pt x="146600" y="549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68FD5-9BC1-44E0-A19A-A26CC5ACF0D7}">
      <dsp:nvSpPr>
        <dsp:cNvPr id="0" name=""/>
        <dsp:cNvSpPr/>
      </dsp:nvSpPr>
      <dsp:spPr>
        <a:xfrm>
          <a:off x="1277609" y="919109"/>
          <a:ext cx="1172802" cy="733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Workload scalability</a:t>
          </a:r>
        </a:p>
      </dsp:txBody>
      <dsp:txXfrm>
        <a:off x="1299078" y="940578"/>
        <a:ext cx="1129864" cy="690063"/>
      </dsp:txXfrm>
    </dsp:sp>
    <dsp:sp modelId="{807AB9C0-FA05-4741-B5BC-F975A271DC55}">
      <dsp:nvSpPr>
        <dsp:cNvPr id="0" name=""/>
        <dsp:cNvSpPr/>
      </dsp:nvSpPr>
      <dsp:spPr>
        <a:xfrm>
          <a:off x="1131008" y="735858"/>
          <a:ext cx="146600" cy="1466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03"/>
              </a:lnTo>
              <a:lnTo>
                <a:pt x="146600" y="1466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0278A-B97E-47D1-BB3F-16381710CAB4}">
      <dsp:nvSpPr>
        <dsp:cNvPr id="0" name=""/>
        <dsp:cNvSpPr/>
      </dsp:nvSpPr>
      <dsp:spPr>
        <a:xfrm>
          <a:off x="1277609" y="1835361"/>
          <a:ext cx="1172802" cy="733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Failure recovery</a:t>
          </a:r>
        </a:p>
      </dsp:txBody>
      <dsp:txXfrm>
        <a:off x="1299078" y="1856830"/>
        <a:ext cx="1129864" cy="690063"/>
      </dsp:txXfrm>
    </dsp:sp>
    <dsp:sp modelId="{C6B7B9AC-45F5-4332-89CF-5F50F83B020F}">
      <dsp:nvSpPr>
        <dsp:cNvPr id="0" name=""/>
        <dsp:cNvSpPr/>
      </dsp:nvSpPr>
      <dsp:spPr>
        <a:xfrm>
          <a:off x="1131008" y="735858"/>
          <a:ext cx="146600" cy="2382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55"/>
              </a:lnTo>
              <a:lnTo>
                <a:pt x="146600" y="2382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CA63E-E472-42FA-9F92-C5EE2A6DD8E5}">
      <dsp:nvSpPr>
        <dsp:cNvPr id="0" name=""/>
        <dsp:cNvSpPr/>
      </dsp:nvSpPr>
      <dsp:spPr>
        <a:xfrm>
          <a:off x="1277609" y="2751613"/>
          <a:ext cx="1172802" cy="733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Memory scalability</a:t>
          </a:r>
        </a:p>
      </dsp:txBody>
      <dsp:txXfrm>
        <a:off x="1299078" y="2773082"/>
        <a:ext cx="1129864" cy="690063"/>
      </dsp:txXfrm>
    </dsp:sp>
    <dsp:sp modelId="{220BD528-F8DE-40AF-8F67-F631C15F73A4}">
      <dsp:nvSpPr>
        <dsp:cNvPr id="0" name=""/>
        <dsp:cNvSpPr/>
      </dsp:nvSpPr>
      <dsp:spPr>
        <a:xfrm>
          <a:off x="1131008" y="735858"/>
          <a:ext cx="146600" cy="3298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507"/>
              </a:lnTo>
              <a:lnTo>
                <a:pt x="146600" y="32985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D6F2F-AB85-49AC-8D23-2CCD1D04FA4D}">
      <dsp:nvSpPr>
        <dsp:cNvPr id="0" name=""/>
        <dsp:cNvSpPr/>
      </dsp:nvSpPr>
      <dsp:spPr>
        <a:xfrm>
          <a:off x="1277609" y="3667866"/>
          <a:ext cx="1172802" cy="733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Good synchronization performance</a:t>
          </a:r>
        </a:p>
      </dsp:txBody>
      <dsp:txXfrm>
        <a:off x="1299078" y="3689335"/>
        <a:ext cx="1129864" cy="690063"/>
      </dsp:txXfrm>
    </dsp:sp>
    <dsp:sp modelId="{C87AD670-C769-4299-80AE-6B4D985441AA}">
      <dsp:nvSpPr>
        <dsp:cNvPr id="0" name=""/>
        <dsp:cNvSpPr/>
      </dsp:nvSpPr>
      <dsp:spPr>
        <a:xfrm>
          <a:off x="2816912" y="2857"/>
          <a:ext cx="1466003" cy="73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Cons</a:t>
          </a:r>
        </a:p>
      </dsp:txBody>
      <dsp:txXfrm>
        <a:off x="2838381" y="24326"/>
        <a:ext cx="1423065" cy="690063"/>
      </dsp:txXfrm>
    </dsp:sp>
    <dsp:sp modelId="{45E7F8A3-E438-4D07-B0F5-8775073B71C3}">
      <dsp:nvSpPr>
        <dsp:cNvPr id="0" name=""/>
        <dsp:cNvSpPr/>
      </dsp:nvSpPr>
      <dsp:spPr>
        <a:xfrm>
          <a:off x="2963513" y="735858"/>
          <a:ext cx="146600" cy="54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51"/>
              </a:lnTo>
              <a:lnTo>
                <a:pt x="146600" y="549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3FDCB-6B45-4EC3-B810-4102E8E58BA4}">
      <dsp:nvSpPr>
        <dsp:cNvPr id="0" name=""/>
        <dsp:cNvSpPr/>
      </dsp:nvSpPr>
      <dsp:spPr>
        <a:xfrm>
          <a:off x="3110113" y="919109"/>
          <a:ext cx="1172802" cy="733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Migration negative performance impact</a:t>
          </a:r>
        </a:p>
      </dsp:txBody>
      <dsp:txXfrm>
        <a:off x="3131582" y="940578"/>
        <a:ext cx="1129864" cy="690063"/>
      </dsp:txXfrm>
    </dsp:sp>
    <dsp:sp modelId="{45B46529-1A0A-4C07-B707-6FC5286708AA}">
      <dsp:nvSpPr>
        <dsp:cNvPr id="0" name=""/>
        <dsp:cNvSpPr/>
      </dsp:nvSpPr>
      <dsp:spPr>
        <a:xfrm>
          <a:off x="2963513" y="735858"/>
          <a:ext cx="146600" cy="1466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003"/>
              </a:lnTo>
              <a:lnTo>
                <a:pt x="146600" y="1466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0892C-1E15-4EF8-BD4C-37C290F37973}">
      <dsp:nvSpPr>
        <dsp:cNvPr id="0" name=""/>
        <dsp:cNvSpPr/>
      </dsp:nvSpPr>
      <dsp:spPr>
        <a:xfrm>
          <a:off x="3110113" y="1835361"/>
          <a:ext cx="1172802" cy="733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Large memory requirements</a:t>
          </a:r>
        </a:p>
      </dsp:txBody>
      <dsp:txXfrm>
        <a:off x="3131582" y="1856830"/>
        <a:ext cx="1129864" cy="690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F6C7D-A638-4565-94FA-C06D83AAF8F6}">
      <dsp:nvSpPr>
        <dsp:cNvPr id="0" name=""/>
        <dsp:cNvSpPr/>
      </dsp:nvSpPr>
      <dsp:spPr>
        <a:xfrm>
          <a:off x="550394" y="2857"/>
          <a:ext cx="1851793" cy="925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Pros</a:t>
          </a:r>
        </a:p>
      </dsp:txBody>
      <dsp:txXfrm>
        <a:off x="577513" y="29976"/>
        <a:ext cx="1797555" cy="871658"/>
      </dsp:txXfrm>
    </dsp:sp>
    <dsp:sp modelId="{4E0C5367-2458-4192-A071-1357314EA4A9}">
      <dsp:nvSpPr>
        <dsp:cNvPr id="0" name=""/>
        <dsp:cNvSpPr/>
      </dsp:nvSpPr>
      <dsp:spPr>
        <a:xfrm>
          <a:off x="735573" y="928754"/>
          <a:ext cx="185179" cy="694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422"/>
              </a:lnTo>
              <a:lnTo>
                <a:pt x="185179" y="694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7EF02-0A52-44ED-ACF8-A7FCF0799BEB}">
      <dsp:nvSpPr>
        <dsp:cNvPr id="0" name=""/>
        <dsp:cNvSpPr/>
      </dsp:nvSpPr>
      <dsp:spPr>
        <a:xfrm>
          <a:off x="920753" y="1160228"/>
          <a:ext cx="1481435" cy="925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 availability</a:t>
          </a:r>
        </a:p>
      </dsp:txBody>
      <dsp:txXfrm>
        <a:off x="947872" y="1187347"/>
        <a:ext cx="1427197" cy="871658"/>
      </dsp:txXfrm>
    </dsp:sp>
    <dsp:sp modelId="{1DF530F6-253B-4C41-8C14-9204C2566360}">
      <dsp:nvSpPr>
        <dsp:cNvPr id="0" name=""/>
        <dsp:cNvSpPr/>
      </dsp:nvSpPr>
      <dsp:spPr>
        <a:xfrm>
          <a:off x="735573" y="928754"/>
          <a:ext cx="185179" cy="185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793"/>
              </a:lnTo>
              <a:lnTo>
                <a:pt x="185179" y="1851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3E1DC-4254-4BB5-9120-18903F641CD2}">
      <dsp:nvSpPr>
        <dsp:cNvPr id="0" name=""/>
        <dsp:cNvSpPr/>
      </dsp:nvSpPr>
      <dsp:spPr>
        <a:xfrm>
          <a:off x="920753" y="2317599"/>
          <a:ext cx="1481435" cy="925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Workload scalability</a:t>
          </a:r>
        </a:p>
      </dsp:txBody>
      <dsp:txXfrm>
        <a:off x="947872" y="2344718"/>
        <a:ext cx="1427197" cy="871658"/>
      </dsp:txXfrm>
    </dsp:sp>
    <dsp:sp modelId="{FCE0A3ED-B701-4BBF-AA67-2B053D80BBB1}">
      <dsp:nvSpPr>
        <dsp:cNvPr id="0" name=""/>
        <dsp:cNvSpPr/>
      </dsp:nvSpPr>
      <dsp:spPr>
        <a:xfrm>
          <a:off x="735573" y="928754"/>
          <a:ext cx="185179" cy="3009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9165"/>
              </a:lnTo>
              <a:lnTo>
                <a:pt x="185179" y="3009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DDE70-F502-4495-AD66-99207386D5E3}">
      <dsp:nvSpPr>
        <dsp:cNvPr id="0" name=""/>
        <dsp:cNvSpPr/>
      </dsp:nvSpPr>
      <dsp:spPr>
        <a:xfrm>
          <a:off x="920753" y="3474970"/>
          <a:ext cx="1481435" cy="925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Failure recovery</a:t>
          </a:r>
        </a:p>
      </dsp:txBody>
      <dsp:txXfrm>
        <a:off x="947872" y="3502089"/>
        <a:ext cx="1427197" cy="871658"/>
      </dsp:txXfrm>
    </dsp:sp>
    <dsp:sp modelId="{9D9751E3-AA38-421E-AB82-8AB98E328232}">
      <dsp:nvSpPr>
        <dsp:cNvPr id="0" name=""/>
        <dsp:cNvSpPr/>
      </dsp:nvSpPr>
      <dsp:spPr>
        <a:xfrm>
          <a:off x="2865136" y="2857"/>
          <a:ext cx="1851793" cy="925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Cons</a:t>
          </a:r>
        </a:p>
      </dsp:txBody>
      <dsp:txXfrm>
        <a:off x="2892255" y="29976"/>
        <a:ext cx="1797555" cy="871658"/>
      </dsp:txXfrm>
    </dsp:sp>
    <dsp:sp modelId="{2070005C-7263-4C04-A27B-1A47905F8C4E}">
      <dsp:nvSpPr>
        <dsp:cNvPr id="0" name=""/>
        <dsp:cNvSpPr/>
      </dsp:nvSpPr>
      <dsp:spPr>
        <a:xfrm>
          <a:off x="3050316" y="928754"/>
          <a:ext cx="185179" cy="694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422"/>
              </a:lnTo>
              <a:lnTo>
                <a:pt x="185179" y="694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62A9D-A9DF-4104-8762-24402BAA9A27}">
      <dsp:nvSpPr>
        <dsp:cNvPr id="0" name=""/>
        <dsp:cNvSpPr/>
      </dsp:nvSpPr>
      <dsp:spPr>
        <a:xfrm>
          <a:off x="3235495" y="1160228"/>
          <a:ext cx="1481435" cy="925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Replication negative performance impact</a:t>
          </a:r>
        </a:p>
      </dsp:txBody>
      <dsp:txXfrm>
        <a:off x="3262614" y="1187347"/>
        <a:ext cx="1427197" cy="871658"/>
      </dsp:txXfrm>
    </dsp:sp>
    <dsp:sp modelId="{EE95F605-89F1-4C18-8571-475AEE6C3173}">
      <dsp:nvSpPr>
        <dsp:cNvPr id="0" name=""/>
        <dsp:cNvSpPr/>
      </dsp:nvSpPr>
      <dsp:spPr>
        <a:xfrm>
          <a:off x="3050316" y="928754"/>
          <a:ext cx="185179" cy="185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793"/>
              </a:lnTo>
              <a:lnTo>
                <a:pt x="185179" y="1851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C5566-379F-4B1E-AFD7-CC19D472F484}">
      <dsp:nvSpPr>
        <dsp:cNvPr id="0" name=""/>
        <dsp:cNvSpPr/>
      </dsp:nvSpPr>
      <dsp:spPr>
        <a:xfrm>
          <a:off x="3235495" y="2317599"/>
          <a:ext cx="1481435" cy="925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inconsistency</a:t>
          </a:r>
        </a:p>
      </dsp:txBody>
      <dsp:txXfrm>
        <a:off x="3262614" y="2344718"/>
        <a:ext cx="1427197" cy="871658"/>
      </dsp:txXfrm>
    </dsp:sp>
    <dsp:sp modelId="{4F9D297B-63A6-4179-8CEF-64555D276D38}">
      <dsp:nvSpPr>
        <dsp:cNvPr id="0" name=""/>
        <dsp:cNvSpPr/>
      </dsp:nvSpPr>
      <dsp:spPr>
        <a:xfrm>
          <a:off x="3050316" y="928754"/>
          <a:ext cx="185179" cy="3009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9165"/>
              </a:lnTo>
              <a:lnTo>
                <a:pt x="185179" y="3009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7CB98-8B3B-4548-B0C6-D59BBAAE8741}">
      <dsp:nvSpPr>
        <dsp:cNvPr id="0" name=""/>
        <dsp:cNvSpPr/>
      </dsp:nvSpPr>
      <dsp:spPr>
        <a:xfrm>
          <a:off x="3235495" y="3474970"/>
          <a:ext cx="1481435" cy="925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Memory scalability issues</a:t>
          </a:r>
        </a:p>
      </dsp:txBody>
      <dsp:txXfrm>
        <a:off x="3262614" y="3502089"/>
        <a:ext cx="1427197" cy="871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29/06/2020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29/06/2020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69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6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2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4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73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33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6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6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3" Type="http://schemas.openxmlformats.org/officeDocument/2006/relationships/hyperlink" Target="http://www.slideshare.net/ing" TargetMode="External"/><Relationship Id="rId7" Type="http://schemas.openxmlformats.org/officeDocument/2006/relationships/hyperlink" Target="http://www.linkedin.com/company/ing" TargetMode="External"/><Relationship Id="rId12" Type="http://schemas.openxmlformats.org/officeDocument/2006/relationships/hyperlink" Target="http://www.facebook.com/ING" TargetMode="External"/><Relationship Id="rId17" Type="http://schemas.openxmlformats.org/officeDocument/2006/relationships/hyperlink" Target="https://medium.com/ing-blog" TargetMode="Externa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hyperlink" Target="http://www.ing.com/" TargetMode="External"/><Relationship Id="rId10" Type="http://schemas.openxmlformats.org/officeDocument/2006/relationships/hyperlink" Target="http://www.flickr.com/inggroup" TargetMode="External"/><Relationship Id="rId4" Type="http://schemas.openxmlformats.org/officeDocument/2006/relationships/hyperlink" Target="http://www.twitter.com/ING_news" TargetMode="External"/><Relationship Id="rId9" Type="http://schemas.openxmlformats.org/officeDocument/2006/relationships/hyperlink" Target="http://www.youtube.com/ING" TargetMode="External"/><Relationship Id="rId14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F7044-53C5-45DA-A597-72E1133FB73A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4D770-4CFD-4C03-BE25-4A75453EF4B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13" name="ING identifier">
            <a:extLst>
              <a:ext uri="{FF2B5EF4-FFF2-40B4-BE49-F238E27FC236}">
                <a16:creationId xmlns:a16="http://schemas.microsoft.com/office/drawing/2014/main" id="{F6F79742-9DF4-4F22-84F9-697F46AA2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44428" y="4964165"/>
            <a:ext cx="1647571" cy="18938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D5B2-609E-47E4-8BC9-E79E8E4C62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56" y="5583600"/>
            <a:ext cx="5256000" cy="294302"/>
          </a:xfrm>
        </p:spPr>
        <p:txBody>
          <a:bodyPr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56" y="5277600"/>
            <a:ext cx="5256000" cy="294302"/>
          </a:xfrm>
        </p:spPr>
        <p:txBody>
          <a:bodyPr lIns="0" t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add name of department and/or author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88895" y="2447998"/>
            <a:ext cx="4786024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55" y="1634399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  <a:ln w="6350">
            <a:noFill/>
          </a:ln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21" name="Project Placeholder">
            <a:extLst>
              <a:ext uri="{FF2B5EF4-FFF2-40B4-BE49-F238E27FC236}">
                <a16:creationId xmlns:a16="http://schemas.microsoft.com/office/drawing/2014/main" id="{A3BD01F9-A9C7-4355-A0CB-7252C65AEF8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9"/>
            <a:ext cx="3857454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5CBA26-4510-4A9C-B080-4211950399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DC45C2-05A9-46EA-B276-6A874E5C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A07CBC-1D3E-422E-A575-116DF6809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59008" y="1141198"/>
            <a:ext cx="10875600" cy="5058000"/>
          </a:xfrm>
          <a:custGeom>
            <a:avLst/>
            <a:gdLst>
              <a:gd name="connsiteX0" fmla="*/ 0 w 10489176"/>
              <a:gd name="connsiteY0" fmla="*/ 0 h 5058000"/>
              <a:gd name="connsiteX1" fmla="*/ 10489176 w 10489176"/>
              <a:gd name="connsiteY1" fmla="*/ 0 h 5058000"/>
              <a:gd name="connsiteX2" fmla="*/ 10489176 w 10489176"/>
              <a:gd name="connsiteY2" fmla="*/ 5058000 h 5058000"/>
              <a:gd name="connsiteX3" fmla="*/ 0 w 10489176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9176" h="5058000">
                <a:moveTo>
                  <a:pt x="0" y="0"/>
                </a:moveTo>
                <a:lnTo>
                  <a:pt x="10489176" y="0"/>
                </a:lnTo>
                <a:lnTo>
                  <a:pt x="10489176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A75376-E7C9-4515-A27A-D366A6F50C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59007" y="6403940"/>
            <a:ext cx="74088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6ED5D-41FE-434B-8102-33405500B8E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8415482" y="1"/>
            <a:ext cx="3776519" cy="6857999"/>
          </a:xfrm>
          <a:custGeom>
            <a:avLst/>
            <a:gdLst>
              <a:gd name="connsiteX0" fmla="*/ 0 w 3776519"/>
              <a:gd name="connsiteY0" fmla="*/ 0 h 6857999"/>
              <a:gd name="connsiteX1" fmla="*/ 190493 w 3776519"/>
              <a:gd name="connsiteY1" fmla="*/ 0 h 6857999"/>
              <a:gd name="connsiteX2" fmla="*/ 914400 w 3776519"/>
              <a:gd name="connsiteY2" fmla="*/ 0 h 6857999"/>
              <a:gd name="connsiteX3" fmla="*/ 3776519 w 3776519"/>
              <a:gd name="connsiteY3" fmla="*/ 0 h 6857999"/>
              <a:gd name="connsiteX4" fmla="*/ 3776519 w 3776519"/>
              <a:gd name="connsiteY4" fmla="*/ 6857999 h 6857999"/>
              <a:gd name="connsiteX5" fmla="*/ 190491 w 3776519"/>
              <a:gd name="connsiteY5" fmla="*/ 6857999 h 6857999"/>
              <a:gd name="connsiteX6" fmla="*/ 116345 w 3776519"/>
              <a:gd name="connsiteY6" fmla="*/ 6843030 h 6857999"/>
              <a:gd name="connsiteX7" fmla="*/ 0 w 3776519"/>
              <a:gd name="connsiteY7" fmla="*/ 6667507 h 6857999"/>
              <a:gd name="connsiteX8" fmla="*/ 0 w 3776519"/>
              <a:gd name="connsiteY8" fmla="*/ 914400 h 6857999"/>
              <a:gd name="connsiteX9" fmla="*/ 0 w 3776519"/>
              <a:gd name="connsiteY9" fmla="*/ 19049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519" h="6857999">
                <a:moveTo>
                  <a:pt x="0" y="0"/>
                </a:moveTo>
                <a:lnTo>
                  <a:pt x="190493" y="0"/>
                </a:lnTo>
                <a:lnTo>
                  <a:pt x="914400" y="0"/>
                </a:lnTo>
                <a:lnTo>
                  <a:pt x="3776519" y="0"/>
                </a:lnTo>
                <a:lnTo>
                  <a:pt x="3776519" y="6857999"/>
                </a:lnTo>
                <a:lnTo>
                  <a:pt x="190491" y="6857999"/>
                </a:lnTo>
                <a:lnTo>
                  <a:pt x="116345" y="6843030"/>
                </a:lnTo>
                <a:cubicBezTo>
                  <a:pt x="47974" y="6814111"/>
                  <a:pt x="0" y="6746411"/>
                  <a:pt x="0" y="6667507"/>
                </a:cubicBezTo>
                <a:lnTo>
                  <a:pt x="0" y="914400"/>
                </a:lnTo>
                <a:lnTo>
                  <a:pt x="0" y="1904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 rIns="360000" bIns="360000">
            <a:noAutofit/>
          </a:bodyPr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B02C1D6-EBC4-42E4-AD3A-B8313C31BD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59008" y="1141198"/>
            <a:ext cx="7408800" cy="5058000"/>
          </a:xfrm>
          <a:custGeom>
            <a:avLst/>
            <a:gdLst>
              <a:gd name="connsiteX0" fmla="*/ 0 w 5617764"/>
              <a:gd name="connsiteY0" fmla="*/ 0 h 5058000"/>
              <a:gd name="connsiteX1" fmla="*/ 5617764 w 5617764"/>
              <a:gd name="connsiteY1" fmla="*/ 0 h 5058000"/>
              <a:gd name="connsiteX2" fmla="*/ 5617764 w 5617764"/>
              <a:gd name="connsiteY2" fmla="*/ 5058000 h 5058000"/>
              <a:gd name="connsiteX3" fmla="*/ 0 w 5617764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764" h="5058000">
                <a:moveTo>
                  <a:pt x="0" y="0"/>
                </a:moveTo>
                <a:lnTo>
                  <a:pt x="5617764" y="0"/>
                </a:lnTo>
                <a:lnTo>
                  <a:pt x="5617764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AC00D7-B457-45E8-A905-966FD047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7408800" cy="8172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10F25-0569-48E4-86BF-27768C680957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lef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A75376-E7C9-4515-A27A-D366A6F50C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24163" y="6403940"/>
            <a:ext cx="67356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B790946-B7BA-4B88-836C-B0601F7BF45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-1" y="0"/>
            <a:ext cx="3776520" cy="6858000"/>
          </a:xfrm>
          <a:custGeom>
            <a:avLst/>
            <a:gdLst>
              <a:gd name="connsiteX0" fmla="*/ 0 w 3776520"/>
              <a:gd name="connsiteY0" fmla="*/ 0 h 6858000"/>
              <a:gd name="connsiteX1" fmla="*/ 3586029 w 3776520"/>
              <a:gd name="connsiteY1" fmla="*/ 0 h 6858000"/>
              <a:gd name="connsiteX2" fmla="*/ 3586034 w 3776520"/>
              <a:gd name="connsiteY2" fmla="*/ 1 h 6858000"/>
              <a:gd name="connsiteX3" fmla="*/ 3776520 w 3776520"/>
              <a:gd name="connsiteY3" fmla="*/ 1 h 6858000"/>
              <a:gd name="connsiteX4" fmla="*/ 3776520 w 3776520"/>
              <a:gd name="connsiteY4" fmla="*/ 190493 h 6858000"/>
              <a:gd name="connsiteX5" fmla="*/ 3776520 w 3776520"/>
              <a:gd name="connsiteY5" fmla="*/ 914401 h 6858000"/>
              <a:gd name="connsiteX6" fmla="*/ 3776520 w 3776520"/>
              <a:gd name="connsiteY6" fmla="*/ 6667507 h 6858000"/>
              <a:gd name="connsiteX7" fmla="*/ 3586027 w 3776520"/>
              <a:gd name="connsiteY7" fmla="*/ 6858000 h 6858000"/>
              <a:gd name="connsiteX8" fmla="*/ 0 w 377652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6520" h="6858000">
                <a:moveTo>
                  <a:pt x="0" y="0"/>
                </a:moveTo>
                <a:lnTo>
                  <a:pt x="3586029" y="0"/>
                </a:lnTo>
                <a:lnTo>
                  <a:pt x="3586034" y="1"/>
                </a:lnTo>
                <a:lnTo>
                  <a:pt x="3776520" y="1"/>
                </a:lnTo>
                <a:lnTo>
                  <a:pt x="3776520" y="190493"/>
                </a:lnTo>
                <a:lnTo>
                  <a:pt x="3776520" y="914401"/>
                </a:lnTo>
                <a:lnTo>
                  <a:pt x="3776520" y="6667507"/>
                </a:lnTo>
                <a:cubicBezTo>
                  <a:pt x="3776520" y="6772713"/>
                  <a:pt x="3691233" y="6858000"/>
                  <a:pt x="358602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 rIns="360000" bIns="360000">
            <a:noAutofit/>
          </a:bodyPr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B02C1D6-EBC4-42E4-AD3A-B8313C31BD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4124163" y="1141198"/>
            <a:ext cx="7408800" cy="5058000"/>
          </a:xfrm>
          <a:custGeom>
            <a:avLst/>
            <a:gdLst>
              <a:gd name="connsiteX0" fmla="*/ 0 w 5617764"/>
              <a:gd name="connsiteY0" fmla="*/ 0 h 5058000"/>
              <a:gd name="connsiteX1" fmla="*/ 5617764 w 5617764"/>
              <a:gd name="connsiteY1" fmla="*/ 0 h 5058000"/>
              <a:gd name="connsiteX2" fmla="*/ 5617764 w 5617764"/>
              <a:gd name="connsiteY2" fmla="*/ 5058000 h 5058000"/>
              <a:gd name="connsiteX3" fmla="*/ 0 w 5617764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764" h="5058000">
                <a:moveTo>
                  <a:pt x="0" y="0"/>
                </a:moveTo>
                <a:lnTo>
                  <a:pt x="5617764" y="0"/>
                </a:lnTo>
                <a:lnTo>
                  <a:pt x="5617764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AC00D7-B457-45E8-A905-966FD047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163" y="325235"/>
            <a:ext cx="7408800" cy="8172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B9DAA-E55F-4181-BD9B-980BDFC351B4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853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8">
          <p15:clr>
            <a:srgbClr val="FBAE40"/>
          </p15:clr>
        </p15:guide>
        <p15:guide id="2" pos="45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B4DD1A-B332-4795-A59E-FA64AB32DDCC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3E026-2D04-4A6A-8BE5-A11C6D229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58800" y="2447999"/>
            <a:ext cx="5485801" cy="738000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chapter title</a:t>
            </a:r>
            <a:endParaRPr lang="en-GB" noProof="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B9E4015-3A4E-46C3-A52A-4243EBED63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7814741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 or remove bar</a:t>
            </a:r>
          </a:p>
        </p:txBody>
      </p: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2">
            <a:extLst>
              <a:ext uri="{FF2B5EF4-FFF2-40B4-BE49-F238E27FC236}">
                <a16:creationId xmlns:a16="http://schemas.microsoft.com/office/drawing/2014/main" id="{C6F478FA-E472-48C9-BEDB-175C654577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 flipH="1"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58800" y="2448000"/>
            <a:ext cx="5485801" cy="739574"/>
          </a:xfrm>
          <a:prstGeom prst="roundRect">
            <a:avLst>
              <a:gd name="adj" fmla="val 13738"/>
            </a:avLst>
          </a:prstGeom>
          <a:solidFill>
            <a:srgbClr val="FF6200"/>
          </a:solidFill>
        </p:spPr>
        <p:txBody>
          <a:bodyPr vert="horz" wrap="none" lIns="108000" tIns="108000" rIns="108000" bIns="72000" rtlCol="0" anchor="t" anchorCtr="0">
            <a:sp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r>
              <a:rPr lang="en-GB" noProof="0"/>
              <a:t>add chapter title</a:t>
            </a:r>
            <a:endParaRPr lang="en-GB" noProof="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4E02287-585D-40F3-A1A8-FCA73640D4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7814741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 or remove 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7CF1A-99AC-42EE-A638-B3281CC1E31E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491" userDrawn="1">
          <p15:clr>
            <a:srgbClr val="FBAE40"/>
          </p15:clr>
        </p15:guide>
        <p15:guide id="3" orient="horz" pos="1542" userDrawn="1">
          <p15:clr>
            <a:srgbClr val="FBAE40"/>
          </p15:clr>
        </p15:guide>
        <p15:guide id="4" orient="horz" pos="2006" userDrawn="1">
          <p15:clr>
            <a:srgbClr val="FBAE40"/>
          </p15:clr>
        </p15:guide>
        <p15:guide id="5" orient="horz" pos="205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450" y="1141198"/>
            <a:ext cx="5267158" cy="5058385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7" y="1141198"/>
            <a:ext cx="5265544" cy="50583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1A2D65-5C14-4E44-B39C-B546862BAB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D367-C838-4C7E-BE7E-30CDE203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680561-619B-49E5-BA76-BFB7A8AB04D1}"/>
              </a:ext>
            </a:extLst>
          </p:cNvPr>
          <p:cNvGrpSpPr/>
          <p:nvPr userDrawn="1"/>
        </p:nvGrpSpPr>
        <p:grpSpPr>
          <a:xfrm>
            <a:off x="-2368800" y="0"/>
            <a:ext cx="1872000" cy="4379495"/>
            <a:chOff x="-2025698" y="0"/>
            <a:chExt cx="1872000" cy="437949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AE2EBF-AAAC-4047-8219-154F64030295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D9E6F5F-412C-4A8E-A9A7-3C8DD49686B7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0A53387-CBD3-45CB-9F0A-F7FFFF846229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2" name="Rectangle 104">
                    <a:extLst>
                      <a:ext uri="{FF2B5EF4-FFF2-40B4-BE49-F238E27FC236}">
                        <a16:creationId xmlns:a16="http://schemas.microsoft.com/office/drawing/2014/main" id="{2A4C96D1-3B8E-4C9E-8AD2-711BE632AD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3" name="Rectangle 113">
                    <a:extLst>
                      <a:ext uri="{FF2B5EF4-FFF2-40B4-BE49-F238E27FC236}">
                        <a16:creationId xmlns:a16="http://schemas.microsoft.com/office/drawing/2014/main" id="{925C447D-F25F-4268-BA3C-03BAF30F9BE8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2" name="Rectangle 106">
                  <a:extLst>
                    <a:ext uri="{FF2B5EF4-FFF2-40B4-BE49-F238E27FC236}">
                      <a16:creationId xmlns:a16="http://schemas.microsoft.com/office/drawing/2014/main" id="{0DD6CA5F-1745-4172-B6E9-ECE15240E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B0F121C-98B2-4CA8-8B7E-11F5449F52B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E7437E-161D-4C12-80F8-81A292407BED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6" userDrawn="1">
          <p15:clr>
            <a:srgbClr val="FBAE40"/>
          </p15:clr>
        </p15:guide>
        <p15:guide id="2" pos="394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795636"/>
            <a:ext cx="5266800" cy="440394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795636"/>
            <a:ext cx="52668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199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67808" y="1141199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BDDC94-5B3D-42D0-9E13-4806E2360F3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808BD7-3ABA-46AC-BB36-00B87977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91330-491A-4457-8D90-3ADD7103038E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CBDD1C-B6A8-43FD-9F39-94B65690F9B8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5B9797-59AC-41BB-947A-2B6C5BB7EDB9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E0A786B-D00D-4CD5-8D6B-A254CBBF9B6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4" name="Rectangle 104">
                    <a:extLst>
                      <a:ext uri="{FF2B5EF4-FFF2-40B4-BE49-F238E27FC236}">
                        <a16:creationId xmlns:a16="http://schemas.microsoft.com/office/drawing/2014/main" id="{CD09DEB9-A1C6-43A0-AA88-5CF34725B0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5" name="Rectangle 113">
                    <a:extLst>
                      <a:ext uri="{FF2B5EF4-FFF2-40B4-BE49-F238E27FC236}">
                        <a16:creationId xmlns:a16="http://schemas.microsoft.com/office/drawing/2014/main" id="{454EDDE6-AB53-4C55-9FA5-100895043C16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4" name="Rectangle 106">
                  <a:extLst>
                    <a:ext uri="{FF2B5EF4-FFF2-40B4-BE49-F238E27FC236}">
                      <a16:creationId xmlns:a16="http://schemas.microsoft.com/office/drawing/2014/main" id="{D2F93721-6368-4D5E-93EB-94A240365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0912A6C-0CA7-4339-BB58-10E291AB0D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2343EA-8D5D-48DF-9ACF-1C5FE40859BB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2" pos="394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141197"/>
            <a:ext cx="5266800" cy="50580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795636"/>
            <a:ext cx="52668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200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10E2A6-3B9C-4CCB-9AF4-A075C9B6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2160-E1EA-47E5-A047-D299891EE8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B0B82-FB55-4F6A-8F74-C7F6E1DFA6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92A929-A1DA-4E5E-B6EB-D47F365E7B1C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83DD30-E16E-4BDF-8CD2-0B73F84294D1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6AB43A1-9FF4-4D46-8761-35BB5BD0108B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13A1FFD-F3FE-492E-B509-84FE86BB6FAD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3" name="Rectangle 104">
                    <a:extLst>
                      <a:ext uri="{FF2B5EF4-FFF2-40B4-BE49-F238E27FC236}">
                        <a16:creationId xmlns:a16="http://schemas.microsoft.com/office/drawing/2014/main" id="{62B21EBD-2E7F-4B3B-8040-E6D45F657C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4" name="Rectangle 113">
                    <a:extLst>
                      <a:ext uri="{FF2B5EF4-FFF2-40B4-BE49-F238E27FC236}">
                        <a16:creationId xmlns:a16="http://schemas.microsoft.com/office/drawing/2014/main" id="{DDF75901-C9E5-48BE-A943-AE18C3D5AB26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3" name="Rectangle 106">
                  <a:extLst>
                    <a:ext uri="{FF2B5EF4-FFF2-40B4-BE49-F238E27FC236}">
                      <a16:creationId xmlns:a16="http://schemas.microsoft.com/office/drawing/2014/main" id="{7BCF099C-1F9B-4D46-9B7C-79AD24D63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68FBB24-F345-494F-947A-BA22547F8F1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62D96A-CF7F-4B41-9D6C-EF67222919EF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425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2" pos="394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795636"/>
            <a:ext cx="5266800" cy="4403948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52668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67808" y="1141200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54F0FD-4827-40E7-BA87-8FF76878B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0CD75-F01F-45DE-B90E-313E96F7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AC473C-A6C1-441E-9BFA-27C2B3ADCBF8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66E69C8-EF33-465D-8A26-29969D28E49F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1B916F9-78F4-4A8B-BC63-C55C3684B862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5CC4694-699A-4A4E-B361-DB9E9225CD6F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3" name="Rectangle 104">
                    <a:extLst>
                      <a:ext uri="{FF2B5EF4-FFF2-40B4-BE49-F238E27FC236}">
                        <a16:creationId xmlns:a16="http://schemas.microsoft.com/office/drawing/2014/main" id="{05416BCD-A5D4-4FEE-A730-BBF1334616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4" name="Rectangle 113">
                    <a:extLst>
                      <a:ext uri="{FF2B5EF4-FFF2-40B4-BE49-F238E27FC236}">
                        <a16:creationId xmlns:a16="http://schemas.microsoft.com/office/drawing/2014/main" id="{80E16C94-B39B-4551-B204-2E9EC7127715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3" name="Rectangle 106">
                  <a:extLst>
                    <a:ext uri="{FF2B5EF4-FFF2-40B4-BE49-F238E27FC236}">
                      <a16:creationId xmlns:a16="http://schemas.microsoft.com/office/drawing/2014/main" id="{EFF825D0-FAD8-46C9-AB5B-437B5F363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EAA0503-B5E7-46D7-A51B-A6AF36893B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0203CF-ED78-4305-8ED7-105B7E9D8906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49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2" pos="394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141986"/>
            <a:ext cx="5266800" cy="23976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59008" y="1141986"/>
            <a:ext cx="5266800" cy="239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9" hasCustomPrompt="1"/>
          </p:nvPr>
        </p:nvSpPr>
        <p:spPr bwMode="gray">
          <a:xfrm>
            <a:off x="6267808" y="3802197"/>
            <a:ext cx="5266800" cy="2397789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idx="30" hasCustomPrompt="1"/>
          </p:nvPr>
        </p:nvSpPr>
        <p:spPr bwMode="gray">
          <a:xfrm>
            <a:off x="659008" y="3802197"/>
            <a:ext cx="5266800" cy="23977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D62BA-FC45-408F-BEDB-6A95B524438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165C57-A39C-4702-9224-E9AB0A55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180ED-7705-41B1-A517-5D9E1F2ABC2E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5FD254-8911-4CEB-9003-1252ED1C49EB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344E630-11BB-42F6-949D-9F1A7294849B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68B8A680-F835-4D93-AC44-54894E1B405C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8" name="Rectangle 104">
                    <a:extLst>
                      <a:ext uri="{FF2B5EF4-FFF2-40B4-BE49-F238E27FC236}">
                        <a16:creationId xmlns:a16="http://schemas.microsoft.com/office/drawing/2014/main" id="{FE9A71FF-815E-4804-9920-7572BA8141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9" name="Rectangle 113">
                    <a:extLst>
                      <a:ext uri="{FF2B5EF4-FFF2-40B4-BE49-F238E27FC236}">
                        <a16:creationId xmlns:a16="http://schemas.microsoft.com/office/drawing/2014/main" id="{CA8D94AF-AD7E-4619-AD5C-859FC5413F57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8" name="Rectangle 106">
                  <a:extLst>
                    <a:ext uri="{FF2B5EF4-FFF2-40B4-BE49-F238E27FC236}">
                      <a16:creationId xmlns:a16="http://schemas.microsoft.com/office/drawing/2014/main" id="{B2229489-4F13-4E1A-A058-D1FC4B564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AAE9F0D-1CCF-480F-A4F7-1FD0463919C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03B54B-F436-43A4-876F-E6CC07584BF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0" pos="3941" userDrawn="1">
          <p15:clr>
            <a:srgbClr val="FBAE40"/>
          </p15:clr>
        </p15:guide>
        <p15:guide id="2" orient="horz" pos="2240" userDrawn="1">
          <p15:clr>
            <a:srgbClr val="FBAE40"/>
          </p15:clr>
        </p15:guide>
        <p15:guide id="3" orient="horz" pos="23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E7DA5-BC83-4857-870E-3AA1EAAAA9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E977-E73F-49D2-8BCD-3E16B685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EFA7EC-E7D4-46C3-8D3F-646C790E68A3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78D264-E011-418E-B02A-7C20E73D3DD5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97EB8BB-8E30-47E4-9F6A-B509810CBB42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929F8E5-CDE1-42A8-8693-25DAE1D4E2D3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1" name="Rectangle 104">
                    <a:extLst>
                      <a:ext uri="{FF2B5EF4-FFF2-40B4-BE49-F238E27FC236}">
                        <a16:creationId xmlns:a16="http://schemas.microsoft.com/office/drawing/2014/main" id="{08570F99-E3ED-4EF1-A139-7DADEB0EE0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2" name="Rectangle 113">
                    <a:extLst>
                      <a:ext uri="{FF2B5EF4-FFF2-40B4-BE49-F238E27FC236}">
                        <a16:creationId xmlns:a16="http://schemas.microsoft.com/office/drawing/2014/main" id="{9ECC4CD5-4A3A-4DF6-865D-4D99A243D607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30" name="Rectangle 106">
                  <a:extLst>
                    <a:ext uri="{FF2B5EF4-FFF2-40B4-BE49-F238E27FC236}">
                      <a16:creationId xmlns:a16="http://schemas.microsoft.com/office/drawing/2014/main" id="{10245D2E-CC77-4086-BCC3-A0197F2B0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CEB81F8-C688-45FA-85DD-6E8D11CB8C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0CB165-B0A0-4E1A-9D5E-123B279565A1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26D1722-3F77-4621-AAEA-90FFC6FD7C3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108756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986"/>
            <a:ext cx="3401817" cy="2397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395716" y="1141986"/>
            <a:ext cx="3402000" cy="2397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8132608" y="1141986"/>
            <a:ext cx="3402000" cy="2397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FC834C-A34C-444A-96B2-193DA57601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EBA273-56DA-4043-8B43-48A7F2D5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1A61B2F-042C-45F8-A0F3-A805A4CC34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8132608" y="3802386"/>
            <a:ext cx="3402000" cy="2397600"/>
          </a:xfrm>
          <a:custGeom>
            <a:avLst/>
            <a:gdLst>
              <a:gd name="connsiteX0" fmla="*/ 0 w 3265200"/>
              <a:gd name="connsiteY0" fmla="*/ 0 h 2329200"/>
              <a:gd name="connsiteX1" fmla="*/ 3265200 w 3265200"/>
              <a:gd name="connsiteY1" fmla="*/ 0 h 2329200"/>
              <a:gd name="connsiteX2" fmla="*/ 3265200 w 3265200"/>
              <a:gd name="connsiteY2" fmla="*/ 2329200 h 2329200"/>
              <a:gd name="connsiteX3" fmla="*/ 0 w 3265200"/>
              <a:gd name="connsiteY3" fmla="*/ 2329200 h 23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2329200">
                <a:moveTo>
                  <a:pt x="0" y="0"/>
                </a:moveTo>
                <a:lnTo>
                  <a:pt x="3265200" y="0"/>
                </a:lnTo>
                <a:lnTo>
                  <a:pt x="3265200" y="2329200"/>
                </a:lnTo>
                <a:lnTo>
                  <a:pt x="0" y="23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03AD663-BDF9-41B1-932D-882CB2D056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395716" y="3802386"/>
            <a:ext cx="3402000" cy="2397600"/>
          </a:xfrm>
          <a:custGeom>
            <a:avLst/>
            <a:gdLst>
              <a:gd name="connsiteX0" fmla="*/ 0 w 3265200"/>
              <a:gd name="connsiteY0" fmla="*/ 0 h 2329200"/>
              <a:gd name="connsiteX1" fmla="*/ 3265200 w 3265200"/>
              <a:gd name="connsiteY1" fmla="*/ 0 h 2329200"/>
              <a:gd name="connsiteX2" fmla="*/ 3265200 w 3265200"/>
              <a:gd name="connsiteY2" fmla="*/ 2329200 h 2329200"/>
              <a:gd name="connsiteX3" fmla="*/ 0 w 3265200"/>
              <a:gd name="connsiteY3" fmla="*/ 2329200 h 23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2329200">
                <a:moveTo>
                  <a:pt x="0" y="0"/>
                </a:moveTo>
                <a:lnTo>
                  <a:pt x="3265200" y="0"/>
                </a:lnTo>
                <a:lnTo>
                  <a:pt x="3265200" y="2329200"/>
                </a:lnTo>
                <a:lnTo>
                  <a:pt x="0" y="23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8C9853-D80D-461C-A5C1-7A244490EF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59008" y="3802386"/>
            <a:ext cx="3401817" cy="2397600"/>
          </a:xfrm>
          <a:custGeom>
            <a:avLst/>
            <a:gdLst>
              <a:gd name="connsiteX0" fmla="*/ 0 w 3265200"/>
              <a:gd name="connsiteY0" fmla="*/ 0 h 2329200"/>
              <a:gd name="connsiteX1" fmla="*/ 3265200 w 3265200"/>
              <a:gd name="connsiteY1" fmla="*/ 0 h 2329200"/>
              <a:gd name="connsiteX2" fmla="*/ 3265200 w 3265200"/>
              <a:gd name="connsiteY2" fmla="*/ 2329200 h 2329200"/>
              <a:gd name="connsiteX3" fmla="*/ 0 w 3265200"/>
              <a:gd name="connsiteY3" fmla="*/ 2329200 h 23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2329200">
                <a:moveTo>
                  <a:pt x="0" y="0"/>
                </a:moveTo>
                <a:lnTo>
                  <a:pt x="3265200" y="0"/>
                </a:lnTo>
                <a:lnTo>
                  <a:pt x="3265200" y="2329200"/>
                </a:lnTo>
                <a:lnTo>
                  <a:pt x="0" y="23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F6D44A-0294-48EC-8B01-EA74305500DC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4C5CFFD-F0C8-4A93-B89E-FB68A48F3825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57FA918-40CA-44E1-B636-4EFDEF52933A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E03D839-457C-4C20-BBFC-54D7BA6EDA83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6" name="Rectangle 104">
                    <a:extLst>
                      <a:ext uri="{FF2B5EF4-FFF2-40B4-BE49-F238E27FC236}">
                        <a16:creationId xmlns:a16="http://schemas.microsoft.com/office/drawing/2014/main" id="{E3F01C10-0FD6-49DE-9290-CC484C79E9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47" name="Rectangle 113">
                    <a:extLst>
                      <a:ext uri="{FF2B5EF4-FFF2-40B4-BE49-F238E27FC236}">
                        <a16:creationId xmlns:a16="http://schemas.microsoft.com/office/drawing/2014/main" id="{55FF9082-9A8A-45AD-AA5A-65C6622A4B25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5" name="Rectangle 106">
                  <a:extLst>
                    <a:ext uri="{FF2B5EF4-FFF2-40B4-BE49-F238E27FC236}">
                      <a16:creationId xmlns:a16="http://schemas.microsoft.com/office/drawing/2014/main" id="{E9D5ED91-05AF-4DEC-929C-8DE1EF084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8AADD23-D330-4589-8B81-8B8CEAA82A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FFDADA-1ECF-47A4-AB70-A5A3A174B857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8" userDrawn="1">
          <p15:clr>
            <a:srgbClr val="FBAE40"/>
          </p15:clr>
        </p15:guide>
        <p15:guide id="2" pos="2770" userDrawn="1">
          <p15:clr>
            <a:srgbClr val="FBAE40"/>
          </p15:clr>
        </p15:guide>
        <p15:guide id="3" pos="4910" userDrawn="1">
          <p15:clr>
            <a:srgbClr val="FBAE40"/>
          </p15:clr>
        </p15:guide>
        <p15:guide id="4" pos="5122" userDrawn="1">
          <p15:clr>
            <a:srgbClr val="FBAE40"/>
          </p15:clr>
        </p15:guide>
        <p15:guide id="5" orient="horz" pos="2240" userDrawn="1">
          <p15:clr>
            <a:srgbClr val="FBAE40"/>
          </p15:clr>
        </p15:guide>
        <p15:guide id="6" orient="horz" pos="23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795637"/>
            <a:ext cx="3402000" cy="2696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395716" y="1795637"/>
            <a:ext cx="3402000" cy="2696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8132608" y="1795637"/>
            <a:ext cx="3402000" cy="2696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200"/>
            <a:ext cx="34020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395716" y="1141200"/>
            <a:ext cx="3402000" cy="572400"/>
          </a:xfrm>
        </p:spPr>
        <p:txBody>
          <a:bodyPr/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132608" y="1141200"/>
            <a:ext cx="3402000" cy="572400"/>
          </a:xfrm>
        </p:spPr>
        <p:txBody>
          <a:bodyPr/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6698A2-A39B-41B3-9275-CB9AF2EB4D8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61088F-78BF-40B2-9347-3DDF0499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EFF65E3-281C-42C3-B17B-E3FBBBFCC3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59008" y="4760733"/>
            <a:ext cx="3402000" cy="1440042"/>
          </a:xfrm>
          <a:custGeom>
            <a:avLst/>
            <a:gdLst>
              <a:gd name="connsiteX0" fmla="*/ 0 w 3265200"/>
              <a:gd name="connsiteY0" fmla="*/ 0 h 1440042"/>
              <a:gd name="connsiteX1" fmla="*/ 3265200 w 3265200"/>
              <a:gd name="connsiteY1" fmla="*/ 0 h 1440042"/>
              <a:gd name="connsiteX2" fmla="*/ 3265200 w 3265200"/>
              <a:gd name="connsiteY2" fmla="*/ 1440042 h 1440042"/>
              <a:gd name="connsiteX3" fmla="*/ 0 w 3265200"/>
              <a:gd name="connsiteY3" fmla="*/ 1440042 h 14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1440042">
                <a:moveTo>
                  <a:pt x="0" y="0"/>
                </a:moveTo>
                <a:lnTo>
                  <a:pt x="3265200" y="0"/>
                </a:lnTo>
                <a:lnTo>
                  <a:pt x="3265200" y="1440042"/>
                </a:lnTo>
                <a:lnTo>
                  <a:pt x="0" y="14400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EB20EA5-1BDF-4774-85AE-3707EE79E8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395716" y="4760733"/>
            <a:ext cx="3402000" cy="1440042"/>
          </a:xfrm>
          <a:custGeom>
            <a:avLst/>
            <a:gdLst>
              <a:gd name="connsiteX0" fmla="*/ 0 w 3265200"/>
              <a:gd name="connsiteY0" fmla="*/ 0 h 1440042"/>
              <a:gd name="connsiteX1" fmla="*/ 3265200 w 3265200"/>
              <a:gd name="connsiteY1" fmla="*/ 0 h 1440042"/>
              <a:gd name="connsiteX2" fmla="*/ 3265200 w 3265200"/>
              <a:gd name="connsiteY2" fmla="*/ 1440042 h 1440042"/>
              <a:gd name="connsiteX3" fmla="*/ 0 w 3265200"/>
              <a:gd name="connsiteY3" fmla="*/ 1440042 h 14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1440042">
                <a:moveTo>
                  <a:pt x="0" y="0"/>
                </a:moveTo>
                <a:lnTo>
                  <a:pt x="3265200" y="0"/>
                </a:lnTo>
                <a:lnTo>
                  <a:pt x="3265200" y="1440042"/>
                </a:lnTo>
                <a:lnTo>
                  <a:pt x="0" y="14400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7ABD35C-80D6-4CEF-A7D8-B8167BA43E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8132608" y="4760733"/>
            <a:ext cx="3402000" cy="1440042"/>
          </a:xfrm>
          <a:custGeom>
            <a:avLst/>
            <a:gdLst>
              <a:gd name="connsiteX0" fmla="*/ 0 w 3265200"/>
              <a:gd name="connsiteY0" fmla="*/ 0 h 1440042"/>
              <a:gd name="connsiteX1" fmla="*/ 3265200 w 3265200"/>
              <a:gd name="connsiteY1" fmla="*/ 0 h 1440042"/>
              <a:gd name="connsiteX2" fmla="*/ 3265200 w 3265200"/>
              <a:gd name="connsiteY2" fmla="*/ 1440042 h 1440042"/>
              <a:gd name="connsiteX3" fmla="*/ 0 w 3265200"/>
              <a:gd name="connsiteY3" fmla="*/ 1440042 h 14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1440042">
                <a:moveTo>
                  <a:pt x="0" y="0"/>
                </a:moveTo>
                <a:lnTo>
                  <a:pt x="3265200" y="0"/>
                </a:lnTo>
                <a:lnTo>
                  <a:pt x="3265200" y="1440042"/>
                </a:lnTo>
                <a:lnTo>
                  <a:pt x="0" y="14400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37A4F1-813B-4E08-9ED0-69735471A037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440F9C-887D-4F39-AF0E-29E9DD0B1166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AE6EB06-797B-485F-A2DD-ED177C516635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B48A556-2CC1-405E-B7DD-8422C79FF47D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0" name="Rectangle 104">
                    <a:extLst>
                      <a:ext uri="{FF2B5EF4-FFF2-40B4-BE49-F238E27FC236}">
                        <a16:creationId xmlns:a16="http://schemas.microsoft.com/office/drawing/2014/main" id="{184BE141-3152-4EEA-8393-0EEF51DA0B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1" name="Rectangle 113">
                    <a:extLst>
                      <a:ext uri="{FF2B5EF4-FFF2-40B4-BE49-F238E27FC236}">
                        <a16:creationId xmlns:a16="http://schemas.microsoft.com/office/drawing/2014/main" id="{CF52034F-CE32-4091-8163-CD7282C61E90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9" name="Rectangle 106">
                  <a:extLst>
                    <a:ext uri="{FF2B5EF4-FFF2-40B4-BE49-F238E27FC236}">
                      <a16:creationId xmlns:a16="http://schemas.microsoft.com/office/drawing/2014/main" id="{6E95BDBF-AC8B-42DE-9F35-62D0FB788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FBD03D0-C21F-4DB5-ACE6-45B38290F5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59B91F-8FB6-4CBF-9522-E614B9536C64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68" userDrawn="1">
          <p15:clr>
            <a:srgbClr val="FBAE40"/>
          </p15:clr>
        </p15:guide>
        <p15:guide id="3" pos="4912" userDrawn="1">
          <p15:clr>
            <a:srgbClr val="FBAE40"/>
          </p15:clr>
        </p15:guide>
        <p15:guide id="4" pos="5120" userDrawn="1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with subtitle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59008" y="1754561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/>
              <a:t>Click </a:t>
            </a:r>
            <a:r>
              <a:rPr lang="en-GB" noProof="0" dirty="0"/>
              <a:t>to add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59008" y="4346775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59008" y="1682898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59008" y="4278810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67808" y="1754561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67808" y="4346775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/>
              <a:t>Click </a:t>
            </a:r>
            <a:r>
              <a:rPr lang="en-GB" noProof="0" dirty="0"/>
              <a:t>to add text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67808" y="1682898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67808" y="4278810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3A5B4B-0671-49BC-8204-148282CCCD8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0FBD913-9040-4AE9-AC53-764A04CD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BE08C37-B308-4095-A1E0-4F6A9285A4B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59008" y="1141199"/>
            <a:ext cx="5266800" cy="572400"/>
          </a:xfrm>
          <a:custGeom>
            <a:avLst/>
            <a:gdLst>
              <a:gd name="connsiteX0" fmla="*/ 0 w 5058000"/>
              <a:gd name="connsiteY0" fmla="*/ 0 h 572400"/>
              <a:gd name="connsiteX1" fmla="*/ 5058000 w 5058000"/>
              <a:gd name="connsiteY1" fmla="*/ 0 h 572400"/>
              <a:gd name="connsiteX2" fmla="*/ 5058000 w 5058000"/>
              <a:gd name="connsiteY2" fmla="*/ 572400 h 572400"/>
              <a:gd name="connsiteX3" fmla="*/ 0 w 5058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572400">
                <a:moveTo>
                  <a:pt x="0" y="0"/>
                </a:moveTo>
                <a:lnTo>
                  <a:pt x="5058000" y="0"/>
                </a:lnTo>
                <a:lnTo>
                  <a:pt x="5058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B6B260B-AEFF-45D7-A63C-7181FC204B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59008" y="3733413"/>
            <a:ext cx="5266800" cy="572400"/>
          </a:xfrm>
          <a:custGeom>
            <a:avLst/>
            <a:gdLst>
              <a:gd name="connsiteX0" fmla="*/ 0 w 5058000"/>
              <a:gd name="connsiteY0" fmla="*/ 0 h 324000"/>
              <a:gd name="connsiteX1" fmla="*/ 5058000 w 5058000"/>
              <a:gd name="connsiteY1" fmla="*/ 0 h 324000"/>
              <a:gd name="connsiteX2" fmla="*/ 5058000 w 5058000"/>
              <a:gd name="connsiteY2" fmla="*/ 324000 h 324000"/>
              <a:gd name="connsiteX3" fmla="*/ 0 w 5058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324000">
                <a:moveTo>
                  <a:pt x="0" y="0"/>
                </a:moveTo>
                <a:lnTo>
                  <a:pt x="5058000" y="0"/>
                </a:lnTo>
                <a:lnTo>
                  <a:pt x="5058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1ED5493-9DF4-4D9B-AA23-320F230497B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6267808" y="1141199"/>
            <a:ext cx="5266800" cy="572400"/>
          </a:xfrm>
          <a:custGeom>
            <a:avLst/>
            <a:gdLst>
              <a:gd name="connsiteX0" fmla="*/ 0 w 5058000"/>
              <a:gd name="connsiteY0" fmla="*/ 0 h 572400"/>
              <a:gd name="connsiteX1" fmla="*/ 5058000 w 5058000"/>
              <a:gd name="connsiteY1" fmla="*/ 0 h 572400"/>
              <a:gd name="connsiteX2" fmla="*/ 5058000 w 5058000"/>
              <a:gd name="connsiteY2" fmla="*/ 572400 h 572400"/>
              <a:gd name="connsiteX3" fmla="*/ 0 w 5058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572400">
                <a:moveTo>
                  <a:pt x="0" y="0"/>
                </a:moveTo>
                <a:lnTo>
                  <a:pt x="5058000" y="0"/>
                </a:lnTo>
                <a:lnTo>
                  <a:pt x="5058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0CF9846-3CEC-46AC-9920-CB26942D3B0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6267808" y="3733413"/>
            <a:ext cx="5266800" cy="572400"/>
          </a:xfrm>
          <a:custGeom>
            <a:avLst/>
            <a:gdLst>
              <a:gd name="connsiteX0" fmla="*/ 0 w 5058000"/>
              <a:gd name="connsiteY0" fmla="*/ 0 h 324000"/>
              <a:gd name="connsiteX1" fmla="*/ 5058000 w 5058000"/>
              <a:gd name="connsiteY1" fmla="*/ 0 h 324000"/>
              <a:gd name="connsiteX2" fmla="*/ 5058000 w 5058000"/>
              <a:gd name="connsiteY2" fmla="*/ 324000 h 324000"/>
              <a:gd name="connsiteX3" fmla="*/ 0 w 5058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324000">
                <a:moveTo>
                  <a:pt x="0" y="0"/>
                </a:moveTo>
                <a:lnTo>
                  <a:pt x="5058000" y="0"/>
                </a:lnTo>
                <a:lnTo>
                  <a:pt x="5058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D7138-7E1A-4558-BDF5-88DA9333D584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B145EF-3494-41B7-A308-3513680B0EFC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371EB9D-BFFF-4E5E-9B8B-758BF9945B83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C5CDC9E-02CE-413A-AF0C-7DED02087354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6" name="Rectangle 104">
                    <a:extLst>
                      <a:ext uri="{FF2B5EF4-FFF2-40B4-BE49-F238E27FC236}">
                        <a16:creationId xmlns:a16="http://schemas.microsoft.com/office/drawing/2014/main" id="{F7D83AC5-ED1B-4729-A64C-7B7A765ED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47" name="Rectangle 113">
                    <a:extLst>
                      <a:ext uri="{FF2B5EF4-FFF2-40B4-BE49-F238E27FC236}">
                        <a16:creationId xmlns:a16="http://schemas.microsoft.com/office/drawing/2014/main" id="{C1489E30-784E-466C-9DCB-A7C94C88642B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36" name="Rectangle 106">
                  <a:extLst>
                    <a:ext uri="{FF2B5EF4-FFF2-40B4-BE49-F238E27FC236}">
                      <a16:creationId xmlns:a16="http://schemas.microsoft.com/office/drawing/2014/main" id="{BE81ED68-F4B7-455F-84CC-E385AD483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EBAAC2B-D283-4967-89EC-8CA16E2769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A8162F-F884-4C45-B0A8-906ACC7BEA03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36" userDrawn="1">
          <p15:clr>
            <a:srgbClr val="FBAE40"/>
          </p15:clr>
        </p15:guide>
        <p15:guide id="3" pos="3944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59008" y="1757278"/>
            <a:ext cx="3402000" cy="1850305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59008" y="4346776"/>
            <a:ext cx="34020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gray">
          <a:xfrm>
            <a:off x="659008" y="1685616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>
            <a:off x="659008" y="4278810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132608" y="1757278"/>
            <a:ext cx="3402000" cy="1850305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132608" y="4346776"/>
            <a:ext cx="34020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44" name="Straight Connector 43"/>
          <p:cNvCxnSpPr>
            <a:cxnSpLocks/>
          </p:cNvCxnSpPr>
          <p:nvPr userDrawn="1"/>
        </p:nvCxnSpPr>
        <p:spPr bwMode="gray">
          <a:xfrm>
            <a:off x="8132608" y="1685616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 userDrawn="1"/>
        </p:nvCxnSpPr>
        <p:spPr bwMode="gray">
          <a:xfrm>
            <a:off x="8132608" y="4278810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395000" y="1757278"/>
            <a:ext cx="3402000" cy="1850305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395000" y="4346776"/>
            <a:ext cx="34020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50" name="Straight Connector 49"/>
          <p:cNvCxnSpPr>
            <a:cxnSpLocks/>
          </p:cNvCxnSpPr>
          <p:nvPr userDrawn="1"/>
        </p:nvCxnSpPr>
        <p:spPr bwMode="gray">
          <a:xfrm>
            <a:off x="4395000" y="1685616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 userDrawn="1"/>
        </p:nvCxnSpPr>
        <p:spPr bwMode="gray">
          <a:xfrm>
            <a:off x="4395000" y="4278810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AE73F-F541-436A-B59E-B7BA48843A6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1FA91F-1347-4A68-B4E4-CB1FEB2F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1AA57DF-8FA7-4F3A-9EEB-C3E87ACBC8B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59008" y="1141199"/>
            <a:ext cx="3402000" cy="572400"/>
          </a:xfrm>
          <a:custGeom>
            <a:avLst/>
            <a:gdLst>
              <a:gd name="connsiteX0" fmla="*/ 0 w 3265200"/>
              <a:gd name="connsiteY0" fmla="*/ 0 h 572400"/>
              <a:gd name="connsiteX1" fmla="*/ 3265200 w 3265200"/>
              <a:gd name="connsiteY1" fmla="*/ 0 h 572400"/>
              <a:gd name="connsiteX2" fmla="*/ 3265200 w 3265200"/>
              <a:gd name="connsiteY2" fmla="*/ 572400 h 572400"/>
              <a:gd name="connsiteX3" fmla="*/ 0 w 32652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572400">
                <a:moveTo>
                  <a:pt x="0" y="0"/>
                </a:moveTo>
                <a:lnTo>
                  <a:pt x="3265200" y="0"/>
                </a:lnTo>
                <a:lnTo>
                  <a:pt x="32652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E7718391-B7F7-4E37-8AFB-E3B2F541D1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59008" y="3733413"/>
            <a:ext cx="3402000" cy="572400"/>
          </a:xfrm>
          <a:custGeom>
            <a:avLst/>
            <a:gdLst>
              <a:gd name="connsiteX0" fmla="*/ 0 w 3265200"/>
              <a:gd name="connsiteY0" fmla="*/ 0 h 324000"/>
              <a:gd name="connsiteX1" fmla="*/ 3265200 w 3265200"/>
              <a:gd name="connsiteY1" fmla="*/ 0 h 324000"/>
              <a:gd name="connsiteX2" fmla="*/ 3265200 w 3265200"/>
              <a:gd name="connsiteY2" fmla="*/ 324000 h 324000"/>
              <a:gd name="connsiteX3" fmla="*/ 0 w 32652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324000">
                <a:moveTo>
                  <a:pt x="0" y="0"/>
                </a:moveTo>
                <a:lnTo>
                  <a:pt x="3265200" y="0"/>
                </a:lnTo>
                <a:lnTo>
                  <a:pt x="32652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88B2075-FA24-44D3-A933-88A394B5D12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4395000" y="1141199"/>
            <a:ext cx="3402000" cy="572400"/>
          </a:xfrm>
          <a:custGeom>
            <a:avLst/>
            <a:gdLst>
              <a:gd name="connsiteX0" fmla="*/ 0 w 3265200"/>
              <a:gd name="connsiteY0" fmla="*/ 0 h 572400"/>
              <a:gd name="connsiteX1" fmla="*/ 3265200 w 3265200"/>
              <a:gd name="connsiteY1" fmla="*/ 0 h 572400"/>
              <a:gd name="connsiteX2" fmla="*/ 3265200 w 3265200"/>
              <a:gd name="connsiteY2" fmla="*/ 572400 h 572400"/>
              <a:gd name="connsiteX3" fmla="*/ 0 w 32652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572400">
                <a:moveTo>
                  <a:pt x="0" y="0"/>
                </a:moveTo>
                <a:lnTo>
                  <a:pt x="3265200" y="0"/>
                </a:lnTo>
                <a:lnTo>
                  <a:pt x="32652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F8D34A5-43EB-460D-B7F1-C4498910281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4395000" y="3733413"/>
            <a:ext cx="3402000" cy="572400"/>
          </a:xfrm>
          <a:custGeom>
            <a:avLst/>
            <a:gdLst>
              <a:gd name="connsiteX0" fmla="*/ 0 w 3265200"/>
              <a:gd name="connsiteY0" fmla="*/ 0 h 324000"/>
              <a:gd name="connsiteX1" fmla="*/ 3265200 w 3265200"/>
              <a:gd name="connsiteY1" fmla="*/ 0 h 324000"/>
              <a:gd name="connsiteX2" fmla="*/ 3265200 w 3265200"/>
              <a:gd name="connsiteY2" fmla="*/ 324000 h 324000"/>
              <a:gd name="connsiteX3" fmla="*/ 0 w 32652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324000">
                <a:moveTo>
                  <a:pt x="0" y="0"/>
                </a:moveTo>
                <a:lnTo>
                  <a:pt x="3265200" y="0"/>
                </a:lnTo>
                <a:lnTo>
                  <a:pt x="32652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F9A0912-E3DD-4B25-9638-CA6C2E92CA6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132608" y="1141199"/>
            <a:ext cx="3402000" cy="572400"/>
          </a:xfrm>
          <a:custGeom>
            <a:avLst/>
            <a:gdLst>
              <a:gd name="connsiteX0" fmla="*/ 0 w 3265200"/>
              <a:gd name="connsiteY0" fmla="*/ 0 h 572400"/>
              <a:gd name="connsiteX1" fmla="*/ 3265200 w 3265200"/>
              <a:gd name="connsiteY1" fmla="*/ 0 h 572400"/>
              <a:gd name="connsiteX2" fmla="*/ 3265200 w 3265200"/>
              <a:gd name="connsiteY2" fmla="*/ 572400 h 572400"/>
              <a:gd name="connsiteX3" fmla="*/ 0 w 32652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572400">
                <a:moveTo>
                  <a:pt x="0" y="0"/>
                </a:moveTo>
                <a:lnTo>
                  <a:pt x="3265200" y="0"/>
                </a:lnTo>
                <a:lnTo>
                  <a:pt x="32652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1546869-C142-4E9A-B49F-4C54E614E44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132608" y="3733413"/>
            <a:ext cx="3402000" cy="572400"/>
          </a:xfrm>
          <a:custGeom>
            <a:avLst/>
            <a:gdLst>
              <a:gd name="connsiteX0" fmla="*/ 0 w 3265200"/>
              <a:gd name="connsiteY0" fmla="*/ 0 h 324000"/>
              <a:gd name="connsiteX1" fmla="*/ 3265200 w 3265200"/>
              <a:gd name="connsiteY1" fmla="*/ 0 h 324000"/>
              <a:gd name="connsiteX2" fmla="*/ 3265200 w 3265200"/>
              <a:gd name="connsiteY2" fmla="*/ 324000 h 324000"/>
              <a:gd name="connsiteX3" fmla="*/ 0 w 32652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324000">
                <a:moveTo>
                  <a:pt x="0" y="0"/>
                </a:moveTo>
                <a:lnTo>
                  <a:pt x="3265200" y="0"/>
                </a:lnTo>
                <a:lnTo>
                  <a:pt x="32652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F4D262-BE74-44A8-9713-982829562E8C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1FDA5C2-7453-4C2B-9537-F0AE97278AA2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1407AED-8354-4C45-BDB0-AD483AD5064D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B8624C95-4CF3-48B9-AFC1-22D9BEB93BA8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8" name="Rectangle 104">
                    <a:extLst>
                      <a:ext uri="{FF2B5EF4-FFF2-40B4-BE49-F238E27FC236}">
                        <a16:creationId xmlns:a16="http://schemas.microsoft.com/office/drawing/2014/main" id="{A74BEA27-198E-41D1-B3E2-966739BFF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52" name="Rectangle 113">
                    <a:extLst>
                      <a:ext uri="{FF2B5EF4-FFF2-40B4-BE49-F238E27FC236}">
                        <a16:creationId xmlns:a16="http://schemas.microsoft.com/office/drawing/2014/main" id="{B3960D3D-80F9-48FE-8A72-3377E5079B2F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6" name="Rectangle 106">
                  <a:extLst>
                    <a:ext uri="{FF2B5EF4-FFF2-40B4-BE49-F238E27FC236}">
                      <a16:creationId xmlns:a16="http://schemas.microsoft.com/office/drawing/2014/main" id="{C6071CEB-B712-4D26-9746-BA2B76DF2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5A6FBD9F-4B7A-48B2-8826-BC4054DC6A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6CA13DC-E600-4A64-AC8A-4E2D36E41B5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56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2768" userDrawn="1">
          <p15:clr>
            <a:srgbClr val="FBAE40"/>
          </p15:clr>
        </p15:guide>
        <p15:guide id="5" pos="4912" userDrawn="1">
          <p15:clr>
            <a:srgbClr val="FBAE40"/>
          </p15:clr>
        </p15:guide>
        <p15:guide id="6" orient="horz" pos="2288" userDrawn="1">
          <p15:clr>
            <a:srgbClr val="FBAE40"/>
          </p15:clr>
        </p15:guide>
        <p15:guide id="7" orient="horz" pos="234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5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5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gray">
          <a:xfrm>
            <a:off x="65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>
            <a:off x="65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1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55" name="Straight Connector 54"/>
          <p:cNvCxnSpPr>
            <a:cxnSpLocks/>
          </p:cNvCxnSpPr>
          <p:nvPr userDrawn="1"/>
        </p:nvCxnSpPr>
        <p:spPr bwMode="gray">
          <a:xfrm>
            <a:off x="341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 userDrawn="1"/>
        </p:nvCxnSpPr>
        <p:spPr bwMode="gray">
          <a:xfrm>
            <a:off x="341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7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7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61" name="Straight Connector 60"/>
          <p:cNvCxnSpPr>
            <a:cxnSpLocks/>
          </p:cNvCxnSpPr>
          <p:nvPr userDrawn="1"/>
        </p:nvCxnSpPr>
        <p:spPr bwMode="gray">
          <a:xfrm>
            <a:off x="617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 userDrawn="1"/>
        </p:nvCxnSpPr>
        <p:spPr bwMode="gray">
          <a:xfrm>
            <a:off x="617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93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93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67" name="Straight Connector 66"/>
          <p:cNvCxnSpPr>
            <a:cxnSpLocks/>
          </p:cNvCxnSpPr>
          <p:nvPr userDrawn="1"/>
        </p:nvCxnSpPr>
        <p:spPr bwMode="gray">
          <a:xfrm>
            <a:off x="893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 userDrawn="1"/>
        </p:nvCxnSpPr>
        <p:spPr bwMode="gray">
          <a:xfrm>
            <a:off x="893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54FB8-4E07-44C0-BE34-38DF9804AF9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D232792-6D79-4486-8E98-62F78FA2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A008AD3-EEEE-4C37-9E2F-0052AAA9F58E}"/>
              </a:ext>
            </a:extLst>
          </p:cNvPr>
          <p:cNvSpPr>
            <a:spLocks noGrp="1"/>
          </p:cNvSpPr>
          <p:nvPr>
            <p:ph idx="37" hasCustomPrompt="1"/>
          </p:nvPr>
        </p:nvSpPr>
        <p:spPr bwMode="gray">
          <a:xfrm>
            <a:off x="341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/>
              <a:t>Click to </a:t>
            </a:r>
            <a:r>
              <a:rPr lang="en-GB" noProof="0" dirty="0"/>
              <a:t>add text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74A518-3CFE-403E-8757-65866F7F06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5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2D6F2AC-3548-4A63-AD15-AC2461290B6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341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B547CC5-46DB-4BAF-B4F1-7DDE8AD9140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617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346AFA3-0D72-4528-82A5-83901F39792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93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BC9C923-5254-4E6C-A703-623F5EBB1A1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5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7A80E218-FD84-4C94-9AAD-0814DF1E6B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341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FFA4740-F4FF-4619-A019-BC18E73B82E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617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84C6BB93-BD28-40A3-83C8-D7ADD09F55A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93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28A0B4-557E-498B-ADDB-F867DB330A2A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A193CEB-0FDA-42A3-A9E1-E4E4E2A680C6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E5E1E6D-FA2D-4A01-8EB2-CC9CC0C8B7CC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58BAAC05-8869-4094-A464-1F959E554D3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53" name="Rectangle 104">
                    <a:extLst>
                      <a:ext uri="{FF2B5EF4-FFF2-40B4-BE49-F238E27FC236}">
                        <a16:creationId xmlns:a16="http://schemas.microsoft.com/office/drawing/2014/main" id="{1F0E644D-7A3F-4867-A0C8-2CF313ADD2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57" name="Rectangle 113">
                    <a:extLst>
                      <a:ext uri="{FF2B5EF4-FFF2-40B4-BE49-F238E27FC236}">
                        <a16:creationId xmlns:a16="http://schemas.microsoft.com/office/drawing/2014/main" id="{E1686A34-76A5-4CC4-A2EF-E6864C984F7D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52" name="Rectangle 106">
                  <a:extLst>
                    <a:ext uri="{FF2B5EF4-FFF2-40B4-BE49-F238E27FC236}">
                      <a16:creationId xmlns:a16="http://schemas.microsoft.com/office/drawing/2014/main" id="{58D81DBC-E094-4C29-832D-AFBD8FF1E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B339027D-2FD5-4DF5-8913-0CB7A965979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AFB8FD-7646-4B94-A086-59CFA47F6B4E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54" userDrawn="1">
          <p15:clr>
            <a:srgbClr val="FBAE40"/>
          </p15:clr>
        </p15:guide>
        <p15:guide id="4" pos="5526" userDrawn="1">
          <p15:clr>
            <a:srgbClr val="FBAE40"/>
          </p15:clr>
        </p15:guide>
        <p15:guide id="5" pos="3893" userDrawn="1">
          <p15:clr>
            <a:srgbClr val="FBAE40"/>
          </p15:clr>
        </p15:guide>
        <p15:guide id="6" pos="2049" userDrawn="1">
          <p15:clr>
            <a:srgbClr val="FBAE40"/>
          </p15:clr>
        </p15:guide>
        <p15:guide id="7" pos="3788" userDrawn="1">
          <p15:clr>
            <a:srgbClr val="FBAE40"/>
          </p15:clr>
        </p15:guide>
        <p15:guide id="8" pos="5630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32351" y="1141197"/>
            <a:ext cx="7408800" cy="50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21082-1C36-4141-A651-B895B6B12B1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132351" y="6403940"/>
            <a:ext cx="67356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9B6E422-2155-42E8-BFE3-08BC36F1C07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3776522" cy="6858000"/>
          </a:xfrm>
          <a:custGeom>
            <a:avLst/>
            <a:gdLst>
              <a:gd name="connsiteX0" fmla="*/ 0 w 3776522"/>
              <a:gd name="connsiteY0" fmla="*/ 0 h 6858000"/>
              <a:gd name="connsiteX1" fmla="*/ 2833094 w 3776522"/>
              <a:gd name="connsiteY1" fmla="*/ 0 h 6858000"/>
              <a:gd name="connsiteX2" fmla="*/ 3586031 w 3776522"/>
              <a:gd name="connsiteY2" fmla="*/ 0 h 6858000"/>
              <a:gd name="connsiteX3" fmla="*/ 3776522 w 3776522"/>
              <a:gd name="connsiteY3" fmla="*/ 0 h 6858000"/>
              <a:gd name="connsiteX4" fmla="*/ 3776522 w 3776522"/>
              <a:gd name="connsiteY4" fmla="*/ 190493 h 6858000"/>
              <a:gd name="connsiteX5" fmla="*/ 3776522 w 3776522"/>
              <a:gd name="connsiteY5" fmla="*/ 972457 h 6858000"/>
              <a:gd name="connsiteX6" fmla="*/ 3776522 w 3776522"/>
              <a:gd name="connsiteY6" fmla="*/ 6667507 h 6858000"/>
              <a:gd name="connsiteX7" fmla="*/ 3586029 w 3776522"/>
              <a:gd name="connsiteY7" fmla="*/ 6858000 h 6858000"/>
              <a:gd name="connsiteX8" fmla="*/ 0 w 377652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6522" h="6858000">
                <a:moveTo>
                  <a:pt x="0" y="0"/>
                </a:moveTo>
                <a:lnTo>
                  <a:pt x="2833094" y="0"/>
                </a:lnTo>
                <a:lnTo>
                  <a:pt x="3586031" y="0"/>
                </a:lnTo>
                <a:lnTo>
                  <a:pt x="3776522" y="0"/>
                </a:lnTo>
                <a:lnTo>
                  <a:pt x="3776522" y="190493"/>
                </a:lnTo>
                <a:lnTo>
                  <a:pt x="3776522" y="972457"/>
                </a:lnTo>
                <a:lnTo>
                  <a:pt x="3776522" y="6667507"/>
                </a:lnTo>
                <a:cubicBezTo>
                  <a:pt x="3776522" y="6772713"/>
                  <a:pt x="3691235" y="6858000"/>
                  <a:pt x="3586029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2CEA00-4110-4385-955A-FA7F3C52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816" y="325235"/>
            <a:ext cx="7408800" cy="8172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79D5C-9F49-4A5A-A43B-66D4F6A4A90E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7408800" cy="50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5054A0-E192-4F99-A693-339ACAA17B2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59007" y="6403940"/>
            <a:ext cx="74088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27D531-83D7-4CCD-88E0-45B29AB7689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8415481" y="0"/>
            <a:ext cx="3776519" cy="6857999"/>
          </a:xfrm>
          <a:custGeom>
            <a:avLst/>
            <a:gdLst>
              <a:gd name="connsiteX0" fmla="*/ 0 w 3776519"/>
              <a:gd name="connsiteY0" fmla="*/ 0 h 6857999"/>
              <a:gd name="connsiteX1" fmla="*/ 190493 w 3776519"/>
              <a:gd name="connsiteY1" fmla="*/ 0 h 6857999"/>
              <a:gd name="connsiteX2" fmla="*/ 943428 w 3776519"/>
              <a:gd name="connsiteY2" fmla="*/ 0 h 6857999"/>
              <a:gd name="connsiteX3" fmla="*/ 3776519 w 3776519"/>
              <a:gd name="connsiteY3" fmla="*/ 0 h 6857999"/>
              <a:gd name="connsiteX4" fmla="*/ 3776519 w 3776519"/>
              <a:gd name="connsiteY4" fmla="*/ 6857999 h 6857999"/>
              <a:gd name="connsiteX5" fmla="*/ 190491 w 3776519"/>
              <a:gd name="connsiteY5" fmla="*/ 6857999 h 6857999"/>
              <a:gd name="connsiteX6" fmla="*/ 116345 w 3776519"/>
              <a:gd name="connsiteY6" fmla="*/ 6843030 h 6857999"/>
              <a:gd name="connsiteX7" fmla="*/ 0 w 3776519"/>
              <a:gd name="connsiteY7" fmla="*/ 6667507 h 6857999"/>
              <a:gd name="connsiteX8" fmla="*/ 0 w 3776519"/>
              <a:gd name="connsiteY8" fmla="*/ 972457 h 6857999"/>
              <a:gd name="connsiteX9" fmla="*/ 0 w 3776519"/>
              <a:gd name="connsiteY9" fmla="*/ 19049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519" h="6857999">
                <a:moveTo>
                  <a:pt x="0" y="0"/>
                </a:moveTo>
                <a:lnTo>
                  <a:pt x="190493" y="0"/>
                </a:lnTo>
                <a:lnTo>
                  <a:pt x="943428" y="0"/>
                </a:lnTo>
                <a:lnTo>
                  <a:pt x="3776519" y="0"/>
                </a:lnTo>
                <a:lnTo>
                  <a:pt x="3776519" y="6857999"/>
                </a:lnTo>
                <a:lnTo>
                  <a:pt x="190491" y="6857999"/>
                </a:lnTo>
                <a:lnTo>
                  <a:pt x="116345" y="6843030"/>
                </a:lnTo>
                <a:cubicBezTo>
                  <a:pt x="47974" y="6814111"/>
                  <a:pt x="0" y="6746411"/>
                  <a:pt x="0" y="6667507"/>
                </a:cubicBezTo>
                <a:lnTo>
                  <a:pt x="0" y="972457"/>
                </a:lnTo>
                <a:lnTo>
                  <a:pt x="0" y="1904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6681F-4D74-4A68-905C-7EB88D56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7408800" cy="8172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B8245-422A-4C4D-855A-44BA8633C695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269A3C8-7E1D-4F0C-A143-080FC0A899D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C4DF-20AE-4FC3-AA09-625C1253615C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ED3F30-0BC7-4F01-8099-A051C8C1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B2A58B-73B0-454D-A72C-09D384778D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B51B-329E-4171-8135-727255D5EED2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D08C9-1C49-4141-ADCC-8BD39F1E15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907F9-1DA2-4332-BCC9-D9AC36FA02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33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535"/>
            <a:ext cx="10875600" cy="572464"/>
          </a:xfrm>
        </p:spPr>
        <p:txBody>
          <a:bodyPr anchor="t" anchorCtr="0"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11100-54E5-4485-8E21-C43D23A55DA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GB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7659DA-FD3C-4CDF-A0E4-B4D12DEA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71093A-BC85-4B88-BF7B-F331439BE777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63592C-66AB-4A74-B308-9E1319D0F213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5521BC6-B0B1-47FC-8A45-E37704780F58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5C5DABA4-0DD8-4B5A-8A7B-0CCE6C694CBF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1" name="Rectangle 104">
                    <a:extLst>
                      <a:ext uri="{FF2B5EF4-FFF2-40B4-BE49-F238E27FC236}">
                        <a16:creationId xmlns:a16="http://schemas.microsoft.com/office/drawing/2014/main" id="{5B04D489-BB95-4B3B-9C16-2E281A9827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42" name="Rectangle 113">
                    <a:extLst>
                      <a:ext uri="{FF2B5EF4-FFF2-40B4-BE49-F238E27FC236}">
                        <a16:creationId xmlns:a16="http://schemas.microsoft.com/office/drawing/2014/main" id="{C2E28519-7415-4B75-AAB7-A68994663521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0" name="Rectangle 106">
                  <a:extLst>
                    <a:ext uri="{FF2B5EF4-FFF2-40B4-BE49-F238E27FC236}">
                      <a16:creationId xmlns:a16="http://schemas.microsoft.com/office/drawing/2014/main" id="{13B5BA0C-E713-485E-90AA-23967691E2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5920960-4898-4371-8C28-E2976DF943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4976BB-6C70-4E37-9A8D-2139DFCE2698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2971146-2CB7-4BAC-8EE4-87D88E94323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59008" y="1795636"/>
            <a:ext cx="108756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1A76-6EF0-4DC5-A4D5-F9BEAB78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4530-FBD9-440F-BBFD-95808FC18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CEF8-3A7B-46C7-BCB8-DC90F3B08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416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2448000"/>
            <a:ext cx="5718802" cy="739574"/>
          </a:xfrm>
          <a:prstGeom prst="roundRect">
            <a:avLst>
              <a:gd name="adj" fmla="val 13738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end slide text</a:t>
            </a:r>
            <a:endParaRPr lang="en-GB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748EB5D-B214-4B5B-A2B5-C76DF18F14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6740729" cy="732995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text or remove bar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17692-FCD5-4C31-A415-C119C5E1A626}"/>
              </a:ext>
            </a:extLst>
          </p:cNvPr>
          <p:cNvGrpSpPr/>
          <p:nvPr userDrawn="1"/>
        </p:nvGrpSpPr>
        <p:grpSpPr>
          <a:xfrm>
            <a:off x="7512748" y="5676946"/>
            <a:ext cx="2088000" cy="361904"/>
            <a:chOff x="5417448" y="5163514"/>
            <a:chExt cx="2088000" cy="361904"/>
          </a:xfrm>
        </p:grpSpPr>
        <p:sp>
          <p:nvSpPr>
            <p:cNvPr id="6" name="Freeform 56">
              <a:extLst>
                <a:ext uri="{FF2B5EF4-FFF2-40B4-BE49-F238E27FC236}">
                  <a16:creationId xmlns:a16="http://schemas.microsoft.com/office/drawing/2014/main" id="{ACE0C8AD-1313-4FF6-A4F0-ECF91B1B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448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C48F1A-BD25-4C43-962F-8C59FF7C5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11779" r="13616" b="13616"/>
            <a:stretch/>
          </p:blipFill>
          <p:spPr>
            <a:xfrm>
              <a:off x="5460206" y="5205919"/>
              <a:ext cx="268576" cy="26857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8" name="TextBox 7">
              <a:hlinkClick r:id="rId3"/>
              <a:extLst>
                <a:ext uri="{FF2B5EF4-FFF2-40B4-BE49-F238E27FC236}">
                  <a16:creationId xmlns:a16="http://schemas.microsoft.com/office/drawing/2014/main" id="{F64A3F4E-1604-4BFC-B2A3-ACB3E24BC557}"/>
                </a:ext>
              </a:extLst>
            </p:cNvPr>
            <p:cNvSpPr txBox="1"/>
            <p:nvPr/>
          </p:nvSpPr>
          <p:spPr>
            <a:xfrm>
              <a:off x="5417448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SlideShare.net/ING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5DAE37-0F48-46EF-8B48-470E6816D6FD}"/>
              </a:ext>
            </a:extLst>
          </p:cNvPr>
          <p:cNvGrpSpPr/>
          <p:nvPr userDrawn="1"/>
        </p:nvGrpSpPr>
        <p:grpSpPr>
          <a:xfrm>
            <a:off x="2942261" y="5163514"/>
            <a:ext cx="2091962" cy="361904"/>
            <a:chOff x="805662" y="5163514"/>
            <a:chExt cx="2091962" cy="361904"/>
          </a:xfrm>
        </p:grpSpPr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A5659301-77BB-4823-A8BD-8ACC59020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62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TextBox 10">
              <a:hlinkClick r:id="rId4"/>
              <a:extLst>
                <a:ext uri="{FF2B5EF4-FFF2-40B4-BE49-F238E27FC236}">
                  <a16:creationId xmlns:a16="http://schemas.microsoft.com/office/drawing/2014/main" id="{6571F6A8-FF5C-43BD-8CAF-266D46693275}"/>
                </a:ext>
              </a:extLst>
            </p:cNvPr>
            <p:cNvSpPr txBox="1"/>
            <p:nvPr/>
          </p:nvSpPr>
          <p:spPr>
            <a:xfrm>
              <a:off x="809624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@</a:t>
              </a:r>
              <a:r>
                <a:rPr lang="en-GB" sz="1000" dirty="0" err="1"/>
                <a:t>ING_News</a:t>
              </a:r>
              <a:endParaRPr lang="en-GB" sz="10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B6EC5-7511-4012-80E4-12E1BA211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2470" r="15432" b="15432"/>
            <a:stretch/>
          </p:blipFill>
          <p:spPr>
            <a:xfrm>
              <a:off x="854869" y="5208406"/>
              <a:ext cx="259556" cy="259556"/>
            </a:xfrm>
            <a:prstGeom prst="rect">
              <a:avLst/>
            </a:prstGeom>
            <a:solidFill>
              <a:srgbClr val="A8A8A8"/>
            </a:solidFill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DE480-02F0-4A36-B600-66A8C0DEE99F}"/>
              </a:ext>
            </a:extLst>
          </p:cNvPr>
          <p:cNvGrpSpPr/>
          <p:nvPr userDrawn="1"/>
        </p:nvGrpSpPr>
        <p:grpSpPr>
          <a:xfrm>
            <a:off x="5229485" y="5163514"/>
            <a:ext cx="2088000" cy="361904"/>
            <a:chOff x="3113536" y="5163514"/>
            <a:chExt cx="2088000" cy="361904"/>
          </a:xfrm>
        </p:grpSpPr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id="{A4723D84-944F-42C0-B181-79642693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919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62EA23-90FE-47D2-890D-06299F73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5" t="9654" r="13130" b="8985"/>
            <a:stretch/>
          </p:blipFill>
          <p:spPr>
            <a:xfrm>
              <a:off x="3157538" y="5198268"/>
              <a:ext cx="269082" cy="292895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17" name="TextBox 16">
              <a:hlinkClick r:id="rId7"/>
              <a:extLst>
                <a:ext uri="{FF2B5EF4-FFF2-40B4-BE49-F238E27FC236}">
                  <a16:creationId xmlns:a16="http://schemas.microsoft.com/office/drawing/2014/main" id="{24EE5165-7034-4ACA-BD70-749B1AE03545}"/>
                </a:ext>
              </a:extLst>
            </p:cNvPr>
            <p:cNvSpPr txBox="1"/>
            <p:nvPr/>
          </p:nvSpPr>
          <p:spPr>
            <a:xfrm>
              <a:off x="3113536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LinkedIn.com/company/ING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1FC236-6F2B-4566-A45B-BDBD357458DA}"/>
              </a:ext>
            </a:extLst>
          </p:cNvPr>
          <p:cNvGrpSpPr/>
          <p:nvPr userDrawn="1"/>
        </p:nvGrpSpPr>
        <p:grpSpPr>
          <a:xfrm>
            <a:off x="2946223" y="5676946"/>
            <a:ext cx="2088000" cy="361904"/>
            <a:chOff x="3113536" y="5676946"/>
            <a:chExt cx="2088000" cy="361904"/>
          </a:xfrm>
        </p:grpSpPr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6EA09617-EBEC-41E2-A7B2-4B86BA623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919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21BD9-18DC-4C57-A29E-A45F5EC26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2" t="12026" r="9824" b="13890"/>
            <a:stretch/>
          </p:blipFill>
          <p:spPr>
            <a:xfrm>
              <a:off x="3152775" y="5722144"/>
              <a:ext cx="285750" cy="266700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21" name="TextBox 20">
              <a:hlinkClick r:id="rId9"/>
              <a:extLst>
                <a:ext uri="{FF2B5EF4-FFF2-40B4-BE49-F238E27FC236}">
                  <a16:creationId xmlns:a16="http://schemas.microsoft.com/office/drawing/2014/main" id="{25B72633-B5F9-4ABA-92D4-AEEF271F04E9}"/>
                </a:ext>
              </a:extLst>
            </p:cNvPr>
            <p:cNvSpPr txBox="1"/>
            <p:nvPr/>
          </p:nvSpPr>
          <p:spPr>
            <a:xfrm>
              <a:off x="3113536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YouTube.com/ING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5219F-7082-4409-98C2-6B1824C4C7E6}"/>
              </a:ext>
            </a:extLst>
          </p:cNvPr>
          <p:cNvGrpSpPr/>
          <p:nvPr userDrawn="1"/>
        </p:nvGrpSpPr>
        <p:grpSpPr>
          <a:xfrm>
            <a:off x="5229485" y="5676946"/>
            <a:ext cx="2088000" cy="361904"/>
            <a:chOff x="5417448" y="5676946"/>
            <a:chExt cx="2088000" cy="361904"/>
          </a:xfrm>
        </p:grpSpPr>
        <p:sp>
          <p:nvSpPr>
            <p:cNvPr id="23" name="TextBox 22">
              <a:hlinkClick r:id="rId10"/>
              <a:extLst>
                <a:ext uri="{FF2B5EF4-FFF2-40B4-BE49-F238E27FC236}">
                  <a16:creationId xmlns:a16="http://schemas.microsoft.com/office/drawing/2014/main" id="{28CD0CA9-E6FD-42C5-8E3C-B4AF239EE6E3}"/>
                </a:ext>
              </a:extLst>
            </p:cNvPr>
            <p:cNvSpPr txBox="1"/>
            <p:nvPr/>
          </p:nvSpPr>
          <p:spPr>
            <a:xfrm>
              <a:off x="5417448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Flickr.com/INGGroup</a:t>
              </a:r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DB7513DD-9E28-462B-8A84-A6654EA81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448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66AFE8-7B8F-43A2-8B5D-7366C1CF0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7" t="19303" r="8184" b="19843"/>
            <a:stretch/>
          </p:blipFill>
          <p:spPr>
            <a:xfrm>
              <a:off x="5472113" y="5748338"/>
              <a:ext cx="276225" cy="219075"/>
            </a:xfrm>
            <a:prstGeom prst="rect">
              <a:avLst/>
            </a:prstGeom>
            <a:solidFill>
              <a:srgbClr val="A8A8A8"/>
            </a:solidFill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CE9AB1-933D-4D7C-9696-E0F2E5E376C4}"/>
              </a:ext>
            </a:extLst>
          </p:cNvPr>
          <p:cNvGrpSpPr/>
          <p:nvPr userDrawn="1"/>
        </p:nvGrpSpPr>
        <p:grpSpPr>
          <a:xfrm>
            <a:off x="658999" y="5676946"/>
            <a:ext cx="2091962" cy="361904"/>
            <a:chOff x="805662" y="5676946"/>
            <a:chExt cx="2091962" cy="361904"/>
          </a:xfrm>
        </p:grpSpPr>
        <p:sp>
          <p:nvSpPr>
            <p:cNvPr id="27" name="Freeform 96">
              <a:extLst>
                <a:ext uri="{FF2B5EF4-FFF2-40B4-BE49-F238E27FC236}">
                  <a16:creationId xmlns:a16="http://schemas.microsoft.com/office/drawing/2014/main" id="{B6B77213-5628-4E02-B2BF-FB870F71F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62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TextBox 27">
              <a:hlinkClick r:id="rId12"/>
              <a:extLst>
                <a:ext uri="{FF2B5EF4-FFF2-40B4-BE49-F238E27FC236}">
                  <a16:creationId xmlns:a16="http://schemas.microsoft.com/office/drawing/2014/main" id="{8B84D44B-D931-488D-844F-9C37FBFA29A3}"/>
                </a:ext>
              </a:extLst>
            </p:cNvPr>
            <p:cNvSpPr txBox="1"/>
            <p:nvPr/>
          </p:nvSpPr>
          <p:spPr>
            <a:xfrm>
              <a:off x="809624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Facebook.com/ING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8E6DD58-E153-4C1D-B0B1-FD9C844C6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0703" r="11463" b="13890"/>
            <a:stretch/>
          </p:blipFill>
          <p:spPr>
            <a:xfrm>
              <a:off x="854869" y="5717381"/>
              <a:ext cx="273844" cy="271464"/>
            </a:xfrm>
            <a:prstGeom prst="rect">
              <a:avLst/>
            </a:prstGeom>
            <a:solidFill>
              <a:srgbClr val="A8A8A8"/>
            </a:solidFill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E20684-EBC3-4C3F-B328-1598605937C3}"/>
              </a:ext>
            </a:extLst>
          </p:cNvPr>
          <p:cNvGrpSpPr/>
          <p:nvPr userDrawn="1"/>
        </p:nvGrpSpPr>
        <p:grpSpPr>
          <a:xfrm>
            <a:off x="658999" y="5163514"/>
            <a:ext cx="2091962" cy="361904"/>
            <a:chOff x="1182322" y="4643104"/>
            <a:chExt cx="2091962" cy="361904"/>
          </a:xfrm>
        </p:grpSpPr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BD320886-EA01-4F49-A878-EED75BCF7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322" y="464310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64DDB19-9605-48E3-9E94-2C2998EB6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44205" y="4695826"/>
              <a:ext cx="234204" cy="256462"/>
            </a:xfrm>
            <a:prstGeom prst="rect">
              <a:avLst/>
            </a:prstGeom>
          </p:spPr>
        </p:pic>
        <p:sp>
          <p:nvSpPr>
            <p:cNvPr id="33" name="TextBox 32">
              <a:hlinkClick r:id="rId15"/>
              <a:extLst>
                <a:ext uri="{FF2B5EF4-FFF2-40B4-BE49-F238E27FC236}">
                  <a16:creationId xmlns:a16="http://schemas.microsoft.com/office/drawing/2014/main" id="{962AC3C3-6337-4A02-BD1E-F563C2AA4311}"/>
                </a:ext>
              </a:extLst>
            </p:cNvPr>
            <p:cNvSpPr txBox="1"/>
            <p:nvPr/>
          </p:nvSpPr>
          <p:spPr>
            <a:xfrm>
              <a:off x="1186284" y="464310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ing.com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79494-FABC-46FA-91DE-54DD5A3BEC13}"/>
              </a:ext>
            </a:extLst>
          </p:cNvPr>
          <p:cNvGrpSpPr/>
          <p:nvPr userDrawn="1"/>
        </p:nvGrpSpPr>
        <p:grpSpPr>
          <a:xfrm>
            <a:off x="7512748" y="5163514"/>
            <a:ext cx="2088000" cy="361904"/>
            <a:chOff x="5417448" y="5163514"/>
            <a:chExt cx="2088000" cy="361904"/>
          </a:xfrm>
        </p:grpSpPr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0804C39D-3641-4437-9EAC-6026ED10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448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FA7383E-1E4E-4F57-9A4C-4119FEE59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12100E"/>
                </a:clrFrom>
                <a:clrTo>
                  <a:srgbClr val="12100E">
                    <a:alpha val="0"/>
                  </a:srgbClr>
                </a:clrTo>
              </a:clrChange>
            </a:blip>
            <a:srcRect/>
            <a:stretch/>
          </p:blipFill>
          <p:spPr>
            <a:xfrm>
              <a:off x="5460206" y="5205919"/>
              <a:ext cx="268576" cy="26857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37" name="TextBox 36">
              <a:hlinkClick r:id="rId17"/>
              <a:extLst>
                <a:ext uri="{FF2B5EF4-FFF2-40B4-BE49-F238E27FC236}">
                  <a16:creationId xmlns:a16="http://schemas.microsoft.com/office/drawing/2014/main" id="{5DD54725-7F07-441E-9CD8-79278BC55154}"/>
                </a:ext>
              </a:extLst>
            </p:cNvPr>
            <p:cNvSpPr txBox="1"/>
            <p:nvPr/>
          </p:nvSpPr>
          <p:spPr>
            <a:xfrm>
              <a:off x="5417448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Medium.com/ing-blog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7" userDrawn="1">
          <p15:clr>
            <a:srgbClr val="FBAE40"/>
          </p15:clr>
        </p15:guide>
        <p15:guide id="2" orient="horz" pos="1543" userDrawn="1">
          <p15:clr>
            <a:srgbClr val="FBAE40"/>
          </p15:clr>
        </p15:guide>
        <p15:guide id="3" orient="horz" pos="1490" userDrawn="1">
          <p15:clr>
            <a:srgbClr val="FBAE40"/>
          </p15:clr>
        </p15:guide>
        <p15:guide id="4" orient="horz" pos="2059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079217-29BE-4EF5-8B19-B660E43429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243000" y="170926"/>
            <a:ext cx="5706000" cy="65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108756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360000" indent="-180000">
              <a:buClr>
                <a:schemeClr val="accent2"/>
              </a:buClr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lvl2pPr>
            <a:lvl3pPr marL="540000" indent="-180000">
              <a:buClr>
                <a:schemeClr val="accent3"/>
              </a:buClr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/>
            </a:lvl3pPr>
            <a:lvl4pPr marL="720000" indent="-180000">
              <a:buClr>
                <a:schemeClr val="accent4"/>
              </a:buClr>
              <a:buFontTx/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  <a:defRPr/>
            </a:lvl4pPr>
            <a:lvl5pPr marL="900000" indent="-180000">
              <a:buClr>
                <a:schemeClr val="accent5"/>
              </a:buClr>
              <a:buFontTx/>
              <a:buBlip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</a:buBlip>
              <a:defRPr/>
            </a:lvl5pPr>
            <a:lvl6pPr marL="1080000" indent="-180000">
              <a:lnSpc>
                <a:spcPct val="93000"/>
              </a:lnSpc>
              <a:spcBef>
                <a:spcPts val="0"/>
              </a:spcBef>
              <a:buFontTx/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  <a:defRPr sz="2000"/>
            </a:lvl6pPr>
            <a:lvl7pPr marL="1260000" indent="-180000">
              <a:lnSpc>
                <a:spcPct val="93000"/>
              </a:lnSpc>
              <a:spcBef>
                <a:spcPts val="0"/>
              </a:spcBef>
              <a:buFontTx/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  <a:defRPr sz="2000"/>
            </a:lvl7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  <a:p>
            <a:pPr lvl="6"/>
            <a:r>
              <a:rPr lang="en-GB" noProof="0"/>
              <a:t>Seventh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0E7AA-C44B-426E-B459-FAE63DF6B4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2D2BF4-B73D-41D9-ABBC-BA54F524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18AE9-A05C-440E-B9E1-876EC28E1BD0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DF109D-A8C2-4886-80B0-048F765CAB37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480695D-2895-4499-A20D-9E1A9EEDC854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FDDD35E-C14B-4A25-8CDC-FF3D2C37320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15" name="Rectangle 104">
                    <a:extLst>
                      <a:ext uri="{FF2B5EF4-FFF2-40B4-BE49-F238E27FC236}">
                        <a16:creationId xmlns:a16="http://schemas.microsoft.com/office/drawing/2014/main" id="{D5CE5D8E-9FD9-4A5B-89EB-A650D1C27F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16" name="Rectangle 113">
                    <a:extLst>
                      <a:ext uri="{FF2B5EF4-FFF2-40B4-BE49-F238E27FC236}">
                        <a16:creationId xmlns:a16="http://schemas.microsoft.com/office/drawing/2014/main" id="{A06B4935-D494-4304-AC9F-CD1905ED11B3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14" name="Rectangle 106">
                  <a:extLst>
                    <a:ext uri="{FF2B5EF4-FFF2-40B4-BE49-F238E27FC236}">
                      <a16:creationId xmlns:a16="http://schemas.microsoft.com/office/drawing/2014/main" id="{0FBBC0EA-00FB-4241-8D08-083F6FF05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BEBDEE9-4DE3-4572-9ED1-61CE6B32A51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FB253F-6D46-44AA-A75D-74AAE0E0BC0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5F6F7-FB67-4EC8-8492-B81B33A8C169}"/>
              </a:ext>
            </a:extLst>
          </p:cNvPr>
          <p:cNvGrpSpPr/>
          <p:nvPr userDrawn="1"/>
        </p:nvGrpSpPr>
        <p:grpSpPr>
          <a:xfrm>
            <a:off x="-435429" y="5878278"/>
            <a:ext cx="290286" cy="979713"/>
            <a:chOff x="-435429" y="5878278"/>
            <a:chExt cx="290286" cy="9797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87FD79-4C26-49F1-866C-EA798B35D4CC}"/>
                </a:ext>
              </a:extLst>
            </p:cNvPr>
            <p:cNvCxnSpPr/>
            <p:nvPr userDrawn="1"/>
          </p:nvCxnSpPr>
          <p:spPr>
            <a:xfrm>
              <a:off x="-435429" y="5878278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7E1CC9-42C3-41DF-A063-2533A041EBD6}"/>
                </a:ext>
              </a:extLst>
            </p:cNvPr>
            <p:cNvCxnSpPr/>
            <p:nvPr userDrawn="1"/>
          </p:nvCxnSpPr>
          <p:spPr>
            <a:xfrm>
              <a:off x="-435429" y="6857991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355DD-C7E7-4A4E-B99F-2A9022930A62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25DB4B-BB6C-4E96-B97C-7F608E23A5F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15040F-C51E-4BC8-BAA4-E7C486B99129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45" name="ING identifier">
            <a:extLst>
              <a:ext uri="{FF2B5EF4-FFF2-40B4-BE49-F238E27FC236}">
                <a16:creationId xmlns:a16="http://schemas.microsoft.com/office/drawing/2014/main" id="{EEE85C1B-203A-4958-A943-8138A468D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44428" y="4964165"/>
            <a:ext cx="1647571" cy="1893836"/>
          </a:xfrm>
          <a:prstGeom prst="rect">
            <a:avLst/>
          </a:prstGeom>
        </p:spPr>
      </p:pic>
      <p:sp>
        <p:nvSpPr>
          <p:cNvPr id="7" name="Project Placeholder">
            <a:extLst>
              <a:ext uri="{FF2B5EF4-FFF2-40B4-BE49-F238E27FC236}">
                <a16:creationId xmlns:a16="http://schemas.microsoft.com/office/drawing/2014/main" id="{91CED5FC-8BD5-48C5-9E58-7BB378951BE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8"/>
            <a:ext cx="3857457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E1C96E9-595E-4298-9E38-674AB1833A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999" y="558394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8EDA20D-6EDD-4B8B-AFF1-92BB2BB3A9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998" y="5276905"/>
            <a:ext cx="5256000" cy="294302"/>
          </a:xfrm>
        </p:spPr>
        <p:txBody>
          <a:bodyPr wrap="square" l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name of department and/</a:t>
            </a:r>
            <a:r>
              <a:rPr lang="en-GB" noProof="0"/>
              <a:t>or author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7425731A-743F-4AF6-BD8E-C71C4F4E2E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0" y="-176400"/>
            <a:ext cx="12192000" cy="5157745"/>
          </a:xfrm>
          <a:custGeom>
            <a:avLst/>
            <a:gdLst>
              <a:gd name="connsiteX0" fmla="*/ 0 w 12192000"/>
              <a:gd name="connsiteY0" fmla="*/ 0 h 5157745"/>
              <a:gd name="connsiteX1" fmla="*/ 12192000 w 12192000"/>
              <a:gd name="connsiteY1" fmla="*/ 0 h 5157745"/>
              <a:gd name="connsiteX2" fmla="*/ 12192000 w 12192000"/>
              <a:gd name="connsiteY2" fmla="*/ 5157745 h 5157745"/>
              <a:gd name="connsiteX3" fmla="*/ 191455 w 12192000"/>
              <a:gd name="connsiteY3" fmla="*/ 5157745 h 5157745"/>
              <a:gd name="connsiteX4" fmla="*/ 0 w 12192000"/>
              <a:gd name="connsiteY4" fmla="*/ 4966290 h 5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57745">
                <a:moveTo>
                  <a:pt x="0" y="0"/>
                </a:moveTo>
                <a:lnTo>
                  <a:pt x="12192000" y="0"/>
                </a:lnTo>
                <a:lnTo>
                  <a:pt x="12192000" y="5157745"/>
                </a:lnTo>
                <a:lnTo>
                  <a:pt x="191455" y="5157745"/>
                </a:lnTo>
                <a:cubicBezTo>
                  <a:pt x="85717" y="5157745"/>
                  <a:pt x="0" y="5072028"/>
                  <a:pt x="0" y="49662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70CDBB0-369C-45DE-9CC2-370E4C98C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479"/>
            <a:ext cx="4786024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C9487CD-303C-46D0-A559-E815772F34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799" y="163486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</a:t>
            </a:r>
            <a:r>
              <a:rPr lang="en-GB" noProof="0" dirty="0"/>
              <a:t>to </a:t>
            </a:r>
            <a:r>
              <a:rPr lang="en-GB" noProof="0"/>
              <a:t>add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 ING logo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5F6F7-FB67-4EC8-8492-B81B33A8C169}"/>
              </a:ext>
            </a:extLst>
          </p:cNvPr>
          <p:cNvGrpSpPr/>
          <p:nvPr userDrawn="1"/>
        </p:nvGrpSpPr>
        <p:grpSpPr>
          <a:xfrm>
            <a:off x="-435429" y="5878278"/>
            <a:ext cx="290286" cy="979713"/>
            <a:chOff x="-435429" y="5878278"/>
            <a:chExt cx="290286" cy="9797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87FD79-4C26-49F1-866C-EA798B35D4CC}"/>
                </a:ext>
              </a:extLst>
            </p:cNvPr>
            <p:cNvCxnSpPr/>
            <p:nvPr userDrawn="1"/>
          </p:nvCxnSpPr>
          <p:spPr>
            <a:xfrm>
              <a:off x="-435429" y="5878278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7E1CC9-42C3-41DF-A063-2533A041EBD6}"/>
                </a:ext>
              </a:extLst>
            </p:cNvPr>
            <p:cNvCxnSpPr/>
            <p:nvPr userDrawn="1"/>
          </p:nvCxnSpPr>
          <p:spPr>
            <a:xfrm>
              <a:off x="-435429" y="6857991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355DD-C7E7-4A4E-B99F-2A9022930A62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25DB4B-BB6C-4E96-B97C-7F608E23A5F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25" name="ING logo">
            <a:extLst>
              <a:ext uri="{FF2B5EF4-FFF2-40B4-BE49-F238E27FC236}">
                <a16:creationId xmlns:a16="http://schemas.microsoft.com/office/drawing/2014/main" id="{9E0C486C-31FE-42C0-85B9-EBE13E28A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361" y="6088977"/>
            <a:ext cx="1807116" cy="449934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E1C96E9-595E-4298-9E38-674AB1833A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798" y="558394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8EDA20D-6EDD-4B8B-AFF1-92BB2BB3A9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798" y="5276905"/>
            <a:ext cx="5256000" cy="294302"/>
          </a:xfrm>
        </p:spPr>
        <p:txBody>
          <a:bodyPr wrap="square" l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name of department and/</a:t>
            </a:r>
            <a:r>
              <a:rPr lang="en-GB" noProof="0"/>
              <a:t>or author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6006EC7-B988-467E-8549-F0245BF573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0" y="-176400"/>
            <a:ext cx="12192000" cy="5157745"/>
          </a:xfrm>
          <a:custGeom>
            <a:avLst/>
            <a:gdLst>
              <a:gd name="connsiteX0" fmla="*/ 0 w 12192000"/>
              <a:gd name="connsiteY0" fmla="*/ 0 h 5157745"/>
              <a:gd name="connsiteX1" fmla="*/ 12192000 w 12192000"/>
              <a:gd name="connsiteY1" fmla="*/ 0 h 5157745"/>
              <a:gd name="connsiteX2" fmla="*/ 12192000 w 12192000"/>
              <a:gd name="connsiteY2" fmla="*/ 5157745 h 5157745"/>
              <a:gd name="connsiteX3" fmla="*/ 191455 w 12192000"/>
              <a:gd name="connsiteY3" fmla="*/ 5157745 h 5157745"/>
              <a:gd name="connsiteX4" fmla="*/ 0 w 12192000"/>
              <a:gd name="connsiteY4" fmla="*/ 4966290 h 5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57745">
                <a:moveTo>
                  <a:pt x="0" y="0"/>
                </a:moveTo>
                <a:lnTo>
                  <a:pt x="12192000" y="0"/>
                </a:lnTo>
                <a:lnTo>
                  <a:pt x="12192000" y="5157745"/>
                </a:lnTo>
                <a:lnTo>
                  <a:pt x="191455" y="5157745"/>
                </a:lnTo>
                <a:cubicBezTo>
                  <a:pt x="85717" y="5157745"/>
                  <a:pt x="0" y="5072028"/>
                  <a:pt x="0" y="49662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70CDBB0-369C-45DE-9CC2-370E4C98C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479"/>
            <a:ext cx="4786024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C9487CD-303C-46D0-A559-E815772F34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1634399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</a:t>
            </a:r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28" name="Project Placeholder">
            <a:extLst>
              <a:ext uri="{FF2B5EF4-FFF2-40B4-BE49-F238E27FC236}">
                <a16:creationId xmlns:a16="http://schemas.microsoft.com/office/drawing/2014/main" id="{5E4AFE1E-9B76-42E0-A2EA-84F5D0E53D0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9"/>
            <a:ext cx="3857408" cy="961679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113D3-2DD2-409B-B6A5-8210F7F82BD3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8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ING 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8D78F9-BB7D-40AA-8961-EB7AA360E747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DB157E-826F-4E03-8A69-685294EC5B1D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288B3-3A33-4122-B8B7-0142A71D1C97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12" name="ING logo">
            <a:extLst>
              <a:ext uri="{FF2B5EF4-FFF2-40B4-BE49-F238E27FC236}">
                <a16:creationId xmlns:a16="http://schemas.microsoft.com/office/drawing/2014/main" id="{4D97A26D-2654-4F2E-A196-B6096B1AEB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361" y="6088977"/>
            <a:ext cx="1807116" cy="449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D5B2-609E-47E4-8BC9-E79E8E4C62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558360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00" y="527760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add name of department and/or author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7999"/>
            <a:ext cx="4786024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56" y="163440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  <a:ln w="6350">
            <a:noFill/>
          </a:ln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22" name="Project Placeholder">
            <a:extLst>
              <a:ext uri="{FF2B5EF4-FFF2-40B4-BE49-F238E27FC236}">
                <a16:creationId xmlns:a16="http://schemas.microsoft.com/office/drawing/2014/main" id="{FF773A2F-D10D-414B-B226-9CEDBFF8ADC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9"/>
            <a:ext cx="3857456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580217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6146B7-AF2E-4DE8-8CDE-8B02DF175E96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3841C3-786F-4D83-8BF4-69251CE4BFA7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97F024-B1A5-460A-9648-F7B29A9BC9C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42" name="ING identifier">
            <a:extLst>
              <a:ext uri="{FF2B5EF4-FFF2-40B4-BE49-F238E27FC236}">
                <a16:creationId xmlns:a16="http://schemas.microsoft.com/office/drawing/2014/main" id="{7048FB88-5778-4A03-AD57-DF35DC1E8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44428" y="4964165"/>
            <a:ext cx="1647571" cy="1893836"/>
          </a:xfrm>
          <a:prstGeom prst="rect">
            <a:avLst/>
          </a:prstGeom>
        </p:spPr>
      </p:pic>
      <p:grpSp>
        <p:nvGrpSpPr>
          <p:cNvPr id="56" name="Confidential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A93502-8C63-400E-A1C4-EEDA0C0DA4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5583600"/>
            <a:ext cx="5256000" cy="294302"/>
          </a:xfrm>
        </p:spPr>
        <p:txBody>
          <a:bodyPr wrap="none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F8E7523-A00E-407A-913C-45E2F1A70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00" y="5277600"/>
            <a:ext cx="5256000" cy="294302"/>
          </a:xfrm>
        </p:spPr>
        <p:txBody>
          <a:bodyPr wrap="none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add name of department and/or author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4157F79-315F-44DE-A12C-D9E5A3767D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7999"/>
            <a:ext cx="4786024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B66016B-0337-48AD-9FB8-3ADE7AC6E8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163440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25" name="Project Placeholder">
            <a:extLst>
              <a:ext uri="{FF2B5EF4-FFF2-40B4-BE49-F238E27FC236}">
                <a16:creationId xmlns:a16="http://schemas.microsoft.com/office/drawing/2014/main" id="{44B18234-54BA-46FF-9EAC-032FC38EC41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8"/>
            <a:ext cx="3857455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581113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E86FEC7-4848-4673-A9C4-5B2F4BF62633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ADF138-7C24-4C0D-B684-AF614FA3BF9B}"/>
              </a:ext>
            </a:extLst>
          </p:cNvPr>
          <p:cNvGrpSpPr/>
          <p:nvPr userDrawn="1"/>
        </p:nvGrpSpPr>
        <p:grpSpPr>
          <a:xfrm>
            <a:off x="-435429" y="5878278"/>
            <a:ext cx="290286" cy="979713"/>
            <a:chOff x="-435429" y="5878278"/>
            <a:chExt cx="290286" cy="9797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9E898A-2066-4366-95E3-5DD9BB3FCF23}"/>
                </a:ext>
              </a:extLst>
            </p:cNvPr>
            <p:cNvCxnSpPr/>
            <p:nvPr userDrawn="1"/>
          </p:nvCxnSpPr>
          <p:spPr>
            <a:xfrm>
              <a:off x="-435429" y="5878278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D5E4A7-D69F-4A1C-84B6-01182918AD2F}"/>
                </a:ext>
              </a:extLst>
            </p:cNvPr>
            <p:cNvCxnSpPr/>
            <p:nvPr userDrawn="1"/>
          </p:nvCxnSpPr>
          <p:spPr>
            <a:xfrm>
              <a:off x="-435429" y="6857991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2BCD13-0B5C-4CE8-9033-79C163DDE18F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A3BA10-8A9F-4918-A071-10F75A27DE02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28" name="ING logo">
            <a:extLst>
              <a:ext uri="{FF2B5EF4-FFF2-40B4-BE49-F238E27FC236}">
                <a16:creationId xmlns:a16="http://schemas.microsoft.com/office/drawing/2014/main" id="{013C07AC-DFFD-4358-9B2B-29F86846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361" y="6088977"/>
            <a:ext cx="1807116" cy="449934"/>
          </a:xfrm>
          <a:prstGeom prst="rect">
            <a:avLst/>
          </a:prstGeom>
        </p:spPr>
      </p:pic>
      <p:grpSp>
        <p:nvGrpSpPr>
          <p:cNvPr id="45" name="Confidential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65FDFAE-9371-42DC-80CE-6212FDA9A2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00" y="5583600"/>
            <a:ext cx="5256000" cy="294302"/>
          </a:xfrm>
        </p:spPr>
        <p:txBody>
          <a:bodyPr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A0CD90A-7939-4751-928D-CD5CBB22EE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00" y="5277600"/>
            <a:ext cx="5256000" cy="294302"/>
          </a:xfrm>
        </p:spPr>
        <p:txBody>
          <a:bodyPr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name of department and/or author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0766271-113F-4C5F-BEA9-2B8D1F8FE1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7999"/>
            <a:ext cx="4786024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34099AA-6604-4254-ACD4-37B7B8373F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163440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</a:t>
            </a:r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29" name="Project Placeholder">
            <a:extLst>
              <a:ext uri="{FF2B5EF4-FFF2-40B4-BE49-F238E27FC236}">
                <a16:creationId xmlns:a16="http://schemas.microsoft.com/office/drawing/2014/main" id="{026A36CF-1C2C-48FA-9AF7-65727F8826F0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7" y="5896309"/>
            <a:ext cx="3857399" cy="961677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13383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4.svg"/><Relationship Id="rId40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cale panel">
            <a:extLst>
              <a:ext uri="{FF2B5EF4-FFF2-40B4-BE49-F238E27FC236}">
                <a16:creationId xmlns:a16="http://schemas.microsoft.com/office/drawing/2014/main" id="{7D99C099-15B5-4131-8313-8D2176B4F5F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2368598" y="-435426"/>
            <a:ext cx="16929187" cy="772885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grpSp>
        <p:nvGrpSpPr>
          <p:cNvPr id="268" name="Master Grid" hidden="1">
            <a:extLst>
              <a:ext uri="{FF2B5EF4-FFF2-40B4-BE49-F238E27FC236}">
                <a16:creationId xmlns:a16="http://schemas.microsoft.com/office/drawing/2014/main" id="{D42BA328-ECEA-4217-9F3F-D0202D59CA05}"/>
              </a:ext>
            </a:extLst>
          </p:cNvPr>
          <p:cNvGrpSpPr/>
          <p:nvPr userDrawn="1"/>
        </p:nvGrpSpPr>
        <p:grpSpPr>
          <a:xfrm>
            <a:off x="0" y="0"/>
            <a:ext cx="12192018" cy="6858000"/>
            <a:chOff x="152391" y="152400"/>
            <a:chExt cx="12192018" cy="6858000"/>
          </a:xfrm>
        </p:grpSpPr>
        <p:grpSp>
          <p:nvGrpSpPr>
            <p:cNvPr id="396" name="GRID">
              <a:extLst>
                <a:ext uri="{FF2B5EF4-FFF2-40B4-BE49-F238E27FC236}">
                  <a16:creationId xmlns:a16="http://schemas.microsoft.com/office/drawing/2014/main" id="{D7354782-E49A-4699-9B7B-4355C8BEEA02}"/>
                </a:ext>
              </a:extLst>
            </p:cNvPr>
            <p:cNvGrpSpPr/>
            <p:nvPr/>
          </p:nvGrpSpPr>
          <p:grpSpPr>
            <a:xfrm>
              <a:off x="152391" y="152400"/>
              <a:ext cx="12192018" cy="6858000"/>
              <a:chOff x="-1" y="0"/>
              <a:chExt cx="12192018" cy="6858000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E22339AD-B53F-4786-BDB6-A89FE50DB2A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17" cy="6858000"/>
                <a:chOff x="0" y="0"/>
                <a:chExt cx="12192017" cy="6858000"/>
              </a:xfrm>
            </p:grpSpPr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57B30F03-8C9D-4CD8-9D83-8DC8450A16C1}"/>
                    </a:ext>
                  </a:extLst>
                </p:cNvPr>
                <p:cNvCxnSpPr/>
                <p:nvPr/>
              </p:nvCxnSpPr>
              <p:spPr>
                <a:xfrm>
                  <a:off x="32951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9BF6938D-A300-4D5C-8E4F-4FBFF9880310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2C368DAC-ED72-418B-BB58-22A9EBABC287}"/>
                    </a:ext>
                  </a:extLst>
                </p:cNvPr>
                <p:cNvCxnSpPr/>
                <p:nvPr/>
              </p:nvCxnSpPr>
              <p:spPr>
                <a:xfrm>
                  <a:off x="98854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EC1711E-ABCA-4911-8DBD-2875A8456EF4}"/>
                    </a:ext>
                  </a:extLst>
                </p:cNvPr>
                <p:cNvCxnSpPr/>
                <p:nvPr/>
              </p:nvCxnSpPr>
              <p:spPr>
                <a:xfrm>
                  <a:off x="65902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89290615-FFDF-4C1B-9930-59588ADCE1D0}"/>
                    </a:ext>
                  </a:extLst>
                </p:cNvPr>
                <p:cNvCxnSpPr/>
                <p:nvPr/>
              </p:nvCxnSpPr>
              <p:spPr>
                <a:xfrm>
                  <a:off x="164757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87D6E6A-FBCD-44B7-811F-E440101FA6B3}"/>
                    </a:ext>
                  </a:extLst>
                </p:cNvPr>
                <p:cNvCxnSpPr/>
                <p:nvPr/>
              </p:nvCxnSpPr>
              <p:spPr>
                <a:xfrm>
                  <a:off x="131805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C7EE4D9C-5972-4F11-AD88-CDE4D2D4A05E}"/>
                    </a:ext>
                  </a:extLst>
                </p:cNvPr>
                <p:cNvCxnSpPr/>
                <p:nvPr/>
              </p:nvCxnSpPr>
              <p:spPr>
                <a:xfrm>
                  <a:off x="230659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A1D02A60-D36A-429F-8D81-D08F3EF38993}"/>
                    </a:ext>
                  </a:extLst>
                </p:cNvPr>
                <p:cNvCxnSpPr/>
                <p:nvPr/>
              </p:nvCxnSpPr>
              <p:spPr>
                <a:xfrm>
                  <a:off x="197708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88E78551-A749-4A2E-8477-CABB2C2782EC}"/>
                    </a:ext>
                  </a:extLst>
                </p:cNvPr>
                <p:cNvCxnSpPr/>
                <p:nvPr/>
              </p:nvCxnSpPr>
              <p:spPr>
                <a:xfrm>
                  <a:off x="296562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FBD58499-8938-44E0-8520-DDE63A4C4496}"/>
                    </a:ext>
                  </a:extLst>
                </p:cNvPr>
                <p:cNvCxnSpPr/>
                <p:nvPr/>
              </p:nvCxnSpPr>
              <p:spPr>
                <a:xfrm>
                  <a:off x="263611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BC923EA8-C256-4634-8339-7DB6BA413CD2}"/>
                    </a:ext>
                  </a:extLst>
                </p:cNvPr>
                <p:cNvCxnSpPr/>
                <p:nvPr/>
              </p:nvCxnSpPr>
              <p:spPr>
                <a:xfrm>
                  <a:off x="362465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3BABF286-6674-4701-B1E9-263284795AB3}"/>
                    </a:ext>
                  </a:extLst>
                </p:cNvPr>
                <p:cNvCxnSpPr/>
                <p:nvPr/>
              </p:nvCxnSpPr>
              <p:spPr>
                <a:xfrm>
                  <a:off x="329514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9FB23A9-E6D7-43CC-A0D5-725192604B3D}"/>
                    </a:ext>
                  </a:extLst>
                </p:cNvPr>
                <p:cNvCxnSpPr/>
                <p:nvPr/>
              </p:nvCxnSpPr>
              <p:spPr>
                <a:xfrm>
                  <a:off x="428368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F23FDEA7-2269-4F06-8F07-260EE77295DF}"/>
                    </a:ext>
                  </a:extLst>
                </p:cNvPr>
                <p:cNvCxnSpPr/>
                <p:nvPr/>
              </p:nvCxnSpPr>
              <p:spPr>
                <a:xfrm>
                  <a:off x="395416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E8A88CA9-B891-491E-95C8-1C4D7ACDAA96}"/>
                    </a:ext>
                  </a:extLst>
                </p:cNvPr>
                <p:cNvCxnSpPr/>
                <p:nvPr/>
              </p:nvCxnSpPr>
              <p:spPr>
                <a:xfrm>
                  <a:off x="494271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C6C7A0C6-4EAC-4FEF-85DD-F06A1AACCCD9}"/>
                    </a:ext>
                  </a:extLst>
                </p:cNvPr>
                <p:cNvCxnSpPr/>
                <p:nvPr/>
              </p:nvCxnSpPr>
              <p:spPr>
                <a:xfrm>
                  <a:off x="461319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BC387629-3884-4ADF-98D9-B40527E1A937}"/>
                    </a:ext>
                  </a:extLst>
                </p:cNvPr>
                <p:cNvCxnSpPr/>
                <p:nvPr/>
              </p:nvCxnSpPr>
              <p:spPr>
                <a:xfrm>
                  <a:off x="560173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DC1FB6E3-5983-42E2-B487-B2A550667A58}"/>
                    </a:ext>
                  </a:extLst>
                </p:cNvPr>
                <p:cNvCxnSpPr/>
                <p:nvPr/>
              </p:nvCxnSpPr>
              <p:spPr>
                <a:xfrm>
                  <a:off x="527222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BE47B01B-846E-438F-95BE-84D5D1A6988B}"/>
                    </a:ext>
                  </a:extLst>
                </p:cNvPr>
                <p:cNvCxnSpPr/>
                <p:nvPr/>
              </p:nvCxnSpPr>
              <p:spPr>
                <a:xfrm>
                  <a:off x="626076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DAAA516D-477A-4244-8BF2-30CB948742FB}"/>
                    </a:ext>
                  </a:extLst>
                </p:cNvPr>
                <p:cNvCxnSpPr/>
                <p:nvPr/>
              </p:nvCxnSpPr>
              <p:spPr>
                <a:xfrm>
                  <a:off x="593125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1B7D312D-F4D1-4D37-9DD6-637968C596A3}"/>
                    </a:ext>
                  </a:extLst>
                </p:cNvPr>
                <p:cNvCxnSpPr/>
                <p:nvPr/>
              </p:nvCxnSpPr>
              <p:spPr>
                <a:xfrm>
                  <a:off x="691979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F0831B2C-01F0-4C7A-BA32-9CB020598BF8}"/>
                    </a:ext>
                  </a:extLst>
                </p:cNvPr>
                <p:cNvCxnSpPr/>
                <p:nvPr/>
              </p:nvCxnSpPr>
              <p:spPr>
                <a:xfrm>
                  <a:off x="659028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5FA4CBA0-89DA-4E51-8503-D9D34E32D744}"/>
                    </a:ext>
                  </a:extLst>
                </p:cNvPr>
                <p:cNvCxnSpPr/>
                <p:nvPr/>
              </p:nvCxnSpPr>
              <p:spPr>
                <a:xfrm>
                  <a:off x="757882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24F47CE-2594-44BF-B7AB-D72724CDF156}"/>
                    </a:ext>
                  </a:extLst>
                </p:cNvPr>
                <p:cNvCxnSpPr/>
                <p:nvPr/>
              </p:nvCxnSpPr>
              <p:spPr>
                <a:xfrm>
                  <a:off x="724930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988568FF-7259-4F57-B421-DD1BF280A590}"/>
                    </a:ext>
                  </a:extLst>
                </p:cNvPr>
                <p:cNvCxnSpPr/>
                <p:nvPr/>
              </p:nvCxnSpPr>
              <p:spPr>
                <a:xfrm>
                  <a:off x="823785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EB6004BB-45E2-44DE-9D6C-1EA1B31F75E8}"/>
                    </a:ext>
                  </a:extLst>
                </p:cNvPr>
                <p:cNvCxnSpPr/>
                <p:nvPr/>
              </p:nvCxnSpPr>
              <p:spPr>
                <a:xfrm>
                  <a:off x="790833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8C72E3C8-520C-497F-A4D5-DCF44D12CD80}"/>
                    </a:ext>
                  </a:extLst>
                </p:cNvPr>
                <p:cNvCxnSpPr/>
                <p:nvPr/>
              </p:nvCxnSpPr>
              <p:spPr>
                <a:xfrm>
                  <a:off x="889687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7B720938-127D-49F5-97AF-562D32A74600}"/>
                    </a:ext>
                  </a:extLst>
                </p:cNvPr>
                <p:cNvCxnSpPr/>
                <p:nvPr/>
              </p:nvCxnSpPr>
              <p:spPr>
                <a:xfrm>
                  <a:off x="856736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852789AE-4FBE-467B-B00B-8D948D856D4C}"/>
                    </a:ext>
                  </a:extLst>
                </p:cNvPr>
                <p:cNvCxnSpPr/>
                <p:nvPr/>
              </p:nvCxnSpPr>
              <p:spPr>
                <a:xfrm>
                  <a:off x="955590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FCDC861B-1131-4468-B891-4639874C33C1}"/>
                    </a:ext>
                  </a:extLst>
                </p:cNvPr>
                <p:cNvCxnSpPr/>
                <p:nvPr/>
              </p:nvCxnSpPr>
              <p:spPr>
                <a:xfrm>
                  <a:off x="922639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112DEAC-80A0-4F90-81EC-4D87F645E76D}"/>
                    </a:ext>
                  </a:extLst>
                </p:cNvPr>
                <p:cNvCxnSpPr/>
                <p:nvPr/>
              </p:nvCxnSpPr>
              <p:spPr>
                <a:xfrm>
                  <a:off x="1021493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8A83F6CC-CFBB-4012-B5AB-3DBB9C000E43}"/>
                    </a:ext>
                  </a:extLst>
                </p:cNvPr>
                <p:cNvCxnSpPr/>
                <p:nvPr/>
              </p:nvCxnSpPr>
              <p:spPr>
                <a:xfrm>
                  <a:off x="988542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7086FB9D-BDC7-4EB6-B7F8-9727B0084ACC}"/>
                    </a:ext>
                  </a:extLst>
                </p:cNvPr>
                <p:cNvCxnSpPr/>
                <p:nvPr/>
              </p:nvCxnSpPr>
              <p:spPr>
                <a:xfrm>
                  <a:off x="1087396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C745221B-E8F8-4CB2-8FCD-AE0FE353C32A}"/>
                    </a:ext>
                  </a:extLst>
                </p:cNvPr>
                <p:cNvCxnSpPr/>
                <p:nvPr/>
              </p:nvCxnSpPr>
              <p:spPr>
                <a:xfrm>
                  <a:off x="1054444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5094AAE4-01E5-4C6E-81F6-3A5C0DA6FC6A}"/>
                    </a:ext>
                  </a:extLst>
                </p:cNvPr>
                <p:cNvCxnSpPr/>
                <p:nvPr/>
              </p:nvCxnSpPr>
              <p:spPr>
                <a:xfrm>
                  <a:off x="1153299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F528AFAE-A6AC-4CD7-BDA2-17857F962AB2}"/>
                    </a:ext>
                  </a:extLst>
                </p:cNvPr>
                <p:cNvCxnSpPr/>
                <p:nvPr/>
              </p:nvCxnSpPr>
              <p:spPr>
                <a:xfrm>
                  <a:off x="1120347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5F6B84C4-9796-4319-B3A5-7807A33D0C19}"/>
                    </a:ext>
                  </a:extLst>
                </p:cNvPr>
                <p:cNvCxnSpPr/>
                <p:nvPr/>
              </p:nvCxnSpPr>
              <p:spPr>
                <a:xfrm>
                  <a:off x="12192017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14BC46D6-8B78-452A-85E9-056E038007FC}"/>
                    </a:ext>
                  </a:extLst>
                </p:cNvPr>
                <p:cNvCxnSpPr/>
                <p:nvPr/>
              </p:nvCxnSpPr>
              <p:spPr>
                <a:xfrm>
                  <a:off x="1186250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227661DF-0032-42D4-848A-1DF956BA62EE}"/>
                  </a:ext>
                </a:extLst>
              </p:cNvPr>
              <p:cNvGrpSpPr/>
              <p:nvPr/>
            </p:nvGrpSpPr>
            <p:grpSpPr>
              <a:xfrm>
                <a:off x="-1" y="0"/>
                <a:ext cx="12191993" cy="6857991"/>
                <a:chOff x="0" y="0"/>
                <a:chExt cx="290286" cy="6857991"/>
              </a:xfrm>
            </p:grpSpPr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A8B104F2-1FE8-4D63-B92B-36A1B724A029}"/>
                    </a:ext>
                  </a:extLst>
                </p:cNvPr>
                <p:cNvCxnSpPr/>
                <p:nvPr/>
              </p:nvCxnSpPr>
              <p:spPr>
                <a:xfrm>
                  <a:off x="0" y="32657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DE01FDE6-42EE-47DE-A4B5-3566FC6E0209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8E20FD14-D0FA-43AC-95DB-3150872E1F31}"/>
                    </a:ext>
                  </a:extLst>
                </p:cNvPr>
                <p:cNvCxnSpPr/>
                <p:nvPr/>
              </p:nvCxnSpPr>
              <p:spPr>
                <a:xfrm>
                  <a:off x="0" y="97971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028DF3B0-4034-45B4-A3E1-B0B55513AF6F}"/>
                    </a:ext>
                  </a:extLst>
                </p:cNvPr>
                <p:cNvCxnSpPr/>
                <p:nvPr/>
              </p:nvCxnSpPr>
              <p:spPr>
                <a:xfrm>
                  <a:off x="0" y="65314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7C67B68B-36B6-46CB-AF56-B2B821C00FAF}"/>
                    </a:ext>
                  </a:extLst>
                </p:cNvPr>
                <p:cNvCxnSpPr/>
                <p:nvPr/>
              </p:nvCxnSpPr>
              <p:spPr>
                <a:xfrm>
                  <a:off x="0" y="163285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DE60AE33-3E26-48DF-B7AD-4C1629648BD3}"/>
                    </a:ext>
                  </a:extLst>
                </p:cNvPr>
                <p:cNvCxnSpPr/>
                <p:nvPr/>
              </p:nvCxnSpPr>
              <p:spPr>
                <a:xfrm>
                  <a:off x="0" y="130628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49230077-BD1C-4346-9269-CE1185B4EC60}"/>
                    </a:ext>
                  </a:extLst>
                </p:cNvPr>
                <p:cNvCxnSpPr/>
                <p:nvPr/>
              </p:nvCxnSpPr>
              <p:spPr>
                <a:xfrm>
                  <a:off x="0" y="228599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03416EBD-0E45-458C-9475-D1F38956C958}"/>
                    </a:ext>
                  </a:extLst>
                </p:cNvPr>
                <p:cNvCxnSpPr/>
                <p:nvPr/>
              </p:nvCxnSpPr>
              <p:spPr>
                <a:xfrm>
                  <a:off x="0" y="195942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AD9E3C15-C229-48BA-83EF-B53E947B4C17}"/>
                    </a:ext>
                  </a:extLst>
                </p:cNvPr>
                <p:cNvCxnSpPr/>
                <p:nvPr/>
              </p:nvCxnSpPr>
              <p:spPr>
                <a:xfrm>
                  <a:off x="0" y="293913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7108ABE6-2564-47F9-80A8-9647EEAB9EE3}"/>
                    </a:ext>
                  </a:extLst>
                </p:cNvPr>
                <p:cNvCxnSpPr/>
                <p:nvPr/>
              </p:nvCxnSpPr>
              <p:spPr>
                <a:xfrm>
                  <a:off x="0" y="261256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31F5B969-81B8-4151-AA30-AB80C3D57C89}"/>
                    </a:ext>
                  </a:extLst>
                </p:cNvPr>
                <p:cNvCxnSpPr/>
                <p:nvPr/>
              </p:nvCxnSpPr>
              <p:spPr>
                <a:xfrm>
                  <a:off x="0" y="359228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D0AC87BF-14F2-4A12-9B7F-08750A4DDC11}"/>
                    </a:ext>
                  </a:extLst>
                </p:cNvPr>
                <p:cNvCxnSpPr/>
                <p:nvPr/>
              </p:nvCxnSpPr>
              <p:spPr>
                <a:xfrm>
                  <a:off x="0" y="326571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63C86CDC-0953-42F0-8DF7-1B70CE60A563}"/>
                    </a:ext>
                  </a:extLst>
                </p:cNvPr>
                <p:cNvCxnSpPr/>
                <p:nvPr/>
              </p:nvCxnSpPr>
              <p:spPr>
                <a:xfrm>
                  <a:off x="0" y="424542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BCD5262D-4A74-4B84-84F0-2923CBB4ADC4}"/>
                    </a:ext>
                  </a:extLst>
                </p:cNvPr>
                <p:cNvCxnSpPr/>
                <p:nvPr/>
              </p:nvCxnSpPr>
              <p:spPr>
                <a:xfrm>
                  <a:off x="0" y="391885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E2397635-6E7F-42E1-9838-F7A4B2562AC5}"/>
                    </a:ext>
                  </a:extLst>
                </p:cNvPr>
                <p:cNvCxnSpPr/>
                <p:nvPr/>
              </p:nvCxnSpPr>
              <p:spPr>
                <a:xfrm>
                  <a:off x="0" y="489856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C725B471-3E31-4D81-AD68-871863B5FFF8}"/>
                    </a:ext>
                  </a:extLst>
                </p:cNvPr>
                <p:cNvCxnSpPr/>
                <p:nvPr/>
              </p:nvCxnSpPr>
              <p:spPr>
                <a:xfrm>
                  <a:off x="0" y="457199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4A732D9C-81BE-41A0-9553-5A9BAC5D4997}"/>
                    </a:ext>
                  </a:extLst>
                </p:cNvPr>
                <p:cNvCxnSpPr/>
                <p:nvPr/>
              </p:nvCxnSpPr>
              <p:spPr>
                <a:xfrm>
                  <a:off x="0" y="555170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49D03A4-8841-4AB5-ACF6-D4CCD93B40CA}"/>
                    </a:ext>
                  </a:extLst>
                </p:cNvPr>
                <p:cNvCxnSpPr/>
                <p:nvPr/>
              </p:nvCxnSpPr>
              <p:spPr>
                <a:xfrm>
                  <a:off x="0" y="522513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C358C4E-BEE4-438F-A5A7-D41B9CEC66DF}"/>
                    </a:ext>
                  </a:extLst>
                </p:cNvPr>
                <p:cNvCxnSpPr/>
                <p:nvPr/>
              </p:nvCxnSpPr>
              <p:spPr>
                <a:xfrm>
                  <a:off x="0" y="620484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D39A6CFE-5C25-41AE-9585-4B6B3A882D6C}"/>
                    </a:ext>
                  </a:extLst>
                </p:cNvPr>
                <p:cNvCxnSpPr/>
                <p:nvPr/>
              </p:nvCxnSpPr>
              <p:spPr>
                <a:xfrm>
                  <a:off x="0" y="587827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0A11B869-E168-4FCB-8D8E-CAD61A31502C}"/>
                    </a:ext>
                  </a:extLst>
                </p:cNvPr>
                <p:cNvCxnSpPr/>
                <p:nvPr/>
              </p:nvCxnSpPr>
              <p:spPr>
                <a:xfrm>
                  <a:off x="0" y="685799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637D3411-FEB4-42A4-A4E6-53C82CAF12C1}"/>
                    </a:ext>
                  </a:extLst>
                </p:cNvPr>
                <p:cNvCxnSpPr/>
                <p:nvPr/>
              </p:nvCxnSpPr>
              <p:spPr>
                <a:xfrm>
                  <a:off x="0" y="653142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F5F0C4C6-AF74-44DA-9406-3E7AED384149}"/>
                </a:ext>
              </a:extLst>
            </p:cNvPr>
            <p:cNvGrpSpPr/>
            <p:nvPr/>
          </p:nvGrpSpPr>
          <p:grpSpPr>
            <a:xfrm>
              <a:off x="481914" y="478968"/>
              <a:ext cx="11532990" cy="5878800"/>
              <a:chOff x="329514" y="326568"/>
              <a:chExt cx="11532990" cy="5878800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959629C5-B76B-49DB-8665-BCCF0700AEA9}"/>
                  </a:ext>
                </a:extLst>
              </p:cNvPr>
              <p:cNvGrpSpPr/>
              <p:nvPr/>
            </p:nvGrpSpPr>
            <p:grpSpPr>
              <a:xfrm>
                <a:off x="329514" y="326568"/>
                <a:ext cx="11532990" cy="5878800"/>
                <a:chOff x="329514" y="7659249"/>
                <a:chExt cx="11532990" cy="290284"/>
              </a:xfrm>
            </p:grpSpPr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02A9E9C8-12EF-4FD8-B59F-AD9AFA41F250}"/>
                    </a:ext>
                  </a:extLst>
                </p:cNvPr>
                <p:cNvCxnSpPr/>
                <p:nvPr/>
              </p:nvCxnSpPr>
              <p:spPr>
                <a:xfrm>
                  <a:off x="32951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89F3C64C-E468-4B31-B0E8-E457A553D7FF}"/>
                    </a:ext>
                  </a:extLst>
                </p:cNvPr>
                <p:cNvCxnSpPr/>
                <p:nvPr/>
              </p:nvCxnSpPr>
              <p:spPr>
                <a:xfrm>
                  <a:off x="98854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8D3063DD-D920-4264-AC88-BA167696829E}"/>
                    </a:ext>
                  </a:extLst>
                </p:cNvPr>
                <p:cNvCxnSpPr/>
                <p:nvPr/>
              </p:nvCxnSpPr>
              <p:spPr>
                <a:xfrm>
                  <a:off x="65902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4D63840-5FEB-44F8-8D70-127D1369FFA3}"/>
                    </a:ext>
                  </a:extLst>
                </p:cNvPr>
                <p:cNvCxnSpPr/>
                <p:nvPr/>
              </p:nvCxnSpPr>
              <p:spPr>
                <a:xfrm>
                  <a:off x="164757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0CBB9098-BD71-4673-A661-673C0DF5AA6F}"/>
                    </a:ext>
                  </a:extLst>
                </p:cNvPr>
                <p:cNvCxnSpPr/>
                <p:nvPr/>
              </p:nvCxnSpPr>
              <p:spPr>
                <a:xfrm>
                  <a:off x="131805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AE6C7DA8-1FA1-44CA-BBB0-7D6022833D6E}"/>
                    </a:ext>
                  </a:extLst>
                </p:cNvPr>
                <p:cNvCxnSpPr/>
                <p:nvPr/>
              </p:nvCxnSpPr>
              <p:spPr>
                <a:xfrm>
                  <a:off x="230659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BFC41C42-B367-483A-85C2-C14AD27777F4}"/>
                    </a:ext>
                  </a:extLst>
                </p:cNvPr>
                <p:cNvCxnSpPr/>
                <p:nvPr/>
              </p:nvCxnSpPr>
              <p:spPr>
                <a:xfrm>
                  <a:off x="197708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358DD47D-7968-4930-92AC-399D6F78B6DE}"/>
                    </a:ext>
                  </a:extLst>
                </p:cNvPr>
                <p:cNvCxnSpPr/>
                <p:nvPr/>
              </p:nvCxnSpPr>
              <p:spPr>
                <a:xfrm>
                  <a:off x="296562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535C280-03E8-4C3A-AD39-C8114747A35F}"/>
                    </a:ext>
                  </a:extLst>
                </p:cNvPr>
                <p:cNvCxnSpPr/>
                <p:nvPr/>
              </p:nvCxnSpPr>
              <p:spPr>
                <a:xfrm>
                  <a:off x="263611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8D3D78D7-5C2E-4798-A67C-C267B0B1D939}"/>
                    </a:ext>
                  </a:extLst>
                </p:cNvPr>
                <p:cNvCxnSpPr/>
                <p:nvPr/>
              </p:nvCxnSpPr>
              <p:spPr>
                <a:xfrm>
                  <a:off x="362465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963B44B9-A70E-4BE5-9E17-9770183E6124}"/>
                    </a:ext>
                  </a:extLst>
                </p:cNvPr>
                <p:cNvCxnSpPr/>
                <p:nvPr/>
              </p:nvCxnSpPr>
              <p:spPr>
                <a:xfrm>
                  <a:off x="329514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68EDB83C-0A75-4145-B5C0-C0E3F8789DFC}"/>
                    </a:ext>
                  </a:extLst>
                </p:cNvPr>
                <p:cNvCxnSpPr/>
                <p:nvPr/>
              </p:nvCxnSpPr>
              <p:spPr>
                <a:xfrm>
                  <a:off x="428368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BBCC3B8A-B34D-4E0B-8347-DD64E2A84B3A}"/>
                    </a:ext>
                  </a:extLst>
                </p:cNvPr>
                <p:cNvCxnSpPr/>
                <p:nvPr/>
              </p:nvCxnSpPr>
              <p:spPr>
                <a:xfrm>
                  <a:off x="395416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AAF00C96-4D66-4B1A-84AC-695270EC1949}"/>
                    </a:ext>
                  </a:extLst>
                </p:cNvPr>
                <p:cNvCxnSpPr/>
                <p:nvPr/>
              </p:nvCxnSpPr>
              <p:spPr>
                <a:xfrm>
                  <a:off x="494271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68119A2B-33F4-4F0D-829E-3830B2AA19B4}"/>
                    </a:ext>
                  </a:extLst>
                </p:cNvPr>
                <p:cNvCxnSpPr/>
                <p:nvPr/>
              </p:nvCxnSpPr>
              <p:spPr>
                <a:xfrm>
                  <a:off x="461319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BE044DB2-3DB7-4CAC-9CFD-9EB229E8EEFA}"/>
                    </a:ext>
                  </a:extLst>
                </p:cNvPr>
                <p:cNvCxnSpPr/>
                <p:nvPr/>
              </p:nvCxnSpPr>
              <p:spPr>
                <a:xfrm>
                  <a:off x="560173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1662EB9E-F6CC-4767-B511-446BFF3310A5}"/>
                    </a:ext>
                  </a:extLst>
                </p:cNvPr>
                <p:cNvCxnSpPr/>
                <p:nvPr/>
              </p:nvCxnSpPr>
              <p:spPr>
                <a:xfrm>
                  <a:off x="527222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712FC8C6-80C9-42C3-8597-F06F99307F77}"/>
                    </a:ext>
                  </a:extLst>
                </p:cNvPr>
                <p:cNvCxnSpPr/>
                <p:nvPr/>
              </p:nvCxnSpPr>
              <p:spPr>
                <a:xfrm>
                  <a:off x="626076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F0B16139-98C1-4AC9-881B-46A24931F232}"/>
                    </a:ext>
                  </a:extLst>
                </p:cNvPr>
                <p:cNvCxnSpPr/>
                <p:nvPr/>
              </p:nvCxnSpPr>
              <p:spPr>
                <a:xfrm>
                  <a:off x="593125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DBE2C112-6430-4C7E-A8E2-C78E2AB2EA12}"/>
                    </a:ext>
                  </a:extLst>
                </p:cNvPr>
                <p:cNvCxnSpPr/>
                <p:nvPr/>
              </p:nvCxnSpPr>
              <p:spPr>
                <a:xfrm>
                  <a:off x="691979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726957DF-47ED-4D65-8800-F085ACCFE1FD}"/>
                    </a:ext>
                  </a:extLst>
                </p:cNvPr>
                <p:cNvCxnSpPr/>
                <p:nvPr/>
              </p:nvCxnSpPr>
              <p:spPr>
                <a:xfrm>
                  <a:off x="659028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9F196261-542D-486A-9DF7-3BDA9086CB5E}"/>
                    </a:ext>
                  </a:extLst>
                </p:cNvPr>
                <p:cNvCxnSpPr/>
                <p:nvPr/>
              </p:nvCxnSpPr>
              <p:spPr>
                <a:xfrm>
                  <a:off x="757882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36C706F6-7F4F-430A-90EC-C0DC7DCE228B}"/>
                    </a:ext>
                  </a:extLst>
                </p:cNvPr>
                <p:cNvCxnSpPr/>
                <p:nvPr/>
              </p:nvCxnSpPr>
              <p:spPr>
                <a:xfrm>
                  <a:off x="724930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68683E7A-6DE0-456C-A371-DE6E051982F6}"/>
                    </a:ext>
                  </a:extLst>
                </p:cNvPr>
                <p:cNvCxnSpPr/>
                <p:nvPr/>
              </p:nvCxnSpPr>
              <p:spPr>
                <a:xfrm>
                  <a:off x="823785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16C0EFE9-00B1-4B1E-B245-DCA3630F08EF}"/>
                    </a:ext>
                  </a:extLst>
                </p:cNvPr>
                <p:cNvCxnSpPr/>
                <p:nvPr/>
              </p:nvCxnSpPr>
              <p:spPr>
                <a:xfrm>
                  <a:off x="790833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B9E321CF-F559-4D9F-A3B4-515E0F43B7A6}"/>
                    </a:ext>
                  </a:extLst>
                </p:cNvPr>
                <p:cNvCxnSpPr/>
                <p:nvPr/>
              </p:nvCxnSpPr>
              <p:spPr>
                <a:xfrm>
                  <a:off x="889687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DA046096-6B41-4E77-B4B0-62D292EB04F7}"/>
                    </a:ext>
                  </a:extLst>
                </p:cNvPr>
                <p:cNvCxnSpPr/>
                <p:nvPr/>
              </p:nvCxnSpPr>
              <p:spPr>
                <a:xfrm>
                  <a:off x="856736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C91DBEC2-AD48-44B7-99C8-BC05A0CFA508}"/>
                    </a:ext>
                  </a:extLst>
                </p:cNvPr>
                <p:cNvCxnSpPr/>
                <p:nvPr/>
              </p:nvCxnSpPr>
              <p:spPr>
                <a:xfrm>
                  <a:off x="955590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F6249704-D7A1-4294-B54F-533A95218730}"/>
                    </a:ext>
                  </a:extLst>
                </p:cNvPr>
                <p:cNvCxnSpPr/>
                <p:nvPr/>
              </p:nvCxnSpPr>
              <p:spPr>
                <a:xfrm>
                  <a:off x="922639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31248934-071C-42C7-B4CE-819AE60C2A10}"/>
                    </a:ext>
                  </a:extLst>
                </p:cNvPr>
                <p:cNvCxnSpPr/>
                <p:nvPr/>
              </p:nvCxnSpPr>
              <p:spPr>
                <a:xfrm>
                  <a:off x="1021493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0992A428-8766-42AD-A492-CCEF2552BFE8}"/>
                    </a:ext>
                  </a:extLst>
                </p:cNvPr>
                <p:cNvCxnSpPr/>
                <p:nvPr/>
              </p:nvCxnSpPr>
              <p:spPr>
                <a:xfrm>
                  <a:off x="988542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A14CF3FB-E5AB-44B9-B5ED-D8A18177C53D}"/>
                    </a:ext>
                  </a:extLst>
                </p:cNvPr>
                <p:cNvCxnSpPr/>
                <p:nvPr/>
              </p:nvCxnSpPr>
              <p:spPr>
                <a:xfrm>
                  <a:off x="1087396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4DAF4BB5-AE87-4E23-89D7-5217AE443338}"/>
                    </a:ext>
                  </a:extLst>
                </p:cNvPr>
                <p:cNvCxnSpPr/>
                <p:nvPr/>
              </p:nvCxnSpPr>
              <p:spPr>
                <a:xfrm>
                  <a:off x="1054444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A042475F-8DDF-4B12-89F2-CAE2752D1D86}"/>
                    </a:ext>
                  </a:extLst>
                </p:cNvPr>
                <p:cNvCxnSpPr/>
                <p:nvPr/>
              </p:nvCxnSpPr>
              <p:spPr>
                <a:xfrm>
                  <a:off x="1153299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F64BE6EB-ED6F-4DBE-9783-C84E6F7865A4}"/>
                    </a:ext>
                  </a:extLst>
                </p:cNvPr>
                <p:cNvCxnSpPr/>
                <p:nvPr/>
              </p:nvCxnSpPr>
              <p:spPr>
                <a:xfrm>
                  <a:off x="1120347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08B729EE-88A3-48DB-BD13-99712E7729A5}"/>
                    </a:ext>
                  </a:extLst>
                </p:cNvPr>
                <p:cNvCxnSpPr/>
                <p:nvPr/>
              </p:nvCxnSpPr>
              <p:spPr>
                <a:xfrm>
                  <a:off x="1186250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65C56642-1A38-44FE-A60F-896552CF671B}"/>
                  </a:ext>
                </a:extLst>
              </p:cNvPr>
              <p:cNvGrpSpPr/>
              <p:nvPr/>
            </p:nvGrpSpPr>
            <p:grpSpPr>
              <a:xfrm>
                <a:off x="329514" y="326571"/>
                <a:ext cx="11532972" cy="5878278"/>
                <a:chOff x="0" y="326571"/>
                <a:chExt cx="290286" cy="587827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2C9C3606-2AE4-4321-B0EC-ECF90B13BD0A}"/>
                    </a:ext>
                  </a:extLst>
                </p:cNvPr>
                <p:cNvCxnSpPr/>
                <p:nvPr/>
              </p:nvCxnSpPr>
              <p:spPr>
                <a:xfrm>
                  <a:off x="0" y="32657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1A873C48-9220-4A4F-BC71-7CFC8A5B3C11}"/>
                    </a:ext>
                  </a:extLst>
                </p:cNvPr>
                <p:cNvCxnSpPr/>
                <p:nvPr/>
              </p:nvCxnSpPr>
              <p:spPr>
                <a:xfrm>
                  <a:off x="0" y="97971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D207E6F9-7395-41EB-81D5-45C05DBAA4B9}"/>
                    </a:ext>
                  </a:extLst>
                </p:cNvPr>
                <p:cNvCxnSpPr/>
                <p:nvPr/>
              </p:nvCxnSpPr>
              <p:spPr>
                <a:xfrm>
                  <a:off x="0" y="65314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C8E4AA01-8939-4597-9530-FF1CC87186F9}"/>
                    </a:ext>
                  </a:extLst>
                </p:cNvPr>
                <p:cNvCxnSpPr/>
                <p:nvPr/>
              </p:nvCxnSpPr>
              <p:spPr>
                <a:xfrm>
                  <a:off x="0" y="163285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188F81DE-648D-4C43-BD3E-66EEAE3DD217}"/>
                    </a:ext>
                  </a:extLst>
                </p:cNvPr>
                <p:cNvCxnSpPr/>
                <p:nvPr/>
              </p:nvCxnSpPr>
              <p:spPr>
                <a:xfrm>
                  <a:off x="0" y="130628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579E8F3-5233-418C-AEC5-F75DC38ACDEF}"/>
                    </a:ext>
                  </a:extLst>
                </p:cNvPr>
                <p:cNvCxnSpPr/>
                <p:nvPr/>
              </p:nvCxnSpPr>
              <p:spPr>
                <a:xfrm>
                  <a:off x="0" y="228599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8AF5C722-A59C-4548-A78C-2345421CFC5B}"/>
                    </a:ext>
                  </a:extLst>
                </p:cNvPr>
                <p:cNvCxnSpPr/>
                <p:nvPr/>
              </p:nvCxnSpPr>
              <p:spPr>
                <a:xfrm>
                  <a:off x="0" y="195942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FF13D5CD-6DDC-4084-B2C7-FDF30A5CFA7D}"/>
                    </a:ext>
                  </a:extLst>
                </p:cNvPr>
                <p:cNvCxnSpPr/>
                <p:nvPr/>
              </p:nvCxnSpPr>
              <p:spPr>
                <a:xfrm>
                  <a:off x="0" y="293913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D7BC1EF2-4039-47AD-BD61-3AB0165C5F48}"/>
                    </a:ext>
                  </a:extLst>
                </p:cNvPr>
                <p:cNvCxnSpPr/>
                <p:nvPr/>
              </p:nvCxnSpPr>
              <p:spPr>
                <a:xfrm>
                  <a:off x="0" y="261256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449BF3C1-748F-448A-BD0C-09206B9E5160}"/>
                    </a:ext>
                  </a:extLst>
                </p:cNvPr>
                <p:cNvCxnSpPr/>
                <p:nvPr/>
              </p:nvCxnSpPr>
              <p:spPr>
                <a:xfrm>
                  <a:off x="0" y="359228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C2D8A61B-9F96-4CCA-8C5F-F2946CB4AC21}"/>
                    </a:ext>
                  </a:extLst>
                </p:cNvPr>
                <p:cNvCxnSpPr/>
                <p:nvPr/>
              </p:nvCxnSpPr>
              <p:spPr>
                <a:xfrm>
                  <a:off x="0" y="326571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43AA27A5-2ECA-4563-853C-8E000E0E219D}"/>
                    </a:ext>
                  </a:extLst>
                </p:cNvPr>
                <p:cNvCxnSpPr/>
                <p:nvPr/>
              </p:nvCxnSpPr>
              <p:spPr>
                <a:xfrm>
                  <a:off x="0" y="424542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E237B36-493C-4D63-AE3D-2895039F2098}"/>
                    </a:ext>
                  </a:extLst>
                </p:cNvPr>
                <p:cNvCxnSpPr/>
                <p:nvPr/>
              </p:nvCxnSpPr>
              <p:spPr>
                <a:xfrm>
                  <a:off x="0" y="391885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C61F7156-CFDC-453A-8600-BFB0308C1EED}"/>
                    </a:ext>
                  </a:extLst>
                </p:cNvPr>
                <p:cNvCxnSpPr/>
                <p:nvPr/>
              </p:nvCxnSpPr>
              <p:spPr>
                <a:xfrm>
                  <a:off x="0" y="489856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D5D9B0D5-F782-4988-A201-54C8A8781601}"/>
                    </a:ext>
                  </a:extLst>
                </p:cNvPr>
                <p:cNvCxnSpPr/>
                <p:nvPr/>
              </p:nvCxnSpPr>
              <p:spPr>
                <a:xfrm>
                  <a:off x="0" y="457199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7E95871F-98D2-45D8-839E-862CC3E19F06}"/>
                    </a:ext>
                  </a:extLst>
                </p:cNvPr>
                <p:cNvCxnSpPr/>
                <p:nvPr/>
              </p:nvCxnSpPr>
              <p:spPr>
                <a:xfrm>
                  <a:off x="0" y="620484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9D3F01A2-DF4E-477F-ADD3-45C5320AC6AA}"/>
                    </a:ext>
                  </a:extLst>
                </p:cNvPr>
                <p:cNvCxnSpPr/>
                <p:nvPr/>
              </p:nvCxnSpPr>
              <p:spPr>
                <a:xfrm>
                  <a:off x="0" y="522513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BCEFF40D-D627-4E9B-A0F1-99E0118F85CD}"/>
                    </a:ext>
                  </a:extLst>
                </p:cNvPr>
                <p:cNvCxnSpPr/>
                <p:nvPr/>
              </p:nvCxnSpPr>
              <p:spPr>
                <a:xfrm>
                  <a:off x="0" y="555170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D3DF13EE-50B3-421B-869D-C83D8FBFFBAE}"/>
                    </a:ext>
                  </a:extLst>
                </p:cNvPr>
                <p:cNvCxnSpPr/>
                <p:nvPr/>
              </p:nvCxnSpPr>
              <p:spPr>
                <a:xfrm>
                  <a:off x="0" y="587827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Master Grid Edge">
            <a:extLst>
              <a:ext uri="{FF2B5EF4-FFF2-40B4-BE49-F238E27FC236}">
                <a16:creationId xmlns:a16="http://schemas.microsoft.com/office/drawing/2014/main" id="{41418BFA-A91B-4B61-9FA9-3B2768EF5BB6}"/>
              </a:ext>
            </a:extLst>
          </p:cNvPr>
          <p:cNvGrpSpPr/>
          <p:nvPr userDrawn="1"/>
        </p:nvGrpSpPr>
        <p:grpSpPr>
          <a:xfrm>
            <a:off x="-435429" y="-435426"/>
            <a:ext cx="13043121" cy="7728852"/>
            <a:chOff x="-435429" y="-435426"/>
            <a:chExt cx="13043121" cy="77288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427D9B-3B8B-4C38-9C39-5EF7E502DBA0}"/>
                </a:ext>
              </a:extLst>
            </p:cNvPr>
            <p:cNvGrpSpPr/>
            <p:nvPr userDrawn="1"/>
          </p:nvGrpSpPr>
          <p:grpSpPr>
            <a:xfrm>
              <a:off x="-435429" y="-435426"/>
              <a:ext cx="13043121" cy="7728852"/>
              <a:chOff x="-435429" y="-435426"/>
              <a:chExt cx="13043121" cy="7728852"/>
            </a:xfrm>
          </p:grpSpPr>
          <p:cxnSp>
            <p:nvCxnSpPr>
              <p:cNvPr id="1372" name="Straight Connector 1371">
                <a:extLst>
                  <a:ext uri="{FF2B5EF4-FFF2-40B4-BE49-F238E27FC236}">
                    <a16:creationId xmlns:a16="http://schemas.microsoft.com/office/drawing/2014/main" id="{0D48C6F6-C67A-4B0B-B83C-83FFE41B7A91}"/>
                  </a:ext>
                </a:extLst>
              </p:cNvPr>
              <p:cNvCxnSpPr/>
              <p:nvPr userDrawn="1"/>
            </p:nvCxnSpPr>
            <p:spPr>
              <a:xfrm>
                <a:off x="-435429" y="48985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Straight Connector 1372">
                <a:extLst>
                  <a:ext uri="{FF2B5EF4-FFF2-40B4-BE49-F238E27FC236}">
                    <a16:creationId xmlns:a16="http://schemas.microsoft.com/office/drawing/2014/main" id="{8FE3C9B7-A179-4ABC-9EFA-E64C716A22AA}"/>
                  </a:ext>
                </a:extLst>
              </p:cNvPr>
              <p:cNvCxnSpPr/>
              <p:nvPr userDrawn="1"/>
            </p:nvCxnSpPr>
            <p:spPr>
              <a:xfrm>
                <a:off x="-435429" y="3265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Straight Connector 1373">
                <a:extLst>
                  <a:ext uri="{FF2B5EF4-FFF2-40B4-BE49-F238E27FC236}">
                    <a16:creationId xmlns:a16="http://schemas.microsoft.com/office/drawing/2014/main" id="{E2A92BC7-4BD2-46A9-8859-77DBDB17E323}"/>
                  </a:ext>
                </a:extLst>
              </p:cNvPr>
              <p:cNvCxnSpPr/>
              <p:nvPr userDrawn="1"/>
            </p:nvCxnSpPr>
            <p:spPr>
              <a:xfrm>
                <a:off x="-435429" y="81642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5" name="Straight Connector 1374">
                <a:extLst>
                  <a:ext uri="{FF2B5EF4-FFF2-40B4-BE49-F238E27FC236}">
                    <a16:creationId xmlns:a16="http://schemas.microsoft.com/office/drawing/2014/main" id="{4CA4EEE7-B75B-49B7-8459-BDC1C0DC2F21}"/>
                  </a:ext>
                </a:extLst>
              </p:cNvPr>
              <p:cNvCxnSpPr/>
              <p:nvPr userDrawn="1"/>
            </p:nvCxnSpPr>
            <p:spPr>
              <a:xfrm>
                <a:off x="-435429" y="6531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6" name="Straight Connector 1375">
                <a:extLst>
                  <a:ext uri="{FF2B5EF4-FFF2-40B4-BE49-F238E27FC236}">
                    <a16:creationId xmlns:a16="http://schemas.microsoft.com/office/drawing/2014/main" id="{5115D53E-92C1-4E8B-A0DC-15EA4127FA95}"/>
                  </a:ext>
                </a:extLst>
              </p:cNvPr>
              <p:cNvCxnSpPr/>
              <p:nvPr userDrawn="1"/>
            </p:nvCxnSpPr>
            <p:spPr>
              <a:xfrm>
                <a:off x="-435429" y="114299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7" name="Straight Connector 1376">
                <a:extLst>
                  <a:ext uri="{FF2B5EF4-FFF2-40B4-BE49-F238E27FC236}">
                    <a16:creationId xmlns:a16="http://schemas.microsoft.com/office/drawing/2014/main" id="{A93C7B30-888B-4742-88C6-ECD3AB574BE0}"/>
                  </a:ext>
                </a:extLst>
              </p:cNvPr>
              <p:cNvCxnSpPr/>
              <p:nvPr userDrawn="1"/>
            </p:nvCxnSpPr>
            <p:spPr>
              <a:xfrm>
                <a:off x="-435429" y="9797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3C9085B0-4123-496B-8745-1EC1EE0DB992}"/>
                  </a:ext>
                </a:extLst>
              </p:cNvPr>
              <p:cNvCxnSpPr/>
              <p:nvPr userDrawn="1"/>
            </p:nvCxnSpPr>
            <p:spPr>
              <a:xfrm>
                <a:off x="-435429" y="146956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>
                <a:extLst>
                  <a:ext uri="{FF2B5EF4-FFF2-40B4-BE49-F238E27FC236}">
                    <a16:creationId xmlns:a16="http://schemas.microsoft.com/office/drawing/2014/main" id="{CAD4C804-2FB1-454C-B59B-07C4CF426D47}"/>
                  </a:ext>
                </a:extLst>
              </p:cNvPr>
              <p:cNvCxnSpPr/>
              <p:nvPr userDrawn="1"/>
            </p:nvCxnSpPr>
            <p:spPr>
              <a:xfrm>
                <a:off x="-435429" y="13062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0" name="Straight Connector 1379">
                <a:extLst>
                  <a:ext uri="{FF2B5EF4-FFF2-40B4-BE49-F238E27FC236}">
                    <a16:creationId xmlns:a16="http://schemas.microsoft.com/office/drawing/2014/main" id="{3D11F836-0FE4-4E95-96CE-104A2D76FE2B}"/>
                  </a:ext>
                </a:extLst>
              </p:cNvPr>
              <p:cNvCxnSpPr/>
              <p:nvPr userDrawn="1"/>
            </p:nvCxnSpPr>
            <p:spPr>
              <a:xfrm>
                <a:off x="-435429" y="179613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C6967465-01D9-4715-8A57-A31C9DF8260F}"/>
                  </a:ext>
                </a:extLst>
              </p:cNvPr>
              <p:cNvCxnSpPr/>
              <p:nvPr userDrawn="1"/>
            </p:nvCxnSpPr>
            <p:spPr>
              <a:xfrm>
                <a:off x="-435429" y="16328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>
                <a:extLst>
                  <a:ext uri="{FF2B5EF4-FFF2-40B4-BE49-F238E27FC236}">
                    <a16:creationId xmlns:a16="http://schemas.microsoft.com/office/drawing/2014/main" id="{3DDC8228-B10D-4D8E-9206-B28493C02FA0}"/>
                  </a:ext>
                </a:extLst>
              </p:cNvPr>
              <p:cNvCxnSpPr/>
              <p:nvPr userDrawn="1"/>
            </p:nvCxnSpPr>
            <p:spPr>
              <a:xfrm>
                <a:off x="-435429" y="212270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DC26D17E-F53E-47FE-841D-E40C315D6D8B}"/>
                  </a:ext>
                </a:extLst>
              </p:cNvPr>
              <p:cNvCxnSpPr/>
              <p:nvPr userDrawn="1"/>
            </p:nvCxnSpPr>
            <p:spPr>
              <a:xfrm>
                <a:off x="-435429" y="195942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B73DA299-4D72-49FC-BE54-93714874307A}"/>
                  </a:ext>
                </a:extLst>
              </p:cNvPr>
              <p:cNvCxnSpPr/>
              <p:nvPr userDrawn="1"/>
            </p:nvCxnSpPr>
            <p:spPr>
              <a:xfrm>
                <a:off x="-435429" y="244928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17920ECC-BC43-4AF0-B255-2BA40C6F6CD7}"/>
                  </a:ext>
                </a:extLst>
              </p:cNvPr>
              <p:cNvCxnSpPr/>
              <p:nvPr userDrawn="1"/>
            </p:nvCxnSpPr>
            <p:spPr>
              <a:xfrm>
                <a:off x="-435429" y="228599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8FB481FB-0292-4FCA-8B3E-12A62FCFEF1D}"/>
                  </a:ext>
                </a:extLst>
              </p:cNvPr>
              <p:cNvCxnSpPr/>
              <p:nvPr userDrawn="1"/>
            </p:nvCxnSpPr>
            <p:spPr>
              <a:xfrm>
                <a:off x="-435429" y="277585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D703CB35-60BE-4D86-8215-CE6E2C378AB7}"/>
                  </a:ext>
                </a:extLst>
              </p:cNvPr>
              <p:cNvCxnSpPr/>
              <p:nvPr userDrawn="1"/>
            </p:nvCxnSpPr>
            <p:spPr>
              <a:xfrm>
                <a:off x="-435429" y="261256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>
                <a:extLst>
                  <a:ext uri="{FF2B5EF4-FFF2-40B4-BE49-F238E27FC236}">
                    <a16:creationId xmlns:a16="http://schemas.microsoft.com/office/drawing/2014/main" id="{95ED6DEF-8382-41F0-BA34-D1990921C17C}"/>
                  </a:ext>
                </a:extLst>
              </p:cNvPr>
              <p:cNvCxnSpPr/>
              <p:nvPr userDrawn="1"/>
            </p:nvCxnSpPr>
            <p:spPr>
              <a:xfrm>
                <a:off x="-435429" y="310242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>
                <a:extLst>
                  <a:ext uri="{FF2B5EF4-FFF2-40B4-BE49-F238E27FC236}">
                    <a16:creationId xmlns:a16="http://schemas.microsoft.com/office/drawing/2014/main" id="{6C27E6DB-0F15-4E2D-8E21-C678DBB75C0B}"/>
                  </a:ext>
                </a:extLst>
              </p:cNvPr>
              <p:cNvCxnSpPr/>
              <p:nvPr userDrawn="1"/>
            </p:nvCxnSpPr>
            <p:spPr>
              <a:xfrm>
                <a:off x="-435429" y="293913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>
                <a:extLst>
                  <a:ext uri="{FF2B5EF4-FFF2-40B4-BE49-F238E27FC236}">
                    <a16:creationId xmlns:a16="http://schemas.microsoft.com/office/drawing/2014/main" id="{BF769C77-89F5-4BBE-A43F-8B11A5BDFDFA}"/>
                  </a:ext>
                </a:extLst>
              </p:cNvPr>
              <p:cNvCxnSpPr/>
              <p:nvPr userDrawn="1"/>
            </p:nvCxnSpPr>
            <p:spPr>
              <a:xfrm>
                <a:off x="-435429" y="342899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>
                <a:extLst>
                  <a:ext uri="{FF2B5EF4-FFF2-40B4-BE49-F238E27FC236}">
                    <a16:creationId xmlns:a16="http://schemas.microsoft.com/office/drawing/2014/main" id="{DF5C9025-ECF3-4784-8CA7-922D9F05A0E5}"/>
                  </a:ext>
                </a:extLst>
              </p:cNvPr>
              <p:cNvCxnSpPr/>
              <p:nvPr userDrawn="1"/>
            </p:nvCxnSpPr>
            <p:spPr>
              <a:xfrm>
                <a:off x="-435429" y="326570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>
                <a:extLst>
                  <a:ext uri="{FF2B5EF4-FFF2-40B4-BE49-F238E27FC236}">
                    <a16:creationId xmlns:a16="http://schemas.microsoft.com/office/drawing/2014/main" id="{64CCA04E-0AAB-486A-86C5-306D99AF5676}"/>
                  </a:ext>
                </a:extLst>
              </p:cNvPr>
              <p:cNvCxnSpPr/>
              <p:nvPr userDrawn="1"/>
            </p:nvCxnSpPr>
            <p:spPr>
              <a:xfrm>
                <a:off x="-435429" y="375556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>
                <a:extLst>
                  <a:ext uri="{FF2B5EF4-FFF2-40B4-BE49-F238E27FC236}">
                    <a16:creationId xmlns:a16="http://schemas.microsoft.com/office/drawing/2014/main" id="{210C58CF-20D4-4750-88FB-AC86507F47CA}"/>
                  </a:ext>
                </a:extLst>
              </p:cNvPr>
              <p:cNvCxnSpPr/>
              <p:nvPr userDrawn="1"/>
            </p:nvCxnSpPr>
            <p:spPr>
              <a:xfrm>
                <a:off x="-435429" y="359227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9" name="Straight Connector 1438">
                <a:extLst>
                  <a:ext uri="{FF2B5EF4-FFF2-40B4-BE49-F238E27FC236}">
                    <a16:creationId xmlns:a16="http://schemas.microsoft.com/office/drawing/2014/main" id="{EB1C2386-EBDC-4313-AD95-BC1EA3B00D44}"/>
                  </a:ext>
                </a:extLst>
              </p:cNvPr>
              <p:cNvCxnSpPr/>
              <p:nvPr userDrawn="1"/>
            </p:nvCxnSpPr>
            <p:spPr>
              <a:xfrm>
                <a:off x="-435429" y="408175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>
                <a:extLst>
                  <a:ext uri="{FF2B5EF4-FFF2-40B4-BE49-F238E27FC236}">
                    <a16:creationId xmlns:a16="http://schemas.microsoft.com/office/drawing/2014/main" id="{2545E5FF-62E2-46A7-8308-13410B2A9EA3}"/>
                  </a:ext>
                </a:extLst>
              </p:cNvPr>
              <p:cNvCxnSpPr/>
              <p:nvPr userDrawn="1"/>
            </p:nvCxnSpPr>
            <p:spPr>
              <a:xfrm>
                <a:off x="-435429" y="391846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>
                <a:extLst>
                  <a:ext uri="{FF2B5EF4-FFF2-40B4-BE49-F238E27FC236}">
                    <a16:creationId xmlns:a16="http://schemas.microsoft.com/office/drawing/2014/main" id="{7C5E659C-ED93-4A42-B7A2-7AF650A2AD91}"/>
                  </a:ext>
                </a:extLst>
              </p:cNvPr>
              <p:cNvCxnSpPr/>
              <p:nvPr userDrawn="1"/>
            </p:nvCxnSpPr>
            <p:spPr>
              <a:xfrm>
                <a:off x="-435429" y="440832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>
                <a:extLst>
                  <a:ext uri="{FF2B5EF4-FFF2-40B4-BE49-F238E27FC236}">
                    <a16:creationId xmlns:a16="http://schemas.microsoft.com/office/drawing/2014/main" id="{29953017-3E4A-4B60-8EB9-F4E96C8A8677}"/>
                  </a:ext>
                </a:extLst>
              </p:cNvPr>
              <p:cNvCxnSpPr/>
              <p:nvPr userDrawn="1"/>
            </p:nvCxnSpPr>
            <p:spPr>
              <a:xfrm>
                <a:off x="-435429" y="424504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>
                <a:extLst>
                  <a:ext uri="{FF2B5EF4-FFF2-40B4-BE49-F238E27FC236}">
                    <a16:creationId xmlns:a16="http://schemas.microsoft.com/office/drawing/2014/main" id="{D21B177D-3A5E-41D0-A723-CC1E031D6DAC}"/>
                  </a:ext>
                </a:extLst>
              </p:cNvPr>
              <p:cNvCxnSpPr/>
              <p:nvPr userDrawn="1"/>
            </p:nvCxnSpPr>
            <p:spPr>
              <a:xfrm>
                <a:off x="-435429" y="473489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>
                <a:extLst>
                  <a:ext uri="{FF2B5EF4-FFF2-40B4-BE49-F238E27FC236}">
                    <a16:creationId xmlns:a16="http://schemas.microsoft.com/office/drawing/2014/main" id="{F1187375-C4BD-4100-AF13-3BB8C653B16D}"/>
                  </a:ext>
                </a:extLst>
              </p:cNvPr>
              <p:cNvCxnSpPr/>
              <p:nvPr userDrawn="1"/>
            </p:nvCxnSpPr>
            <p:spPr>
              <a:xfrm>
                <a:off x="-435429" y="457161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>
                <a:extLst>
                  <a:ext uri="{FF2B5EF4-FFF2-40B4-BE49-F238E27FC236}">
                    <a16:creationId xmlns:a16="http://schemas.microsoft.com/office/drawing/2014/main" id="{F56B7F69-9FDA-41A9-8F04-515EA15E2AE5}"/>
                  </a:ext>
                </a:extLst>
              </p:cNvPr>
              <p:cNvCxnSpPr/>
              <p:nvPr userDrawn="1"/>
            </p:nvCxnSpPr>
            <p:spPr>
              <a:xfrm>
                <a:off x="-435429" y="50614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>
                <a:extLst>
                  <a:ext uri="{FF2B5EF4-FFF2-40B4-BE49-F238E27FC236}">
                    <a16:creationId xmlns:a16="http://schemas.microsoft.com/office/drawing/2014/main" id="{869A711C-75DA-45CC-A10E-093533BD0499}"/>
                  </a:ext>
                </a:extLst>
              </p:cNvPr>
              <p:cNvCxnSpPr/>
              <p:nvPr userDrawn="1"/>
            </p:nvCxnSpPr>
            <p:spPr>
              <a:xfrm>
                <a:off x="-435429" y="53880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>
                <a:extLst>
                  <a:ext uri="{FF2B5EF4-FFF2-40B4-BE49-F238E27FC236}">
                    <a16:creationId xmlns:a16="http://schemas.microsoft.com/office/drawing/2014/main" id="{D2BCB45F-F437-4A94-AF89-688ED352AD66}"/>
                  </a:ext>
                </a:extLst>
              </p:cNvPr>
              <p:cNvCxnSpPr/>
              <p:nvPr userDrawn="1"/>
            </p:nvCxnSpPr>
            <p:spPr>
              <a:xfrm>
                <a:off x="-435429" y="522475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>
                <a:extLst>
                  <a:ext uri="{FF2B5EF4-FFF2-40B4-BE49-F238E27FC236}">
                    <a16:creationId xmlns:a16="http://schemas.microsoft.com/office/drawing/2014/main" id="{681D650B-5525-43F3-9C5E-954EC60B80D7}"/>
                  </a:ext>
                </a:extLst>
              </p:cNvPr>
              <p:cNvCxnSpPr/>
              <p:nvPr userDrawn="1"/>
            </p:nvCxnSpPr>
            <p:spPr>
              <a:xfrm>
                <a:off x="-435429" y="57146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>
                <a:extLst>
                  <a:ext uri="{FF2B5EF4-FFF2-40B4-BE49-F238E27FC236}">
                    <a16:creationId xmlns:a16="http://schemas.microsoft.com/office/drawing/2014/main" id="{930CB92A-1176-485B-92E3-68071683998D}"/>
                  </a:ext>
                </a:extLst>
              </p:cNvPr>
              <p:cNvCxnSpPr/>
              <p:nvPr userDrawn="1"/>
            </p:nvCxnSpPr>
            <p:spPr>
              <a:xfrm>
                <a:off x="-435429" y="555132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>
                <a:extLst>
                  <a:ext uri="{FF2B5EF4-FFF2-40B4-BE49-F238E27FC236}">
                    <a16:creationId xmlns:a16="http://schemas.microsoft.com/office/drawing/2014/main" id="{72FEFD80-28A4-4DDC-8994-99287014CA12}"/>
                  </a:ext>
                </a:extLst>
              </p:cNvPr>
              <p:cNvCxnSpPr/>
              <p:nvPr userDrawn="1"/>
            </p:nvCxnSpPr>
            <p:spPr>
              <a:xfrm>
                <a:off x="-435429" y="60411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2" name="Straight Connector 1451">
                <a:extLst>
                  <a:ext uri="{FF2B5EF4-FFF2-40B4-BE49-F238E27FC236}">
                    <a16:creationId xmlns:a16="http://schemas.microsoft.com/office/drawing/2014/main" id="{698410CF-6AE7-4DC6-B502-EE95E4096A8F}"/>
                  </a:ext>
                </a:extLst>
              </p:cNvPr>
              <p:cNvCxnSpPr/>
              <p:nvPr userDrawn="1"/>
            </p:nvCxnSpPr>
            <p:spPr>
              <a:xfrm>
                <a:off x="-435429" y="587789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3" name="Straight Connector 1452">
                <a:extLst>
                  <a:ext uri="{FF2B5EF4-FFF2-40B4-BE49-F238E27FC236}">
                    <a16:creationId xmlns:a16="http://schemas.microsoft.com/office/drawing/2014/main" id="{A2FD97CB-6390-4504-A4DB-BD17752E831C}"/>
                  </a:ext>
                </a:extLst>
              </p:cNvPr>
              <p:cNvCxnSpPr/>
              <p:nvPr userDrawn="1"/>
            </p:nvCxnSpPr>
            <p:spPr>
              <a:xfrm>
                <a:off x="-435429" y="63677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4" name="Straight Connector 1453">
                <a:extLst>
                  <a:ext uri="{FF2B5EF4-FFF2-40B4-BE49-F238E27FC236}">
                    <a16:creationId xmlns:a16="http://schemas.microsoft.com/office/drawing/2014/main" id="{8E71966A-02B1-4CF9-9835-2AFFF7DF38EF}"/>
                  </a:ext>
                </a:extLst>
              </p:cNvPr>
              <p:cNvCxnSpPr/>
              <p:nvPr userDrawn="1"/>
            </p:nvCxnSpPr>
            <p:spPr>
              <a:xfrm>
                <a:off x="-435429" y="620446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F98703EC-10A7-47FA-8C56-ACFE6CA2B4AF}"/>
                  </a:ext>
                </a:extLst>
              </p:cNvPr>
              <p:cNvCxnSpPr/>
              <p:nvPr userDrawn="1"/>
            </p:nvCxnSpPr>
            <p:spPr>
              <a:xfrm>
                <a:off x="49427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ABA3C1DF-4FC6-41D8-B732-A90172FBA3EE}"/>
                  </a:ext>
                </a:extLst>
              </p:cNvPr>
              <p:cNvCxnSpPr/>
              <p:nvPr userDrawn="1"/>
            </p:nvCxnSpPr>
            <p:spPr>
              <a:xfrm>
                <a:off x="32951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6FEF131F-8B52-4BD9-B4AA-801E5E3C4EB3}"/>
                  </a:ext>
                </a:extLst>
              </p:cNvPr>
              <p:cNvCxnSpPr/>
              <p:nvPr userDrawn="1"/>
            </p:nvCxnSpPr>
            <p:spPr>
              <a:xfrm>
                <a:off x="82378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D2018C6D-9BB5-49A1-9203-2A68B7C1355B}"/>
                  </a:ext>
                </a:extLst>
              </p:cNvPr>
              <p:cNvCxnSpPr/>
              <p:nvPr userDrawn="1"/>
            </p:nvCxnSpPr>
            <p:spPr>
              <a:xfrm>
                <a:off x="65902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42308FD5-86CC-4F45-A75A-8D9831456BAF}"/>
                  </a:ext>
                </a:extLst>
              </p:cNvPr>
              <p:cNvCxnSpPr/>
              <p:nvPr userDrawn="1"/>
            </p:nvCxnSpPr>
            <p:spPr>
              <a:xfrm>
                <a:off x="115330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8551B858-C413-4262-9E3C-78E7425776A1}"/>
                  </a:ext>
                </a:extLst>
              </p:cNvPr>
              <p:cNvCxnSpPr/>
              <p:nvPr userDrawn="1"/>
            </p:nvCxnSpPr>
            <p:spPr>
              <a:xfrm>
                <a:off x="98854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29CB8798-9C96-44A3-9775-E07A5A434AAB}"/>
                  </a:ext>
                </a:extLst>
              </p:cNvPr>
              <p:cNvCxnSpPr/>
              <p:nvPr userDrawn="1"/>
            </p:nvCxnSpPr>
            <p:spPr>
              <a:xfrm>
                <a:off x="148281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55ADA04C-C258-47C9-8E78-FB8230EBEE4D}"/>
                  </a:ext>
                </a:extLst>
              </p:cNvPr>
              <p:cNvCxnSpPr/>
              <p:nvPr userDrawn="1"/>
            </p:nvCxnSpPr>
            <p:spPr>
              <a:xfrm>
                <a:off x="131805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8A42789B-A802-41DE-A9CF-AFB96BF909DE}"/>
                  </a:ext>
                </a:extLst>
              </p:cNvPr>
              <p:cNvCxnSpPr/>
              <p:nvPr userDrawn="1"/>
            </p:nvCxnSpPr>
            <p:spPr>
              <a:xfrm>
                <a:off x="181232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7AF31126-7AE0-4F67-91EE-574F98393F45}"/>
                  </a:ext>
                </a:extLst>
              </p:cNvPr>
              <p:cNvCxnSpPr/>
              <p:nvPr userDrawn="1"/>
            </p:nvCxnSpPr>
            <p:spPr>
              <a:xfrm>
                <a:off x="164757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0A47E2A5-1A02-4067-8018-FC8CCFA7DA46}"/>
                  </a:ext>
                </a:extLst>
              </p:cNvPr>
              <p:cNvCxnSpPr/>
              <p:nvPr userDrawn="1"/>
            </p:nvCxnSpPr>
            <p:spPr>
              <a:xfrm>
                <a:off x="214184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A3FC942A-4AB1-4A97-87A5-D1D40F79FE8B}"/>
                  </a:ext>
                </a:extLst>
              </p:cNvPr>
              <p:cNvCxnSpPr/>
              <p:nvPr userDrawn="1"/>
            </p:nvCxnSpPr>
            <p:spPr>
              <a:xfrm>
                <a:off x="197708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E1DDD30E-A94E-4110-AB62-879750779D42}"/>
                  </a:ext>
                </a:extLst>
              </p:cNvPr>
              <p:cNvCxnSpPr/>
              <p:nvPr userDrawn="1"/>
            </p:nvCxnSpPr>
            <p:spPr>
              <a:xfrm>
                <a:off x="247135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2E8B6C68-E726-4A2F-A0A2-CB9590DD59C4}"/>
                  </a:ext>
                </a:extLst>
              </p:cNvPr>
              <p:cNvCxnSpPr/>
              <p:nvPr userDrawn="1"/>
            </p:nvCxnSpPr>
            <p:spPr>
              <a:xfrm>
                <a:off x="230659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7935BA12-98AC-4B8B-9E42-9E29ECC5B250}"/>
                  </a:ext>
                </a:extLst>
              </p:cNvPr>
              <p:cNvCxnSpPr/>
              <p:nvPr userDrawn="1"/>
            </p:nvCxnSpPr>
            <p:spPr>
              <a:xfrm>
                <a:off x="280087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986D70DC-08EA-4384-96B6-19C8AA216CF8}"/>
                  </a:ext>
                </a:extLst>
              </p:cNvPr>
              <p:cNvCxnSpPr/>
              <p:nvPr userDrawn="1"/>
            </p:nvCxnSpPr>
            <p:spPr>
              <a:xfrm>
                <a:off x="263611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9EFB890D-E70C-46B1-B15B-8F619540DC47}"/>
                  </a:ext>
                </a:extLst>
              </p:cNvPr>
              <p:cNvCxnSpPr/>
              <p:nvPr userDrawn="1"/>
            </p:nvCxnSpPr>
            <p:spPr>
              <a:xfrm>
                <a:off x="313038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41CDCC37-3C7F-4934-874F-F17D98D6363C}"/>
                  </a:ext>
                </a:extLst>
              </p:cNvPr>
              <p:cNvCxnSpPr/>
              <p:nvPr userDrawn="1"/>
            </p:nvCxnSpPr>
            <p:spPr>
              <a:xfrm>
                <a:off x="296562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E825F627-1927-40CE-A15D-32B2C85A90D7}"/>
                  </a:ext>
                </a:extLst>
              </p:cNvPr>
              <p:cNvCxnSpPr/>
              <p:nvPr userDrawn="1"/>
            </p:nvCxnSpPr>
            <p:spPr>
              <a:xfrm>
                <a:off x="345989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A008E69-4B12-47AC-B2C3-4C489158DA59}"/>
                  </a:ext>
                </a:extLst>
              </p:cNvPr>
              <p:cNvCxnSpPr/>
              <p:nvPr userDrawn="1"/>
            </p:nvCxnSpPr>
            <p:spPr>
              <a:xfrm>
                <a:off x="329514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A0153B53-BD9F-4B99-ADF8-C319FBC736DA}"/>
                  </a:ext>
                </a:extLst>
              </p:cNvPr>
              <p:cNvCxnSpPr/>
              <p:nvPr userDrawn="1"/>
            </p:nvCxnSpPr>
            <p:spPr>
              <a:xfrm>
                <a:off x="378941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5E17C78E-64E5-4327-8232-488164712B95}"/>
                  </a:ext>
                </a:extLst>
              </p:cNvPr>
              <p:cNvCxnSpPr/>
              <p:nvPr userDrawn="1"/>
            </p:nvCxnSpPr>
            <p:spPr>
              <a:xfrm>
                <a:off x="362465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9357567C-C855-4B89-81F5-532CDE90DDBD}"/>
                  </a:ext>
                </a:extLst>
              </p:cNvPr>
              <p:cNvCxnSpPr/>
              <p:nvPr userDrawn="1"/>
            </p:nvCxnSpPr>
            <p:spPr>
              <a:xfrm>
                <a:off x="411892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E8F6D05C-4679-4C51-ADF0-0526040CCF68}"/>
                  </a:ext>
                </a:extLst>
              </p:cNvPr>
              <p:cNvCxnSpPr/>
              <p:nvPr userDrawn="1"/>
            </p:nvCxnSpPr>
            <p:spPr>
              <a:xfrm>
                <a:off x="395416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3E7A87FB-11CA-40C0-9F6E-26601EB24796}"/>
                  </a:ext>
                </a:extLst>
              </p:cNvPr>
              <p:cNvCxnSpPr/>
              <p:nvPr userDrawn="1"/>
            </p:nvCxnSpPr>
            <p:spPr>
              <a:xfrm>
                <a:off x="444844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5C281A07-DE87-4630-871F-BA1E6D11E34A}"/>
                  </a:ext>
                </a:extLst>
              </p:cNvPr>
              <p:cNvCxnSpPr/>
              <p:nvPr userDrawn="1"/>
            </p:nvCxnSpPr>
            <p:spPr>
              <a:xfrm>
                <a:off x="428368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023D1E26-0F8D-435A-8AF8-29927CEC8560}"/>
                  </a:ext>
                </a:extLst>
              </p:cNvPr>
              <p:cNvCxnSpPr/>
              <p:nvPr userDrawn="1"/>
            </p:nvCxnSpPr>
            <p:spPr>
              <a:xfrm>
                <a:off x="477795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67AEAF4-69A2-4252-A166-0E38541C1982}"/>
                  </a:ext>
                </a:extLst>
              </p:cNvPr>
              <p:cNvCxnSpPr/>
              <p:nvPr userDrawn="1"/>
            </p:nvCxnSpPr>
            <p:spPr>
              <a:xfrm>
                <a:off x="461319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72B9BBB3-403F-4C83-BE2D-A1827D9323E3}"/>
                  </a:ext>
                </a:extLst>
              </p:cNvPr>
              <p:cNvCxnSpPr/>
              <p:nvPr userDrawn="1"/>
            </p:nvCxnSpPr>
            <p:spPr>
              <a:xfrm>
                <a:off x="510746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1258E0EB-7F1D-4491-A716-8DA0E4676D85}"/>
                  </a:ext>
                </a:extLst>
              </p:cNvPr>
              <p:cNvCxnSpPr/>
              <p:nvPr userDrawn="1"/>
            </p:nvCxnSpPr>
            <p:spPr>
              <a:xfrm>
                <a:off x="494271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8070B698-2BF5-4584-A7A1-C5B5482ACB17}"/>
                  </a:ext>
                </a:extLst>
              </p:cNvPr>
              <p:cNvCxnSpPr/>
              <p:nvPr userDrawn="1"/>
            </p:nvCxnSpPr>
            <p:spPr>
              <a:xfrm>
                <a:off x="543698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24F7341B-D2E3-4A79-A8FE-53481B448D0D}"/>
                  </a:ext>
                </a:extLst>
              </p:cNvPr>
              <p:cNvCxnSpPr/>
              <p:nvPr userDrawn="1"/>
            </p:nvCxnSpPr>
            <p:spPr>
              <a:xfrm>
                <a:off x="527222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0420C220-3DFE-4DBD-8FC6-31226C2CFAE6}"/>
                  </a:ext>
                </a:extLst>
              </p:cNvPr>
              <p:cNvCxnSpPr/>
              <p:nvPr userDrawn="1"/>
            </p:nvCxnSpPr>
            <p:spPr>
              <a:xfrm>
                <a:off x="576649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9C1572BF-60D4-45E2-8275-F9BB6E3D5F19}"/>
                  </a:ext>
                </a:extLst>
              </p:cNvPr>
              <p:cNvCxnSpPr/>
              <p:nvPr userDrawn="1"/>
            </p:nvCxnSpPr>
            <p:spPr>
              <a:xfrm>
                <a:off x="560173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EA722B74-A1BA-4E83-9B9E-ECF30274C61B}"/>
                  </a:ext>
                </a:extLst>
              </p:cNvPr>
              <p:cNvCxnSpPr/>
              <p:nvPr userDrawn="1"/>
            </p:nvCxnSpPr>
            <p:spPr>
              <a:xfrm>
                <a:off x="609601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02866627-3DE7-4946-9098-ED97A9511D76}"/>
                  </a:ext>
                </a:extLst>
              </p:cNvPr>
              <p:cNvCxnSpPr/>
              <p:nvPr userDrawn="1"/>
            </p:nvCxnSpPr>
            <p:spPr>
              <a:xfrm>
                <a:off x="593125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D94C9D49-441D-48F5-BB80-7CEFC1A7B3F3}"/>
                  </a:ext>
                </a:extLst>
              </p:cNvPr>
              <p:cNvCxnSpPr/>
              <p:nvPr userDrawn="1"/>
            </p:nvCxnSpPr>
            <p:spPr>
              <a:xfrm>
                <a:off x="642552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D7191DA9-F506-46D0-A4E5-E5ED6958CB07}"/>
                  </a:ext>
                </a:extLst>
              </p:cNvPr>
              <p:cNvCxnSpPr/>
              <p:nvPr userDrawn="1"/>
            </p:nvCxnSpPr>
            <p:spPr>
              <a:xfrm>
                <a:off x="626076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3633778B-3308-42BD-B7A4-D62395E7C2E9}"/>
                  </a:ext>
                </a:extLst>
              </p:cNvPr>
              <p:cNvCxnSpPr/>
              <p:nvPr userDrawn="1"/>
            </p:nvCxnSpPr>
            <p:spPr>
              <a:xfrm>
                <a:off x="659028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4D42B9FC-1EEC-47B6-9395-003EE22FA7E9}"/>
                  </a:ext>
                </a:extLst>
              </p:cNvPr>
              <p:cNvCxnSpPr/>
              <p:nvPr userDrawn="1"/>
            </p:nvCxnSpPr>
            <p:spPr>
              <a:xfrm>
                <a:off x="691979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FAE3B969-07CD-46F7-9D25-5D6531670E71}"/>
                  </a:ext>
                </a:extLst>
              </p:cNvPr>
              <p:cNvCxnSpPr/>
              <p:nvPr userDrawn="1"/>
            </p:nvCxnSpPr>
            <p:spPr>
              <a:xfrm>
                <a:off x="675503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20318A03-1C79-42C8-B08B-6353914A00E9}"/>
                  </a:ext>
                </a:extLst>
              </p:cNvPr>
              <p:cNvCxnSpPr/>
              <p:nvPr userDrawn="1"/>
            </p:nvCxnSpPr>
            <p:spPr>
              <a:xfrm>
                <a:off x="724930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736F3D5C-8179-4FBC-A254-5AB03C8A4601}"/>
                  </a:ext>
                </a:extLst>
              </p:cNvPr>
              <p:cNvCxnSpPr/>
              <p:nvPr userDrawn="1"/>
            </p:nvCxnSpPr>
            <p:spPr>
              <a:xfrm>
                <a:off x="708455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7DC153D7-6A4C-4E99-A700-E65E897A291D}"/>
                  </a:ext>
                </a:extLst>
              </p:cNvPr>
              <p:cNvCxnSpPr/>
              <p:nvPr userDrawn="1"/>
            </p:nvCxnSpPr>
            <p:spPr>
              <a:xfrm>
                <a:off x="757882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7F7DE9BC-B842-4500-B8FE-069D755D5941}"/>
                  </a:ext>
                </a:extLst>
              </p:cNvPr>
              <p:cNvCxnSpPr/>
              <p:nvPr userDrawn="1"/>
            </p:nvCxnSpPr>
            <p:spPr>
              <a:xfrm>
                <a:off x="741406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6D6F3CE9-CE34-4166-BB7E-FA57943507AA}"/>
                  </a:ext>
                </a:extLst>
              </p:cNvPr>
              <p:cNvCxnSpPr/>
              <p:nvPr userDrawn="1"/>
            </p:nvCxnSpPr>
            <p:spPr>
              <a:xfrm>
                <a:off x="790833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02B98D94-F31F-4D40-AA28-10A3CB3E8A15}"/>
                  </a:ext>
                </a:extLst>
              </p:cNvPr>
              <p:cNvCxnSpPr/>
              <p:nvPr userDrawn="1"/>
            </p:nvCxnSpPr>
            <p:spPr>
              <a:xfrm>
                <a:off x="774357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6BDB6908-335B-4BA9-AAF1-A833062BB4F2}"/>
                  </a:ext>
                </a:extLst>
              </p:cNvPr>
              <p:cNvCxnSpPr/>
              <p:nvPr userDrawn="1"/>
            </p:nvCxnSpPr>
            <p:spPr>
              <a:xfrm>
                <a:off x="823785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7DB499A0-BAE0-473A-B35A-3D8D320D86FF}"/>
                  </a:ext>
                </a:extLst>
              </p:cNvPr>
              <p:cNvCxnSpPr/>
              <p:nvPr userDrawn="1"/>
            </p:nvCxnSpPr>
            <p:spPr>
              <a:xfrm>
                <a:off x="807309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14C83527-3801-4402-822D-6BE1BEB71689}"/>
                  </a:ext>
                </a:extLst>
              </p:cNvPr>
              <p:cNvCxnSpPr/>
              <p:nvPr userDrawn="1"/>
            </p:nvCxnSpPr>
            <p:spPr>
              <a:xfrm>
                <a:off x="856736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2D011E6B-EACF-4B9D-B680-1CEE227DB273}"/>
                  </a:ext>
                </a:extLst>
              </p:cNvPr>
              <p:cNvCxnSpPr/>
              <p:nvPr userDrawn="1"/>
            </p:nvCxnSpPr>
            <p:spPr>
              <a:xfrm>
                <a:off x="840260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ED01ED32-4BB6-4810-9496-CB8CB5C89599}"/>
                  </a:ext>
                </a:extLst>
              </p:cNvPr>
              <p:cNvCxnSpPr/>
              <p:nvPr userDrawn="1"/>
            </p:nvCxnSpPr>
            <p:spPr>
              <a:xfrm>
                <a:off x="889687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4ACAC1A9-49DF-42D6-A86E-4634B706749F}"/>
                  </a:ext>
                </a:extLst>
              </p:cNvPr>
              <p:cNvCxnSpPr/>
              <p:nvPr userDrawn="1"/>
            </p:nvCxnSpPr>
            <p:spPr>
              <a:xfrm>
                <a:off x="873212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8658D9CC-EB17-4662-A350-DA4BC67B4092}"/>
                  </a:ext>
                </a:extLst>
              </p:cNvPr>
              <p:cNvCxnSpPr/>
              <p:nvPr userDrawn="1"/>
            </p:nvCxnSpPr>
            <p:spPr>
              <a:xfrm>
                <a:off x="922639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3323636E-04CF-4E93-A434-B300BE0581FB}"/>
                  </a:ext>
                </a:extLst>
              </p:cNvPr>
              <p:cNvCxnSpPr/>
              <p:nvPr userDrawn="1"/>
            </p:nvCxnSpPr>
            <p:spPr>
              <a:xfrm>
                <a:off x="906163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0CC4B32C-726C-44ED-9666-3D93F3C4E057}"/>
                  </a:ext>
                </a:extLst>
              </p:cNvPr>
              <p:cNvCxnSpPr/>
              <p:nvPr userDrawn="1"/>
            </p:nvCxnSpPr>
            <p:spPr>
              <a:xfrm>
                <a:off x="955590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EB0E2399-C6B8-4409-BCA1-65A19B0FB4EE}"/>
                  </a:ext>
                </a:extLst>
              </p:cNvPr>
              <p:cNvCxnSpPr/>
              <p:nvPr userDrawn="1"/>
            </p:nvCxnSpPr>
            <p:spPr>
              <a:xfrm>
                <a:off x="939114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8320A6E-741D-4EA1-8455-B50257E96994}"/>
                  </a:ext>
                </a:extLst>
              </p:cNvPr>
              <p:cNvCxnSpPr/>
              <p:nvPr userDrawn="1"/>
            </p:nvCxnSpPr>
            <p:spPr>
              <a:xfrm>
                <a:off x="988542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AE0BB1B5-3AF6-4B81-99F8-146822E0D682}"/>
                  </a:ext>
                </a:extLst>
              </p:cNvPr>
              <p:cNvCxnSpPr/>
              <p:nvPr userDrawn="1"/>
            </p:nvCxnSpPr>
            <p:spPr>
              <a:xfrm>
                <a:off x="972066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572D8F9B-3778-4B6A-AA89-C1D4D608D749}"/>
                  </a:ext>
                </a:extLst>
              </p:cNvPr>
              <p:cNvCxnSpPr/>
              <p:nvPr userDrawn="1"/>
            </p:nvCxnSpPr>
            <p:spPr>
              <a:xfrm>
                <a:off x="1021493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5273A952-34E8-4678-AE7D-AA755A9E8273}"/>
                  </a:ext>
                </a:extLst>
              </p:cNvPr>
              <p:cNvCxnSpPr/>
              <p:nvPr userDrawn="1"/>
            </p:nvCxnSpPr>
            <p:spPr>
              <a:xfrm>
                <a:off x="1005017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437A8600-F067-47A4-9156-163E5F556A96}"/>
                  </a:ext>
                </a:extLst>
              </p:cNvPr>
              <p:cNvCxnSpPr/>
              <p:nvPr userDrawn="1"/>
            </p:nvCxnSpPr>
            <p:spPr>
              <a:xfrm>
                <a:off x="1054444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F558DEDE-F555-40DE-BD60-CE2A2E3528E6}"/>
                  </a:ext>
                </a:extLst>
              </p:cNvPr>
              <p:cNvCxnSpPr/>
              <p:nvPr userDrawn="1"/>
            </p:nvCxnSpPr>
            <p:spPr>
              <a:xfrm>
                <a:off x="1037969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74D5376B-A943-456B-AF3A-E4E7569CC3C4}"/>
                  </a:ext>
                </a:extLst>
              </p:cNvPr>
              <p:cNvCxnSpPr/>
              <p:nvPr userDrawn="1"/>
            </p:nvCxnSpPr>
            <p:spPr>
              <a:xfrm>
                <a:off x="1087396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83749953-C9BE-45AD-B736-18FDD1A1D63F}"/>
                  </a:ext>
                </a:extLst>
              </p:cNvPr>
              <p:cNvCxnSpPr/>
              <p:nvPr userDrawn="1"/>
            </p:nvCxnSpPr>
            <p:spPr>
              <a:xfrm>
                <a:off x="1070920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B87A31C2-BA0F-4BD1-94B6-A079359EE4D0}"/>
                  </a:ext>
                </a:extLst>
              </p:cNvPr>
              <p:cNvCxnSpPr/>
              <p:nvPr userDrawn="1"/>
            </p:nvCxnSpPr>
            <p:spPr>
              <a:xfrm>
                <a:off x="1120347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32C5F0FC-E6E5-4F53-B1FC-0BD7A0CDE166}"/>
                  </a:ext>
                </a:extLst>
              </p:cNvPr>
              <p:cNvCxnSpPr/>
              <p:nvPr userDrawn="1"/>
            </p:nvCxnSpPr>
            <p:spPr>
              <a:xfrm>
                <a:off x="1103871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23945321-E259-45E3-B63C-07AA027AA153}"/>
                  </a:ext>
                </a:extLst>
              </p:cNvPr>
              <p:cNvCxnSpPr/>
              <p:nvPr userDrawn="1"/>
            </p:nvCxnSpPr>
            <p:spPr>
              <a:xfrm>
                <a:off x="1153299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8D09E792-E0A5-4E2F-A7BD-89347189808F}"/>
                  </a:ext>
                </a:extLst>
              </p:cNvPr>
              <p:cNvCxnSpPr/>
              <p:nvPr userDrawn="1"/>
            </p:nvCxnSpPr>
            <p:spPr>
              <a:xfrm>
                <a:off x="1136823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77D461BF-7E03-4CC9-9E16-0BD7C4C84A17}"/>
                  </a:ext>
                </a:extLst>
              </p:cNvPr>
              <p:cNvCxnSpPr/>
              <p:nvPr userDrawn="1"/>
            </p:nvCxnSpPr>
            <p:spPr>
              <a:xfrm>
                <a:off x="1186250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FB6C9502-DABF-4B2F-B496-420E15866FD7}"/>
                  </a:ext>
                </a:extLst>
              </p:cNvPr>
              <p:cNvCxnSpPr/>
              <p:nvPr userDrawn="1"/>
            </p:nvCxnSpPr>
            <p:spPr>
              <a:xfrm>
                <a:off x="1169774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6" name="Straight Connector 1845">
                <a:extLst>
                  <a:ext uri="{FF2B5EF4-FFF2-40B4-BE49-F238E27FC236}">
                    <a16:creationId xmlns:a16="http://schemas.microsoft.com/office/drawing/2014/main" id="{A4EBEFFA-BA25-4E1A-BDDA-015ED507B0CE}"/>
                  </a:ext>
                </a:extLst>
              </p:cNvPr>
              <p:cNvCxnSpPr/>
              <p:nvPr userDrawn="1"/>
            </p:nvCxnSpPr>
            <p:spPr>
              <a:xfrm>
                <a:off x="12481692" y="48985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7" name="Straight Connector 1846">
                <a:extLst>
                  <a:ext uri="{FF2B5EF4-FFF2-40B4-BE49-F238E27FC236}">
                    <a16:creationId xmlns:a16="http://schemas.microsoft.com/office/drawing/2014/main" id="{3CF73DA3-659C-48E3-9963-D1C44A31C415}"/>
                  </a:ext>
                </a:extLst>
              </p:cNvPr>
              <p:cNvCxnSpPr/>
              <p:nvPr userDrawn="1"/>
            </p:nvCxnSpPr>
            <p:spPr>
              <a:xfrm>
                <a:off x="12481692" y="3265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8" name="Straight Connector 1847">
                <a:extLst>
                  <a:ext uri="{FF2B5EF4-FFF2-40B4-BE49-F238E27FC236}">
                    <a16:creationId xmlns:a16="http://schemas.microsoft.com/office/drawing/2014/main" id="{5CEF9ED2-053B-4E04-9F75-148B3BB45138}"/>
                  </a:ext>
                </a:extLst>
              </p:cNvPr>
              <p:cNvCxnSpPr/>
              <p:nvPr userDrawn="1"/>
            </p:nvCxnSpPr>
            <p:spPr>
              <a:xfrm>
                <a:off x="12481692" y="81642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9" name="Straight Connector 1848">
                <a:extLst>
                  <a:ext uri="{FF2B5EF4-FFF2-40B4-BE49-F238E27FC236}">
                    <a16:creationId xmlns:a16="http://schemas.microsoft.com/office/drawing/2014/main" id="{EE6BB664-156D-4EC9-87AA-81F824CDCA61}"/>
                  </a:ext>
                </a:extLst>
              </p:cNvPr>
              <p:cNvCxnSpPr/>
              <p:nvPr userDrawn="1"/>
            </p:nvCxnSpPr>
            <p:spPr>
              <a:xfrm>
                <a:off x="12481692" y="6531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0" name="Straight Connector 1849">
                <a:extLst>
                  <a:ext uri="{FF2B5EF4-FFF2-40B4-BE49-F238E27FC236}">
                    <a16:creationId xmlns:a16="http://schemas.microsoft.com/office/drawing/2014/main" id="{10EA876D-C26C-49EC-8B55-BE03DD8E7623}"/>
                  </a:ext>
                </a:extLst>
              </p:cNvPr>
              <p:cNvCxnSpPr/>
              <p:nvPr userDrawn="1"/>
            </p:nvCxnSpPr>
            <p:spPr>
              <a:xfrm>
                <a:off x="12481692" y="114299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1" name="Straight Connector 1850">
                <a:extLst>
                  <a:ext uri="{FF2B5EF4-FFF2-40B4-BE49-F238E27FC236}">
                    <a16:creationId xmlns:a16="http://schemas.microsoft.com/office/drawing/2014/main" id="{7C4A6D44-BC17-4D43-B7AE-C7503D0B8A21}"/>
                  </a:ext>
                </a:extLst>
              </p:cNvPr>
              <p:cNvCxnSpPr/>
              <p:nvPr userDrawn="1"/>
            </p:nvCxnSpPr>
            <p:spPr>
              <a:xfrm>
                <a:off x="12481692" y="9797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2" name="Straight Connector 1851">
                <a:extLst>
                  <a:ext uri="{FF2B5EF4-FFF2-40B4-BE49-F238E27FC236}">
                    <a16:creationId xmlns:a16="http://schemas.microsoft.com/office/drawing/2014/main" id="{EA06E691-9607-4317-8C48-254E0521AA1D}"/>
                  </a:ext>
                </a:extLst>
              </p:cNvPr>
              <p:cNvCxnSpPr/>
              <p:nvPr userDrawn="1"/>
            </p:nvCxnSpPr>
            <p:spPr>
              <a:xfrm>
                <a:off x="12481692" y="146956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3" name="Straight Connector 1852">
                <a:extLst>
                  <a:ext uri="{FF2B5EF4-FFF2-40B4-BE49-F238E27FC236}">
                    <a16:creationId xmlns:a16="http://schemas.microsoft.com/office/drawing/2014/main" id="{B0AA6427-2C4F-43F1-9439-3781909AE402}"/>
                  </a:ext>
                </a:extLst>
              </p:cNvPr>
              <p:cNvCxnSpPr/>
              <p:nvPr userDrawn="1"/>
            </p:nvCxnSpPr>
            <p:spPr>
              <a:xfrm>
                <a:off x="12481692" y="13062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4" name="Straight Connector 1853">
                <a:extLst>
                  <a:ext uri="{FF2B5EF4-FFF2-40B4-BE49-F238E27FC236}">
                    <a16:creationId xmlns:a16="http://schemas.microsoft.com/office/drawing/2014/main" id="{68D350F4-ADAD-4051-AE44-9C9AD2242397}"/>
                  </a:ext>
                </a:extLst>
              </p:cNvPr>
              <p:cNvCxnSpPr/>
              <p:nvPr userDrawn="1"/>
            </p:nvCxnSpPr>
            <p:spPr>
              <a:xfrm>
                <a:off x="12481692" y="179613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5" name="Straight Connector 1854">
                <a:extLst>
                  <a:ext uri="{FF2B5EF4-FFF2-40B4-BE49-F238E27FC236}">
                    <a16:creationId xmlns:a16="http://schemas.microsoft.com/office/drawing/2014/main" id="{798F6AC0-658D-481D-9454-23D6ECD24477}"/>
                  </a:ext>
                </a:extLst>
              </p:cNvPr>
              <p:cNvCxnSpPr/>
              <p:nvPr userDrawn="1"/>
            </p:nvCxnSpPr>
            <p:spPr>
              <a:xfrm>
                <a:off x="12481692" y="16328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6" name="Straight Connector 1855">
                <a:extLst>
                  <a:ext uri="{FF2B5EF4-FFF2-40B4-BE49-F238E27FC236}">
                    <a16:creationId xmlns:a16="http://schemas.microsoft.com/office/drawing/2014/main" id="{4E4B02EA-62DD-4C43-A716-7BFCA2A0500B}"/>
                  </a:ext>
                </a:extLst>
              </p:cNvPr>
              <p:cNvCxnSpPr/>
              <p:nvPr userDrawn="1"/>
            </p:nvCxnSpPr>
            <p:spPr>
              <a:xfrm>
                <a:off x="12481692" y="212270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7" name="Straight Connector 1856">
                <a:extLst>
                  <a:ext uri="{FF2B5EF4-FFF2-40B4-BE49-F238E27FC236}">
                    <a16:creationId xmlns:a16="http://schemas.microsoft.com/office/drawing/2014/main" id="{E874A35C-A4B1-4399-951D-F7FF0AD3C002}"/>
                  </a:ext>
                </a:extLst>
              </p:cNvPr>
              <p:cNvCxnSpPr/>
              <p:nvPr userDrawn="1"/>
            </p:nvCxnSpPr>
            <p:spPr>
              <a:xfrm>
                <a:off x="12481692" y="195942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8" name="Straight Connector 1857">
                <a:extLst>
                  <a:ext uri="{FF2B5EF4-FFF2-40B4-BE49-F238E27FC236}">
                    <a16:creationId xmlns:a16="http://schemas.microsoft.com/office/drawing/2014/main" id="{54EC331E-1727-485A-BF69-852A9D7745B8}"/>
                  </a:ext>
                </a:extLst>
              </p:cNvPr>
              <p:cNvCxnSpPr/>
              <p:nvPr userDrawn="1"/>
            </p:nvCxnSpPr>
            <p:spPr>
              <a:xfrm>
                <a:off x="12481692" y="244928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9" name="Straight Connector 1858">
                <a:extLst>
                  <a:ext uri="{FF2B5EF4-FFF2-40B4-BE49-F238E27FC236}">
                    <a16:creationId xmlns:a16="http://schemas.microsoft.com/office/drawing/2014/main" id="{5BD57214-257F-458A-9870-6966C1264ED2}"/>
                  </a:ext>
                </a:extLst>
              </p:cNvPr>
              <p:cNvCxnSpPr/>
              <p:nvPr userDrawn="1"/>
            </p:nvCxnSpPr>
            <p:spPr>
              <a:xfrm>
                <a:off x="12481692" y="228599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0" name="Straight Connector 1859">
                <a:extLst>
                  <a:ext uri="{FF2B5EF4-FFF2-40B4-BE49-F238E27FC236}">
                    <a16:creationId xmlns:a16="http://schemas.microsoft.com/office/drawing/2014/main" id="{9FB89F2F-F489-4165-AE11-FFE27B51285F}"/>
                  </a:ext>
                </a:extLst>
              </p:cNvPr>
              <p:cNvCxnSpPr/>
              <p:nvPr userDrawn="1"/>
            </p:nvCxnSpPr>
            <p:spPr>
              <a:xfrm>
                <a:off x="12481692" y="277585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1" name="Straight Connector 1860">
                <a:extLst>
                  <a:ext uri="{FF2B5EF4-FFF2-40B4-BE49-F238E27FC236}">
                    <a16:creationId xmlns:a16="http://schemas.microsoft.com/office/drawing/2014/main" id="{F7BAAA2E-0FB1-43C5-BF2B-212086AE8319}"/>
                  </a:ext>
                </a:extLst>
              </p:cNvPr>
              <p:cNvCxnSpPr/>
              <p:nvPr userDrawn="1"/>
            </p:nvCxnSpPr>
            <p:spPr>
              <a:xfrm>
                <a:off x="12481692" y="261256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2" name="Straight Connector 1861">
                <a:extLst>
                  <a:ext uri="{FF2B5EF4-FFF2-40B4-BE49-F238E27FC236}">
                    <a16:creationId xmlns:a16="http://schemas.microsoft.com/office/drawing/2014/main" id="{8E71BC40-A7EA-4C54-BA9F-1D06E59DA1EA}"/>
                  </a:ext>
                </a:extLst>
              </p:cNvPr>
              <p:cNvCxnSpPr/>
              <p:nvPr userDrawn="1"/>
            </p:nvCxnSpPr>
            <p:spPr>
              <a:xfrm>
                <a:off x="12481692" y="310242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3" name="Straight Connector 1862">
                <a:extLst>
                  <a:ext uri="{FF2B5EF4-FFF2-40B4-BE49-F238E27FC236}">
                    <a16:creationId xmlns:a16="http://schemas.microsoft.com/office/drawing/2014/main" id="{F4446A0B-E07A-49F5-8256-17E0D863436E}"/>
                  </a:ext>
                </a:extLst>
              </p:cNvPr>
              <p:cNvCxnSpPr/>
              <p:nvPr userDrawn="1"/>
            </p:nvCxnSpPr>
            <p:spPr>
              <a:xfrm>
                <a:off x="12481692" y="293913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4" name="Straight Connector 1863">
                <a:extLst>
                  <a:ext uri="{FF2B5EF4-FFF2-40B4-BE49-F238E27FC236}">
                    <a16:creationId xmlns:a16="http://schemas.microsoft.com/office/drawing/2014/main" id="{FA1E5DC1-6A01-4A68-A1AC-EA7B7604D4E5}"/>
                  </a:ext>
                </a:extLst>
              </p:cNvPr>
              <p:cNvCxnSpPr/>
              <p:nvPr userDrawn="1"/>
            </p:nvCxnSpPr>
            <p:spPr>
              <a:xfrm>
                <a:off x="12481692" y="342899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5" name="Straight Connector 1864">
                <a:extLst>
                  <a:ext uri="{FF2B5EF4-FFF2-40B4-BE49-F238E27FC236}">
                    <a16:creationId xmlns:a16="http://schemas.microsoft.com/office/drawing/2014/main" id="{E7138EF7-FBA2-4C13-B049-A4821AA85E14}"/>
                  </a:ext>
                </a:extLst>
              </p:cNvPr>
              <p:cNvCxnSpPr/>
              <p:nvPr userDrawn="1"/>
            </p:nvCxnSpPr>
            <p:spPr>
              <a:xfrm>
                <a:off x="12481692" y="326570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6" name="Straight Connector 1865">
                <a:extLst>
                  <a:ext uri="{FF2B5EF4-FFF2-40B4-BE49-F238E27FC236}">
                    <a16:creationId xmlns:a16="http://schemas.microsoft.com/office/drawing/2014/main" id="{EDCDE1AF-E0B5-4CE7-8625-32364359673C}"/>
                  </a:ext>
                </a:extLst>
              </p:cNvPr>
              <p:cNvCxnSpPr/>
              <p:nvPr userDrawn="1"/>
            </p:nvCxnSpPr>
            <p:spPr>
              <a:xfrm>
                <a:off x="12481692" y="375556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7" name="Straight Connector 1866">
                <a:extLst>
                  <a:ext uri="{FF2B5EF4-FFF2-40B4-BE49-F238E27FC236}">
                    <a16:creationId xmlns:a16="http://schemas.microsoft.com/office/drawing/2014/main" id="{9F6B3EC6-7F4C-49F7-A4C2-A0B7DBAD2178}"/>
                  </a:ext>
                </a:extLst>
              </p:cNvPr>
              <p:cNvCxnSpPr/>
              <p:nvPr userDrawn="1"/>
            </p:nvCxnSpPr>
            <p:spPr>
              <a:xfrm>
                <a:off x="12481692" y="359227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8" name="Straight Connector 1867">
                <a:extLst>
                  <a:ext uri="{FF2B5EF4-FFF2-40B4-BE49-F238E27FC236}">
                    <a16:creationId xmlns:a16="http://schemas.microsoft.com/office/drawing/2014/main" id="{0392A7A1-F502-4475-9491-ABC542C937EF}"/>
                  </a:ext>
                </a:extLst>
              </p:cNvPr>
              <p:cNvCxnSpPr/>
              <p:nvPr userDrawn="1"/>
            </p:nvCxnSpPr>
            <p:spPr>
              <a:xfrm>
                <a:off x="12481692" y="408175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9" name="Straight Connector 1868">
                <a:extLst>
                  <a:ext uri="{FF2B5EF4-FFF2-40B4-BE49-F238E27FC236}">
                    <a16:creationId xmlns:a16="http://schemas.microsoft.com/office/drawing/2014/main" id="{734D041E-063B-4497-85AA-7B8FBE417457}"/>
                  </a:ext>
                </a:extLst>
              </p:cNvPr>
              <p:cNvCxnSpPr/>
              <p:nvPr userDrawn="1"/>
            </p:nvCxnSpPr>
            <p:spPr>
              <a:xfrm>
                <a:off x="12481692" y="391846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0" name="Straight Connector 1869">
                <a:extLst>
                  <a:ext uri="{FF2B5EF4-FFF2-40B4-BE49-F238E27FC236}">
                    <a16:creationId xmlns:a16="http://schemas.microsoft.com/office/drawing/2014/main" id="{EC9749B8-000A-4818-BB0F-974419FD2021}"/>
                  </a:ext>
                </a:extLst>
              </p:cNvPr>
              <p:cNvCxnSpPr/>
              <p:nvPr userDrawn="1"/>
            </p:nvCxnSpPr>
            <p:spPr>
              <a:xfrm>
                <a:off x="12481692" y="440832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1" name="Straight Connector 1870">
                <a:extLst>
                  <a:ext uri="{FF2B5EF4-FFF2-40B4-BE49-F238E27FC236}">
                    <a16:creationId xmlns:a16="http://schemas.microsoft.com/office/drawing/2014/main" id="{8C30234A-BAC2-4ADB-ADE2-1CCA3DBC9092}"/>
                  </a:ext>
                </a:extLst>
              </p:cNvPr>
              <p:cNvCxnSpPr/>
              <p:nvPr userDrawn="1"/>
            </p:nvCxnSpPr>
            <p:spPr>
              <a:xfrm>
                <a:off x="12481692" y="424504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2" name="Straight Connector 1871">
                <a:extLst>
                  <a:ext uri="{FF2B5EF4-FFF2-40B4-BE49-F238E27FC236}">
                    <a16:creationId xmlns:a16="http://schemas.microsoft.com/office/drawing/2014/main" id="{6B6F744C-7013-45B9-9791-38F4976AE050}"/>
                  </a:ext>
                </a:extLst>
              </p:cNvPr>
              <p:cNvCxnSpPr/>
              <p:nvPr userDrawn="1"/>
            </p:nvCxnSpPr>
            <p:spPr>
              <a:xfrm>
                <a:off x="12481692" y="473489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3" name="Straight Connector 1872">
                <a:extLst>
                  <a:ext uri="{FF2B5EF4-FFF2-40B4-BE49-F238E27FC236}">
                    <a16:creationId xmlns:a16="http://schemas.microsoft.com/office/drawing/2014/main" id="{38A09CC4-4EE2-452A-8585-3C22C9462376}"/>
                  </a:ext>
                </a:extLst>
              </p:cNvPr>
              <p:cNvCxnSpPr/>
              <p:nvPr userDrawn="1"/>
            </p:nvCxnSpPr>
            <p:spPr>
              <a:xfrm>
                <a:off x="12481692" y="457161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4" name="Straight Connector 1873">
                <a:extLst>
                  <a:ext uri="{FF2B5EF4-FFF2-40B4-BE49-F238E27FC236}">
                    <a16:creationId xmlns:a16="http://schemas.microsoft.com/office/drawing/2014/main" id="{18047928-7E24-453B-9C35-D3F4D9727E33}"/>
                  </a:ext>
                </a:extLst>
              </p:cNvPr>
              <p:cNvCxnSpPr/>
              <p:nvPr userDrawn="1"/>
            </p:nvCxnSpPr>
            <p:spPr>
              <a:xfrm>
                <a:off x="12481692" y="50614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6" name="Straight Connector 1875">
                <a:extLst>
                  <a:ext uri="{FF2B5EF4-FFF2-40B4-BE49-F238E27FC236}">
                    <a16:creationId xmlns:a16="http://schemas.microsoft.com/office/drawing/2014/main" id="{AEB32B1B-FDD5-4DA4-B07C-87365241BE3E}"/>
                  </a:ext>
                </a:extLst>
              </p:cNvPr>
              <p:cNvCxnSpPr/>
              <p:nvPr userDrawn="1"/>
            </p:nvCxnSpPr>
            <p:spPr>
              <a:xfrm>
                <a:off x="12481692" y="53880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7" name="Straight Connector 1876">
                <a:extLst>
                  <a:ext uri="{FF2B5EF4-FFF2-40B4-BE49-F238E27FC236}">
                    <a16:creationId xmlns:a16="http://schemas.microsoft.com/office/drawing/2014/main" id="{2A0ABFEF-DF4E-4CEB-959C-B6B26B683376}"/>
                  </a:ext>
                </a:extLst>
              </p:cNvPr>
              <p:cNvCxnSpPr/>
              <p:nvPr userDrawn="1"/>
            </p:nvCxnSpPr>
            <p:spPr>
              <a:xfrm>
                <a:off x="12481692" y="522475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8" name="Straight Connector 1877">
                <a:extLst>
                  <a:ext uri="{FF2B5EF4-FFF2-40B4-BE49-F238E27FC236}">
                    <a16:creationId xmlns:a16="http://schemas.microsoft.com/office/drawing/2014/main" id="{3451E7DD-CB32-422A-8DF3-8F31E24E8239}"/>
                  </a:ext>
                </a:extLst>
              </p:cNvPr>
              <p:cNvCxnSpPr/>
              <p:nvPr userDrawn="1"/>
            </p:nvCxnSpPr>
            <p:spPr>
              <a:xfrm>
                <a:off x="12481692" y="57146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9" name="Straight Connector 1878">
                <a:extLst>
                  <a:ext uri="{FF2B5EF4-FFF2-40B4-BE49-F238E27FC236}">
                    <a16:creationId xmlns:a16="http://schemas.microsoft.com/office/drawing/2014/main" id="{D86475DA-391E-4A74-AD10-8794319D1EFB}"/>
                  </a:ext>
                </a:extLst>
              </p:cNvPr>
              <p:cNvCxnSpPr/>
              <p:nvPr userDrawn="1"/>
            </p:nvCxnSpPr>
            <p:spPr>
              <a:xfrm>
                <a:off x="12481692" y="555132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0" name="Straight Connector 1879">
                <a:extLst>
                  <a:ext uri="{FF2B5EF4-FFF2-40B4-BE49-F238E27FC236}">
                    <a16:creationId xmlns:a16="http://schemas.microsoft.com/office/drawing/2014/main" id="{2B166F54-2D92-4FBE-B9F4-1253F4EF6868}"/>
                  </a:ext>
                </a:extLst>
              </p:cNvPr>
              <p:cNvCxnSpPr/>
              <p:nvPr userDrawn="1"/>
            </p:nvCxnSpPr>
            <p:spPr>
              <a:xfrm>
                <a:off x="12481692" y="60411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1" name="Straight Connector 1880">
                <a:extLst>
                  <a:ext uri="{FF2B5EF4-FFF2-40B4-BE49-F238E27FC236}">
                    <a16:creationId xmlns:a16="http://schemas.microsoft.com/office/drawing/2014/main" id="{F02BF647-500B-4CB9-B89E-D7EAED4F6AE7}"/>
                  </a:ext>
                </a:extLst>
              </p:cNvPr>
              <p:cNvCxnSpPr/>
              <p:nvPr userDrawn="1"/>
            </p:nvCxnSpPr>
            <p:spPr>
              <a:xfrm>
                <a:off x="12481692" y="587789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2" name="Straight Connector 1881">
                <a:extLst>
                  <a:ext uri="{FF2B5EF4-FFF2-40B4-BE49-F238E27FC236}">
                    <a16:creationId xmlns:a16="http://schemas.microsoft.com/office/drawing/2014/main" id="{D4100C2F-A6CC-4330-AE7F-77C409F51318}"/>
                  </a:ext>
                </a:extLst>
              </p:cNvPr>
              <p:cNvCxnSpPr/>
              <p:nvPr userDrawn="1"/>
            </p:nvCxnSpPr>
            <p:spPr>
              <a:xfrm>
                <a:off x="12481692" y="63677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3" name="Straight Connector 1882">
                <a:extLst>
                  <a:ext uri="{FF2B5EF4-FFF2-40B4-BE49-F238E27FC236}">
                    <a16:creationId xmlns:a16="http://schemas.microsoft.com/office/drawing/2014/main" id="{736E85BA-741B-47DD-83C9-89BF1C9AC151}"/>
                  </a:ext>
                </a:extLst>
              </p:cNvPr>
              <p:cNvCxnSpPr/>
              <p:nvPr userDrawn="1"/>
            </p:nvCxnSpPr>
            <p:spPr>
              <a:xfrm>
                <a:off x="12481692" y="620446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" name="Straight Connector 2020">
                <a:extLst>
                  <a:ext uri="{FF2B5EF4-FFF2-40B4-BE49-F238E27FC236}">
                    <a16:creationId xmlns:a16="http://schemas.microsoft.com/office/drawing/2014/main" id="{E7775488-7784-403B-BC04-F7FEAFC1D23C}"/>
                  </a:ext>
                </a:extLst>
              </p:cNvPr>
              <p:cNvCxnSpPr/>
              <p:nvPr userDrawn="1"/>
            </p:nvCxnSpPr>
            <p:spPr>
              <a:xfrm>
                <a:off x="49427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2" name="Straight Connector 2021">
                <a:extLst>
                  <a:ext uri="{FF2B5EF4-FFF2-40B4-BE49-F238E27FC236}">
                    <a16:creationId xmlns:a16="http://schemas.microsoft.com/office/drawing/2014/main" id="{BCFE1D7B-6F55-42CB-B02B-856236CD9137}"/>
                  </a:ext>
                </a:extLst>
              </p:cNvPr>
              <p:cNvCxnSpPr/>
              <p:nvPr userDrawn="1"/>
            </p:nvCxnSpPr>
            <p:spPr>
              <a:xfrm>
                <a:off x="32951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3" name="Straight Connector 2022">
                <a:extLst>
                  <a:ext uri="{FF2B5EF4-FFF2-40B4-BE49-F238E27FC236}">
                    <a16:creationId xmlns:a16="http://schemas.microsoft.com/office/drawing/2014/main" id="{68E9AD67-5D0F-4D1D-B2C6-0F44E7A00DB5}"/>
                  </a:ext>
                </a:extLst>
              </p:cNvPr>
              <p:cNvCxnSpPr/>
              <p:nvPr userDrawn="1"/>
            </p:nvCxnSpPr>
            <p:spPr>
              <a:xfrm>
                <a:off x="82378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Connector 2023">
                <a:extLst>
                  <a:ext uri="{FF2B5EF4-FFF2-40B4-BE49-F238E27FC236}">
                    <a16:creationId xmlns:a16="http://schemas.microsoft.com/office/drawing/2014/main" id="{6A77AADB-CF97-4212-BF30-FCD05F619287}"/>
                  </a:ext>
                </a:extLst>
              </p:cNvPr>
              <p:cNvCxnSpPr/>
              <p:nvPr userDrawn="1"/>
            </p:nvCxnSpPr>
            <p:spPr>
              <a:xfrm>
                <a:off x="65902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Connector 2024">
                <a:extLst>
                  <a:ext uri="{FF2B5EF4-FFF2-40B4-BE49-F238E27FC236}">
                    <a16:creationId xmlns:a16="http://schemas.microsoft.com/office/drawing/2014/main" id="{324FC146-C2BF-4C87-B40C-8E3578830F57}"/>
                  </a:ext>
                </a:extLst>
              </p:cNvPr>
              <p:cNvCxnSpPr/>
              <p:nvPr userDrawn="1"/>
            </p:nvCxnSpPr>
            <p:spPr>
              <a:xfrm>
                <a:off x="115330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Connector 2025">
                <a:extLst>
                  <a:ext uri="{FF2B5EF4-FFF2-40B4-BE49-F238E27FC236}">
                    <a16:creationId xmlns:a16="http://schemas.microsoft.com/office/drawing/2014/main" id="{EC2B6437-2BB5-471E-ABC2-7E7904E3D4C3}"/>
                  </a:ext>
                </a:extLst>
              </p:cNvPr>
              <p:cNvCxnSpPr/>
              <p:nvPr userDrawn="1"/>
            </p:nvCxnSpPr>
            <p:spPr>
              <a:xfrm>
                <a:off x="98854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Connector 2026">
                <a:extLst>
                  <a:ext uri="{FF2B5EF4-FFF2-40B4-BE49-F238E27FC236}">
                    <a16:creationId xmlns:a16="http://schemas.microsoft.com/office/drawing/2014/main" id="{52BB5111-C422-4C26-8C98-E36EF8D4915A}"/>
                  </a:ext>
                </a:extLst>
              </p:cNvPr>
              <p:cNvCxnSpPr/>
              <p:nvPr userDrawn="1"/>
            </p:nvCxnSpPr>
            <p:spPr>
              <a:xfrm>
                <a:off x="148281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Connector 2027">
                <a:extLst>
                  <a:ext uri="{FF2B5EF4-FFF2-40B4-BE49-F238E27FC236}">
                    <a16:creationId xmlns:a16="http://schemas.microsoft.com/office/drawing/2014/main" id="{57E7B28E-78CD-4304-901F-45AA13D106A1}"/>
                  </a:ext>
                </a:extLst>
              </p:cNvPr>
              <p:cNvCxnSpPr/>
              <p:nvPr userDrawn="1"/>
            </p:nvCxnSpPr>
            <p:spPr>
              <a:xfrm>
                <a:off x="131805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9" name="Straight Connector 2028">
                <a:extLst>
                  <a:ext uri="{FF2B5EF4-FFF2-40B4-BE49-F238E27FC236}">
                    <a16:creationId xmlns:a16="http://schemas.microsoft.com/office/drawing/2014/main" id="{C854AE8E-D93F-4651-89BA-5113864C436B}"/>
                  </a:ext>
                </a:extLst>
              </p:cNvPr>
              <p:cNvCxnSpPr/>
              <p:nvPr userDrawn="1"/>
            </p:nvCxnSpPr>
            <p:spPr>
              <a:xfrm>
                <a:off x="181232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0" name="Straight Connector 2029">
                <a:extLst>
                  <a:ext uri="{FF2B5EF4-FFF2-40B4-BE49-F238E27FC236}">
                    <a16:creationId xmlns:a16="http://schemas.microsoft.com/office/drawing/2014/main" id="{2F10C3E3-B5E1-4AFE-A016-EA667102B8E5}"/>
                  </a:ext>
                </a:extLst>
              </p:cNvPr>
              <p:cNvCxnSpPr/>
              <p:nvPr userDrawn="1"/>
            </p:nvCxnSpPr>
            <p:spPr>
              <a:xfrm>
                <a:off x="164757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1" name="Straight Connector 2030">
                <a:extLst>
                  <a:ext uri="{FF2B5EF4-FFF2-40B4-BE49-F238E27FC236}">
                    <a16:creationId xmlns:a16="http://schemas.microsoft.com/office/drawing/2014/main" id="{2E4C1715-969B-4A57-AB1C-A7B9416B8940}"/>
                  </a:ext>
                </a:extLst>
              </p:cNvPr>
              <p:cNvCxnSpPr/>
              <p:nvPr userDrawn="1"/>
            </p:nvCxnSpPr>
            <p:spPr>
              <a:xfrm>
                <a:off x="214184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2" name="Straight Connector 2031">
                <a:extLst>
                  <a:ext uri="{FF2B5EF4-FFF2-40B4-BE49-F238E27FC236}">
                    <a16:creationId xmlns:a16="http://schemas.microsoft.com/office/drawing/2014/main" id="{158CE7B0-F5BE-4A43-8581-8996297032EE}"/>
                  </a:ext>
                </a:extLst>
              </p:cNvPr>
              <p:cNvCxnSpPr/>
              <p:nvPr userDrawn="1"/>
            </p:nvCxnSpPr>
            <p:spPr>
              <a:xfrm>
                <a:off x="197708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3" name="Straight Connector 2032">
                <a:extLst>
                  <a:ext uri="{FF2B5EF4-FFF2-40B4-BE49-F238E27FC236}">
                    <a16:creationId xmlns:a16="http://schemas.microsoft.com/office/drawing/2014/main" id="{66158B0E-679A-42D3-9371-E559F3212A00}"/>
                  </a:ext>
                </a:extLst>
              </p:cNvPr>
              <p:cNvCxnSpPr/>
              <p:nvPr userDrawn="1"/>
            </p:nvCxnSpPr>
            <p:spPr>
              <a:xfrm>
                <a:off x="247135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4" name="Straight Connector 2033">
                <a:extLst>
                  <a:ext uri="{FF2B5EF4-FFF2-40B4-BE49-F238E27FC236}">
                    <a16:creationId xmlns:a16="http://schemas.microsoft.com/office/drawing/2014/main" id="{041138B8-72FE-4238-8CD3-A948B4811361}"/>
                  </a:ext>
                </a:extLst>
              </p:cNvPr>
              <p:cNvCxnSpPr/>
              <p:nvPr userDrawn="1"/>
            </p:nvCxnSpPr>
            <p:spPr>
              <a:xfrm>
                <a:off x="230659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5" name="Straight Connector 2034">
                <a:extLst>
                  <a:ext uri="{FF2B5EF4-FFF2-40B4-BE49-F238E27FC236}">
                    <a16:creationId xmlns:a16="http://schemas.microsoft.com/office/drawing/2014/main" id="{9C203DDF-9EC6-42CA-82A4-B36E9732D657}"/>
                  </a:ext>
                </a:extLst>
              </p:cNvPr>
              <p:cNvCxnSpPr/>
              <p:nvPr userDrawn="1"/>
            </p:nvCxnSpPr>
            <p:spPr>
              <a:xfrm>
                <a:off x="280087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6" name="Straight Connector 2035">
                <a:extLst>
                  <a:ext uri="{FF2B5EF4-FFF2-40B4-BE49-F238E27FC236}">
                    <a16:creationId xmlns:a16="http://schemas.microsoft.com/office/drawing/2014/main" id="{45917DC4-72A8-445B-A89D-DB24F13E75B5}"/>
                  </a:ext>
                </a:extLst>
              </p:cNvPr>
              <p:cNvCxnSpPr/>
              <p:nvPr userDrawn="1"/>
            </p:nvCxnSpPr>
            <p:spPr>
              <a:xfrm>
                <a:off x="263611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7" name="Straight Connector 2036">
                <a:extLst>
                  <a:ext uri="{FF2B5EF4-FFF2-40B4-BE49-F238E27FC236}">
                    <a16:creationId xmlns:a16="http://schemas.microsoft.com/office/drawing/2014/main" id="{250E3C34-4E8B-4492-83A8-F62ED6E47ECB}"/>
                  </a:ext>
                </a:extLst>
              </p:cNvPr>
              <p:cNvCxnSpPr/>
              <p:nvPr userDrawn="1"/>
            </p:nvCxnSpPr>
            <p:spPr>
              <a:xfrm>
                <a:off x="313038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8" name="Straight Connector 2037">
                <a:extLst>
                  <a:ext uri="{FF2B5EF4-FFF2-40B4-BE49-F238E27FC236}">
                    <a16:creationId xmlns:a16="http://schemas.microsoft.com/office/drawing/2014/main" id="{2DA6F0F4-D527-4063-ABE6-DA7B1AFA0343}"/>
                  </a:ext>
                </a:extLst>
              </p:cNvPr>
              <p:cNvCxnSpPr/>
              <p:nvPr userDrawn="1"/>
            </p:nvCxnSpPr>
            <p:spPr>
              <a:xfrm>
                <a:off x="296562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Connector 2038">
                <a:extLst>
                  <a:ext uri="{FF2B5EF4-FFF2-40B4-BE49-F238E27FC236}">
                    <a16:creationId xmlns:a16="http://schemas.microsoft.com/office/drawing/2014/main" id="{4ADD9BC8-05F2-4ACD-B6AF-D75161CC54BF}"/>
                  </a:ext>
                </a:extLst>
              </p:cNvPr>
              <p:cNvCxnSpPr/>
              <p:nvPr userDrawn="1"/>
            </p:nvCxnSpPr>
            <p:spPr>
              <a:xfrm>
                <a:off x="345989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0" name="Straight Connector 2039">
                <a:extLst>
                  <a:ext uri="{FF2B5EF4-FFF2-40B4-BE49-F238E27FC236}">
                    <a16:creationId xmlns:a16="http://schemas.microsoft.com/office/drawing/2014/main" id="{9F6DE046-7C11-473D-826E-ECFF5561C559}"/>
                  </a:ext>
                </a:extLst>
              </p:cNvPr>
              <p:cNvCxnSpPr/>
              <p:nvPr userDrawn="1"/>
            </p:nvCxnSpPr>
            <p:spPr>
              <a:xfrm>
                <a:off x="329514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1" name="Straight Connector 2040">
                <a:extLst>
                  <a:ext uri="{FF2B5EF4-FFF2-40B4-BE49-F238E27FC236}">
                    <a16:creationId xmlns:a16="http://schemas.microsoft.com/office/drawing/2014/main" id="{CA944FFF-70A6-4FF9-A022-A40BFBCD9312}"/>
                  </a:ext>
                </a:extLst>
              </p:cNvPr>
              <p:cNvCxnSpPr/>
              <p:nvPr userDrawn="1"/>
            </p:nvCxnSpPr>
            <p:spPr>
              <a:xfrm>
                <a:off x="378941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2" name="Straight Connector 2041">
                <a:extLst>
                  <a:ext uri="{FF2B5EF4-FFF2-40B4-BE49-F238E27FC236}">
                    <a16:creationId xmlns:a16="http://schemas.microsoft.com/office/drawing/2014/main" id="{3C2DFD9C-328E-4B1F-8B1C-6671D1EBF9DB}"/>
                  </a:ext>
                </a:extLst>
              </p:cNvPr>
              <p:cNvCxnSpPr/>
              <p:nvPr userDrawn="1"/>
            </p:nvCxnSpPr>
            <p:spPr>
              <a:xfrm>
                <a:off x="362465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3" name="Straight Connector 2042">
                <a:extLst>
                  <a:ext uri="{FF2B5EF4-FFF2-40B4-BE49-F238E27FC236}">
                    <a16:creationId xmlns:a16="http://schemas.microsoft.com/office/drawing/2014/main" id="{29C922E8-2F3D-43CE-A121-17CF94547BAD}"/>
                  </a:ext>
                </a:extLst>
              </p:cNvPr>
              <p:cNvCxnSpPr/>
              <p:nvPr userDrawn="1"/>
            </p:nvCxnSpPr>
            <p:spPr>
              <a:xfrm>
                <a:off x="411892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Connector 2043">
                <a:extLst>
                  <a:ext uri="{FF2B5EF4-FFF2-40B4-BE49-F238E27FC236}">
                    <a16:creationId xmlns:a16="http://schemas.microsoft.com/office/drawing/2014/main" id="{7A93877F-AB12-4FF8-91C4-04D0B4ECC66A}"/>
                  </a:ext>
                </a:extLst>
              </p:cNvPr>
              <p:cNvCxnSpPr/>
              <p:nvPr userDrawn="1"/>
            </p:nvCxnSpPr>
            <p:spPr>
              <a:xfrm>
                <a:off x="395416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5" name="Straight Connector 2044">
                <a:extLst>
                  <a:ext uri="{FF2B5EF4-FFF2-40B4-BE49-F238E27FC236}">
                    <a16:creationId xmlns:a16="http://schemas.microsoft.com/office/drawing/2014/main" id="{935663A9-3DAF-4FEA-B361-F7CDC8C4262A}"/>
                  </a:ext>
                </a:extLst>
              </p:cNvPr>
              <p:cNvCxnSpPr/>
              <p:nvPr userDrawn="1"/>
            </p:nvCxnSpPr>
            <p:spPr>
              <a:xfrm>
                <a:off x="444844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6" name="Straight Connector 2045">
                <a:extLst>
                  <a:ext uri="{FF2B5EF4-FFF2-40B4-BE49-F238E27FC236}">
                    <a16:creationId xmlns:a16="http://schemas.microsoft.com/office/drawing/2014/main" id="{348D3BE9-3FCA-4C32-81F4-B88BA2668C71}"/>
                  </a:ext>
                </a:extLst>
              </p:cNvPr>
              <p:cNvCxnSpPr/>
              <p:nvPr userDrawn="1"/>
            </p:nvCxnSpPr>
            <p:spPr>
              <a:xfrm>
                <a:off x="428368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7" name="Straight Connector 2046">
                <a:extLst>
                  <a:ext uri="{FF2B5EF4-FFF2-40B4-BE49-F238E27FC236}">
                    <a16:creationId xmlns:a16="http://schemas.microsoft.com/office/drawing/2014/main" id="{3DAAF9E5-FC2D-41C4-A0F9-5294F77E362D}"/>
                  </a:ext>
                </a:extLst>
              </p:cNvPr>
              <p:cNvCxnSpPr/>
              <p:nvPr userDrawn="1"/>
            </p:nvCxnSpPr>
            <p:spPr>
              <a:xfrm>
                <a:off x="477795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8" name="Straight Connector 2047">
                <a:extLst>
                  <a:ext uri="{FF2B5EF4-FFF2-40B4-BE49-F238E27FC236}">
                    <a16:creationId xmlns:a16="http://schemas.microsoft.com/office/drawing/2014/main" id="{E7DF4BB4-CC67-4504-963E-61FA8714FA3B}"/>
                  </a:ext>
                </a:extLst>
              </p:cNvPr>
              <p:cNvCxnSpPr/>
              <p:nvPr userDrawn="1"/>
            </p:nvCxnSpPr>
            <p:spPr>
              <a:xfrm>
                <a:off x="461319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Connector 2048">
                <a:extLst>
                  <a:ext uri="{FF2B5EF4-FFF2-40B4-BE49-F238E27FC236}">
                    <a16:creationId xmlns:a16="http://schemas.microsoft.com/office/drawing/2014/main" id="{EE734A94-C376-4C99-98CE-E1B12E811DC8}"/>
                  </a:ext>
                </a:extLst>
              </p:cNvPr>
              <p:cNvCxnSpPr/>
              <p:nvPr userDrawn="1"/>
            </p:nvCxnSpPr>
            <p:spPr>
              <a:xfrm>
                <a:off x="510746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0" name="Straight Connector 2049">
                <a:extLst>
                  <a:ext uri="{FF2B5EF4-FFF2-40B4-BE49-F238E27FC236}">
                    <a16:creationId xmlns:a16="http://schemas.microsoft.com/office/drawing/2014/main" id="{865EE46D-C843-4A85-BA7D-E64DCF36E286}"/>
                  </a:ext>
                </a:extLst>
              </p:cNvPr>
              <p:cNvCxnSpPr/>
              <p:nvPr userDrawn="1"/>
            </p:nvCxnSpPr>
            <p:spPr>
              <a:xfrm>
                <a:off x="494271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1" name="Straight Connector 2050">
                <a:extLst>
                  <a:ext uri="{FF2B5EF4-FFF2-40B4-BE49-F238E27FC236}">
                    <a16:creationId xmlns:a16="http://schemas.microsoft.com/office/drawing/2014/main" id="{AF1C7CAA-6590-4527-B14A-DB14548A9F12}"/>
                  </a:ext>
                </a:extLst>
              </p:cNvPr>
              <p:cNvCxnSpPr/>
              <p:nvPr userDrawn="1"/>
            </p:nvCxnSpPr>
            <p:spPr>
              <a:xfrm>
                <a:off x="543698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2" name="Straight Connector 2051">
                <a:extLst>
                  <a:ext uri="{FF2B5EF4-FFF2-40B4-BE49-F238E27FC236}">
                    <a16:creationId xmlns:a16="http://schemas.microsoft.com/office/drawing/2014/main" id="{A3A71923-A512-4D0E-9FB4-90750AA5BCE6}"/>
                  </a:ext>
                </a:extLst>
              </p:cNvPr>
              <p:cNvCxnSpPr/>
              <p:nvPr userDrawn="1"/>
            </p:nvCxnSpPr>
            <p:spPr>
              <a:xfrm>
                <a:off x="527222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3" name="Straight Connector 2052">
                <a:extLst>
                  <a:ext uri="{FF2B5EF4-FFF2-40B4-BE49-F238E27FC236}">
                    <a16:creationId xmlns:a16="http://schemas.microsoft.com/office/drawing/2014/main" id="{762BFA0C-869D-4074-BA13-586C7453508C}"/>
                  </a:ext>
                </a:extLst>
              </p:cNvPr>
              <p:cNvCxnSpPr/>
              <p:nvPr userDrawn="1"/>
            </p:nvCxnSpPr>
            <p:spPr>
              <a:xfrm>
                <a:off x="576649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Connector 2053">
                <a:extLst>
                  <a:ext uri="{FF2B5EF4-FFF2-40B4-BE49-F238E27FC236}">
                    <a16:creationId xmlns:a16="http://schemas.microsoft.com/office/drawing/2014/main" id="{45DD90F0-013E-470F-B932-DF34112F9148}"/>
                  </a:ext>
                </a:extLst>
              </p:cNvPr>
              <p:cNvCxnSpPr/>
              <p:nvPr userDrawn="1"/>
            </p:nvCxnSpPr>
            <p:spPr>
              <a:xfrm>
                <a:off x="560173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5" name="Straight Connector 2054">
                <a:extLst>
                  <a:ext uri="{FF2B5EF4-FFF2-40B4-BE49-F238E27FC236}">
                    <a16:creationId xmlns:a16="http://schemas.microsoft.com/office/drawing/2014/main" id="{13AE674F-F33B-4A4B-B56D-548693F3C815}"/>
                  </a:ext>
                </a:extLst>
              </p:cNvPr>
              <p:cNvCxnSpPr/>
              <p:nvPr userDrawn="1"/>
            </p:nvCxnSpPr>
            <p:spPr>
              <a:xfrm>
                <a:off x="609601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6" name="Straight Connector 2055">
                <a:extLst>
                  <a:ext uri="{FF2B5EF4-FFF2-40B4-BE49-F238E27FC236}">
                    <a16:creationId xmlns:a16="http://schemas.microsoft.com/office/drawing/2014/main" id="{A680FD1A-7D29-481B-B6C3-2DEAB6286BCC}"/>
                  </a:ext>
                </a:extLst>
              </p:cNvPr>
              <p:cNvCxnSpPr/>
              <p:nvPr userDrawn="1"/>
            </p:nvCxnSpPr>
            <p:spPr>
              <a:xfrm>
                <a:off x="593125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7" name="Straight Connector 2056">
                <a:extLst>
                  <a:ext uri="{FF2B5EF4-FFF2-40B4-BE49-F238E27FC236}">
                    <a16:creationId xmlns:a16="http://schemas.microsoft.com/office/drawing/2014/main" id="{2C3A5CB2-2CE4-46D5-876B-ABBCC2F3E017}"/>
                  </a:ext>
                </a:extLst>
              </p:cNvPr>
              <p:cNvCxnSpPr/>
              <p:nvPr userDrawn="1"/>
            </p:nvCxnSpPr>
            <p:spPr>
              <a:xfrm>
                <a:off x="642552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8" name="Straight Connector 2057">
                <a:extLst>
                  <a:ext uri="{FF2B5EF4-FFF2-40B4-BE49-F238E27FC236}">
                    <a16:creationId xmlns:a16="http://schemas.microsoft.com/office/drawing/2014/main" id="{403D01B7-569C-4059-9608-4A861B81AF1A}"/>
                  </a:ext>
                </a:extLst>
              </p:cNvPr>
              <p:cNvCxnSpPr/>
              <p:nvPr userDrawn="1"/>
            </p:nvCxnSpPr>
            <p:spPr>
              <a:xfrm>
                <a:off x="626076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9" name="Straight Connector 2058">
                <a:extLst>
                  <a:ext uri="{FF2B5EF4-FFF2-40B4-BE49-F238E27FC236}">
                    <a16:creationId xmlns:a16="http://schemas.microsoft.com/office/drawing/2014/main" id="{1ABF768A-3814-4A15-90CF-BDACE6502F77}"/>
                  </a:ext>
                </a:extLst>
              </p:cNvPr>
              <p:cNvCxnSpPr/>
              <p:nvPr userDrawn="1"/>
            </p:nvCxnSpPr>
            <p:spPr>
              <a:xfrm>
                <a:off x="659028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Straight Connector 2059">
                <a:extLst>
                  <a:ext uri="{FF2B5EF4-FFF2-40B4-BE49-F238E27FC236}">
                    <a16:creationId xmlns:a16="http://schemas.microsoft.com/office/drawing/2014/main" id="{FCFCFDC3-7C9D-45CE-A25A-F9D0990F0DA5}"/>
                  </a:ext>
                </a:extLst>
              </p:cNvPr>
              <p:cNvCxnSpPr/>
              <p:nvPr userDrawn="1"/>
            </p:nvCxnSpPr>
            <p:spPr>
              <a:xfrm>
                <a:off x="691979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Connector 2060">
                <a:extLst>
                  <a:ext uri="{FF2B5EF4-FFF2-40B4-BE49-F238E27FC236}">
                    <a16:creationId xmlns:a16="http://schemas.microsoft.com/office/drawing/2014/main" id="{502D6FFE-63AA-48A3-A3A2-EA8186B7CE75}"/>
                  </a:ext>
                </a:extLst>
              </p:cNvPr>
              <p:cNvCxnSpPr/>
              <p:nvPr userDrawn="1"/>
            </p:nvCxnSpPr>
            <p:spPr>
              <a:xfrm>
                <a:off x="675503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Connector 2061">
                <a:extLst>
                  <a:ext uri="{FF2B5EF4-FFF2-40B4-BE49-F238E27FC236}">
                    <a16:creationId xmlns:a16="http://schemas.microsoft.com/office/drawing/2014/main" id="{45D02340-9CEF-4D15-8728-8CE100E598AD}"/>
                  </a:ext>
                </a:extLst>
              </p:cNvPr>
              <p:cNvCxnSpPr/>
              <p:nvPr userDrawn="1"/>
            </p:nvCxnSpPr>
            <p:spPr>
              <a:xfrm>
                <a:off x="724930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3" name="Straight Connector 2062">
                <a:extLst>
                  <a:ext uri="{FF2B5EF4-FFF2-40B4-BE49-F238E27FC236}">
                    <a16:creationId xmlns:a16="http://schemas.microsoft.com/office/drawing/2014/main" id="{48E771BA-5C48-40DE-821E-676678C2CE43}"/>
                  </a:ext>
                </a:extLst>
              </p:cNvPr>
              <p:cNvCxnSpPr/>
              <p:nvPr userDrawn="1"/>
            </p:nvCxnSpPr>
            <p:spPr>
              <a:xfrm>
                <a:off x="708455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4" name="Straight Connector 2063">
                <a:extLst>
                  <a:ext uri="{FF2B5EF4-FFF2-40B4-BE49-F238E27FC236}">
                    <a16:creationId xmlns:a16="http://schemas.microsoft.com/office/drawing/2014/main" id="{6677D2F6-CD4B-448A-A392-97ABF94545FA}"/>
                  </a:ext>
                </a:extLst>
              </p:cNvPr>
              <p:cNvCxnSpPr/>
              <p:nvPr userDrawn="1"/>
            </p:nvCxnSpPr>
            <p:spPr>
              <a:xfrm>
                <a:off x="757882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Connector 2064">
                <a:extLst>
                  <a:ext uri="{FF2B5EF4-FFF2-40B4-BE49-F238E27FC236}">
                    <a16:creationId xmlns:a16="http://schemas.microsoft.com/office/drawing/2014/main" id="{64CC4814-104F-4D03-8563-371B90F226B0}"/>
                  </a:ext>
                </a:extLst>
              </p:cNvPr>
              <p:cNvCxnSpPr/>
              <p:nvPr userDrawn="1"/>
            </p:nvCxnSpPr>
            <p:spPr>
              <a:xfrm>
                <a:off x="741406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6" name="Straight Connector 2065">
                <a:extLst>
                  <a:ext uri="{FF2B5EF4-FFF2-40B4-BE49-F238E27FC236}">
                    <a16:creationId xmlns:a16="http://schemas.microsoft.com/office/drawing/2014/main" id="{AAAE3F7E-7C9A-4A46-9A19-BE2828746503}"/>
                  </a:ext>
                </a:extLst>
              </p:cNvPr>
              <p:cNvCxnSpPr/>
              <p:nvPr userDrawn="1"/>
            </p:nvCxnSpPr>
            <p:spPr>
              <a:xfrm>
                <a:off x="790833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7" name="Straight Connector 2066">
                <a:extLst>
                  <a:ext uri="{FF2B5EF4-FFF2-40B4-BE49-F238E27FC236}">
                    <a16:creationId xmlns:a16="http://schemas.microsoft.com/office/drawing/2014/main" id="{66306011-B0C8-4751-B99B-CD8502EB33BD}"/>
                  </a:ext>
                </a:extLst>
              </p:cNvPr>
              <p:cNvCxnSpPr/>
              <p:nvPr userDrawn="1"/>
            </p:nvCxnSpPr>
            <p:spPr>
              <a:xfrm>
                <a:off x="774357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8" name="Straight Connector 2067">
                <a:extLst>
                  <a:ext uri="{FF2B5EF4-FFF2-40B4-BE49-F238E27FC236}">
                    <a16:creationId xmlns:a16="http://schemas.microsoft.com/office/drawing/2014/main" id="{6C77A301-58B5-4369-BDF7-67D58A257A01}"/>
                  </a:ext>
                </a:extLst>
              </p:cNvPr>
              <p:cNvCxnSpPr/>
              <p:nvPr userDrawn="1"/>
            </p:nvCxnSpPr>
            <p:spPr>
              <a:xfrm>
                <a:off x="823785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9" name="Straight Connector 2068">
                <a:extLst>
                  <a:ext uri="{FF2B5EF4-FFF2-40B4-BE49-F238E27FC236}">
                    <a16:creationId xmlns:a16="http://schemas.microsoft.com/office/drawing/2014/main" id="{CA097E7B-A969-46D4-8193-89CFFA1C307D}"/>
                  </a:ext>
                </a:extLst>
              </p:cNvPr>
              <p:cNvCxnSpPr/>
              <p:nvPr userDrawn="1"/>
            </p:nvCxnSpPr>
            <p:spPr>
              <a:xfrm>
                <a:off x="807309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0" name="Straight Connector 2069">
                <a:extLst>
                  <a:ext uri="{FF2B5EF4-FFF2-40B4-BE49-F238E27FC236}">
                    <a16:creationId xmlns:a16="http://schemas.microsoft.com/office/drawing/2014/main" id="{85326DB9-2FFE-4E9B-9018-91D22694127E}"/>
                  </a:ext>
                </a:extLst>
              </p:cNvPr>
              <p:cNvCxnSpPr/>
              <p:nvPr userDrawn="1"/>
            </p:nvCxnSpPr>
            <p:spPr>
              <a:xfrm>
                <a:off x="856736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1" name="Straight Connector 2070">
                <a:extLst>
                  <a:ext uri="{FF2B5EF4-FFF2-40B4-BE49-F238E27FC236}">
                    <a16:creationId xmlns:a16="http://schemas.microsoft.com/office/drawing/2014/main" id="{FA90063D-1E8D-4171-950D-0515962A8A4C}"/>
                  </a:ext>
                </a:extLst>
              </p:cNvPr>
              <p:cNvCxnSpPr/>
              <p:nvPr userDrawn="1"/>
            </p:nvCxnSpPr>
            <p:spPr>
              <a:xfrm>
                <a:off x="840260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2" name="Straight Connector 2071">
                <a:extLst>
                  <a:ext uri="{FF2B5EF4-FFF2-40B4-BE49-F238E27FC236}">
                    <a16:creationId xmlns:a16="http://schemas.microsoft.com/office/drawing/2014/main" id="{07D091C2-97B3-4AA9-BF62-A6C5EB90FCCF}"/>
                  </a:ext>
                </a:extLst>
              </p:cNvPr>
              <p:cNvCxnSpPr/>
              <p:nvPr userDrawn="1"/>
            </p:nvCxnSpPr>
            <p:spPr>
              <a:xfrm>
                <a:off x="889687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3" name="Straight Connector 2072">
                <a:extLst>
                  <a:ext uri="{FF2B5EF4-FFF2-40B4-BE49-F238E27FC236}">
                    <a16:creationId xmlns:a16="http://schemas.microsoft.com/office/drawing/2014/main" id="{BCDDE9C1-2235-4F77-851D-2A5D7A6D307E}"/>
                  </a:ext>
                </a:extLst>
              </p:cNvPr>
              <p:cNvCxnSpPr/>
              <p:nvPr userDrawn="1"/>
            </p:nvCxnSpPr>
            <p:spPr>
              <a:xfrm>
                <a:off x="873212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Connector 2073">
                <a:extLst>
                  <a:ext uri="{FF2B5EF4-FFF2-40B4-BE49-F238E27FC236}">
                    <a16:creationId xmlns:a16="http://schemas.microsoft.com/office/drawing/2014/main" id="{1358DD33-9840-49F5-916C-281567870CAB}"/>
                  </a:ext>
                </a:extLst>
              </p:cNvPr>
              <p:cNvCxnSpPr/>
              <p:nvPr userDrawn="1"/>
            </p:nvCxnSpPr>
            <p:spPr>
              <a:xfrm>
                <a:off x="922639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5" name="Straight Connector 2074">
                <a:extLst>
                  <a:ext uri="{FF2B5EF4-FFF2-40B4-BE49-F238E27FC236}">
                    <a16:creationId xmlns:a16="http://schemas.microsoft.com/office/drawing/2014/main" id="{33E555CD-25CB-45A8-9457-432593C24ACA}"/>
                  </a:ext>
                </a:extLst>
              </p:cNvPr>
              <p:cNvCxnSpPr/>
              <p:nvPr userDrawn="1"/>
            </p:nvCxnSpPr>
            <p:spPr>
              <a:xfrm>
                <a:off x="906163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6" name="Straight Connector 2075">
                <a:extLst>
                  <a:ext uri="{FF2B5EF4-FFF2-40B4-BE49-F238E27FC236}">
                    <a16:creationId xmlns:a16="http://schemas.microsoft.com/office/drawing/2014/main" id="{1320B94B-8741-4C4D-BFAE-1155B5D4DF33}"/>
                  </a:ext>
                </a:extLst>
              </p:cNvPr>
              <p:cNvCxnSpPr/>
              <p:nvPr userDrawn="1"/>
            </p:nvCxnSpPr>
            <p:spPr>
              <a:xfrm>
                <a:off x="955590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A64B07E2-57C0-4074-8FC5-5D8E56152217}"/>
                  </a:ext>
                </a:extLst>
              </p:cNvPr>
              <p:cNvCxnSpPr/>
              <p:nvPr userDrawn="1"/>
            </p:nvCxnSpPr>
            <p:spPr>
              <a:xfrm>
                <a:off x="939114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8" name="Straight Connector 2077">
                <a:extLst>
                  <a:ext uri="{FF2B5EF4-FFF2-40B4-BE49-F238E27FC236}">
                    <a16:creationId xmlns:a16="http://schemas.microsoft.com/office/drawing/2014/main" id="{386FE378-792B-4FF4-97B5-9059EEA24E33}"/>
                  </a:ext>
                </a:extLst>
              </p:cNvPr>
              <p:cNvCxnSpPr/>
              <p:nvPr userDrawn="1"/>
            </p:nvCxnSpPr>
            <p:spPr>
              <a:xfrm>
                <a:off x="988542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Connector 2078">
                <a:extLst>
                  <a:ext uri="{FF2B5EF4-FFF2-40B4-BE49-F238E27FC236}">
                    <a16:creationId xmlns:a16="http://schemas.microsoft.com/office/drawing/2014/main" id="{F2A3D371-9C51-417D-9B2B-61374FE4851F}"/>
                  </a:ext>
                </a:extLst>
              </p:cNvPr>
              <p:cNvCxnSpPr/>
              <p:nvPr userDrawn="1"/>
            </p:nvCxnSpPr>
            <p:spPr>
              <a:xfrm>
                <a:off x="972066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0" name="Straight Connector 2079">
                <a:extLst>
                  <a:ext uri="{FF2B5EF4-FFF2-40B4-BE49-F238E27FC236}">
                    <a16:creationId xmlns:a16="http://schemas.microsoft.com/office/drawing/2014/main" id="{DA1FD462-14C4-4DE1-974A-01E6227E82A2}"/>
                  </a:ext>
                </a:extLst>
              </p:cNvPr>
              <p:cNvCxnSpPr/>
              <p:nvPr userDrawn="1"/>
            </p:nvCxnSpPr>
            <p:spPr>
              <a:xfrm>
                <a:off x="1021493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1" name="Straight Connector 2080">
                <a:extLst>
                  <a:ext uri="{FF2B5EF4-FFF2-40B4-BE49-F238E27FC236}">
                    <a16:creationId xmlns:a16="http://schemas.microsoft.com/office/drawing/2014/main" id="{A83DF3A0-6082-4977-A8F9-A056B16EE32F}"/>
                  </a:ext>
                </a:extLst>
              </p:cNvPr>
              <p:cNvCxnSpPr/>
              <p:nvPr userDrawn="1"/>
            </p:nvCxnSpPr>
            <p:spPr>
              <a:xfrm>
                <a:off x="1005017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2" name="Straight Connector 2081">
                <a:extLst>
                  <a:ext uri="{FF2B5EF4-FFF2-40B4-BE49-F238E27FC236}">
                    <a16:creationId xmlns:a16="http://schemas.microsoft.com/office/drawing/2014/main" id="{E968AB59-612D-42A9-A79E-65077F990111}"/>
                  </a:ext>
                </a:extLst>
              </p:cNvPr>
              <p:cNvCxnSpPr/>
              <p:nvPr userDrawn="1"/>
            </p:nvCxnSpPr>
            <p:spPr>
              <a:xfrm>
                <a:off x="1054444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3" name="Straight Connector 2082">
                <a:extLst>
                  <a:ext uri="{FF2B5EF4-FFF2-40B4-BE49-F238E27FC236}">
                    <a16:creationId xmlns:a16="http://schemas.microsoft.com/office/drawing/2014/main" id="{A6FF53F8-DE09-45FA-9945-814280C87A46}"/>
                  </a:ext>
                </a:extLst>
              </p:cNvPr>
              <p:cNvCxnSpPr/>
              <p:nvPr userDrawn="1"/>
            </p:nvCxnSpPr>
            <p:spPr>
              <a:xfrm>
                <a:off x="1037969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" name="Straight Connector 2083">
                <a:extLst>
                  <a:ext uri="{FF2B5EF4-FFF2-40B4-BE49-F238E27FC236}">
                    <a16:creationId xmlns:a16="http://schemas.microsoft.com/office/drawing/2014/main" id="{67FC9E8C-5E20-4E01-93DF-877E650D9B9E}"/>
                  </a:ext>
                </a:extLst>
              </p:cNvPr>
              <p:cNvCxnSpPr/>
              <p:nvPr userDrawn="1"/>
            </p:nvCxnSpPr>
            <p:spPr>
              <a:xfrm>
                <a:off x="1087396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5" name="Straight Connector 2084">
                <a:extLst>
                  <a:ext uri="{FF2B5EF4-FFF2-40B4-BE49-F238E27FC236}">
                    <a16:creationId xmlns:a16="http://schemas.microsoft.com/office/drawing/2014/main" id="{671215D9-A9E4-49CC-80DB-02465B59BB0B}"/>
                  </a:ext>
                </a:extLst>
              </p:cNvPr>
              <p:cNvCxnSpPr/>
              <p:nvPr userDrawn="1"/>
            </p:nvCxnSpPr>
            <p:spPr>
              <a:xfrm>
                <a:off x="1070920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6" name="Straight Connector 2085">
                <a:extLst>
                  <a:ext uri="{FF2B5EF4-FFF2-40B4-BE49-F238E27FC236}">
                    <a16:creationId xmlns:a16="http://schemas.microsoft.com/office/drawing/2014/main" id="{63DF0AE8-A239-4607-957B-A6E6898D2DC7}"/>
                  </a:ext>
                </a:extLst>
              </p:cNvPr>
              <p:cNvCxnSpPr/>
              <p:nvPr userDrawn="1"/>
            </p:nvCxnSpPr>
            <p:spPr>
              <a:xfrm>
                <a:off x="1120347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7" name="Straight Connector 2086">
                <a:extLst>
                  <a:ext uri="{FF2B5EF4-FFF2-40B4-BE49-F238E27FC236}">
                    <a16:creationId xmlns:a16="http://schemas.microsoft.com/office/drawing/2014/main" id="{30186851-514A-445D-ADCB-EC889CCD8529}"/>
                  </a:ext>
                </a:extLst>
              </p:cNvPr>
              <p:cNvCxnSpPr/>
              <p:nvPr userDrawn="1"/>
            </p:nvCxnSpPr>
            <p:spPr>
              <a:xfrm>
                <a:off x="1103871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8" name="Straight Connector 2087">
                <a:extLst>
                  <a:ext uri="{FF2B5EF4-FFF2-40B4-BE49-F238E27FC236}">
                    <a16:creationId xmlns:a16="http://schemas.microsoft.com/office/drawing/2014/main" id="{450EADC7-2D8F-40C6-982A-60998A2CB1D9}"/>
                  </a:ext>
                </a:extLst>
              </p:cNvPr>
              <p:cNvCxnSpPr/>
              <p:nvPr userDrawn="1"/>
            </p:nvCxnSpPr>
            <p:spPr>
              <a:xfrm>
                <a:off x="1153299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Connector 2088">
                <a:extLst>
                  <a:ext uri="{FF2B5EF4-FFF2-40B4-BE49-F238E27FC236}">
                    <a16:creationId xmlns:a16="http://schemas.microsoft.com/office/drawing/2014/main" id="{1343E186-906F-4D8B-9237-973C30D350A1}"/>
                  </a:ext>
                </a:extLst>
              </p:cNvPr>
              <p:cNvCxnSpPr/>
              <p:nvPr userDrawn="1"/>
            </p:nvCxnSpPr>
            <p:spPr>
              <a:xfrm>
                <a:off x="1136823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Connector 2089">
                <a:extLst>
                  <a:ext uri="{FF2B5EF4-FFF2-40B4-BE49-F238E27FC236}">
                    <a16:creationId xmlns:a16="http://schemas.microsoft.com/office/drawing/2014/main" id="{BB771F8B-0200-4B12-AA58-9E8731C9BB33}"/>
                  </a:ext>
                </a:extLst>
              </p:cNvPr>
              <p:cNvCxnSpPr/>
              <p:nvPr userDrawn="1"/>
            </p:nvCxnSpPr>
            <p:spPr>
              <a:xfrm>
                <a:off x="1186250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Connector 2090">
                <a:extLst>
                  <a:ext uri="{FF2B5EF4-FFF2-40B4-BE49-F238E27FC236}">
                    <a16:creationId xmlns:a16="http://schemas.microsoft.com/office/drawing/2014/main" id="{5F989D3F-0729-4046-83A7-57A4CDB4A767}"/>
                  </a:ext>
                </a:extLst>
              </p:cNvPr>
              <p:cNvCxnSpPr/>
              <p:nvPr userDrawn="1"/>
            </p:nvCxnSpPr>
            <p:spPr>
              <a:xfrm>
                <a:off x="1169774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7119EA8-DF83-4A6C-9AAA-FA1740AC79C1}"/>
                </a:ext>
              </a:extLst>
            </p:cNvPr>
            <p:cNvGrpSpPr/>
            <p:nvPr userDrawn="1"/>
          </p:nvGrpSpPr>
          <p:grpSpPr>
            <a:xfrm>
              <a:off x="-435429" y="-435426"/>
              <a:ext cx="13043121" cy="7728852"/>
              <a:chOff x="-435429" y="-435426"/>
              <a:chExt cx="13043121" cy="7728852"/>
            </a:xfrm>
          </p:grpSpPr>
          <p:cxnSp>
            <p:nvCxnSpPr>
              <p:cNvPr id="1898" name="Straight Connector 1897">
                <a:extLst>
                  <a:ext uri="{FF2B5EF4-FFF2-40B4-BE49-F238E27FC236}">
                    <a16:creationId xmlns:a16="http://schemas.microsoft.com/office/drawing/2014/main" id="{20D09B73-2843-43CA-8CF2-C731325248A1}"/>
                  </a:ext>
                </a:extLst>
              </p:cNvPr>
              <p:cNvCxnSpPr/>
              <p:nvPr/>
            </p:nvCxnSpPr>
            <p:spPr>
              <a:xfrm>
                <a:off x="12355692" y="489856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345FD7F-A9C1-42D0-BF09-FB40DC99AA53}"/>
                  </a:ext>
                </a:extLst>
              </p:cNvPr>
              <p:cNvCxnSpPr/>
              <p:nvPr/>
            </p:nvCxnSpPr>
            <p:spPr>
              <a:xfrm>
                <a:off x="-435429" y="32657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C5BC418-FCEF-43F6-84FC-4A873C290BAA}"/>
                  </a:ext>
                </a:extLst>
              </p:cNvPr>
              <p:cNvCxnSpPr/>
              <p:nvPr/>
            </p:nvCxnSpPr>
            <p:spPr>
              <a:xfrm>
                <a:off x="-435429" y="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221C01C-53D2-46A1-AAF1-1CA8804E7746}"/>
                  </a:ext>
                </a:extLst>
              </p:cNvPr>
              <p:cNvCxnSpPr/>
              <p:nvPr/>
            </p:nvCxnSpPr>
            <p:spPr>
              <a:xfrm>
                <a:off x="-435429" y="97971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D0DC50C-11F4-4D74-A05A-CE145AD8A183}"/>
                  </a:ext>
                </a:extLst>
              </p:cNvPr>
              <p:cNvCxnSpPr/>
              <p:nvPr/>
            </p:nvCxnSpPr>
            <p:spPr>
              <a:xfrm>
                <a:off x="-435429" y="65314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6075E29-B89D-4D19-977C-378BE5702E0E}"/>
                  </a:ext>
                </a:extLst>
              </p:cNvPr>
              <p:cNvCxnSpPr/>
              <p:nvPr/>
            </p:nvCxnSpPr>
            <p:spPr>
              <a:xfrm>
                <a:off x="-435429" y="163285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0B9ABF4-6542-49BC-AD52-F3531B803CCC}"/>
                  </a:ext>
                </a:extLst>
              </p:cNvPr>
              <p:cNvCxnSpPr/>
              <p:nvPr/>
            </p:nvCxnSpPr>
            <p:spPr>
              <a:xfrm>
                <a:off x="-435429" y="130628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2786AC8-310A-40D6-B68B-17F04D2237D9}"/>
                  </a:ext>
                </a:extLst>
              </p:cNvPr>
              <p:cNvCxnSpPr/>
              <p:nvPr/>
            </p:nvCxnSpPr>
            <p:spPr>
              <a:xfrm>
                <a:off x="-435429" y="228599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26541A1-55F4-431B-A2DF-C0F15EEB2EB0}"/>
                  </a:ext>
                </a:extLst>
              </p:cNvPr>
              <p:cNvCxnSpPr/>
              <p:nvPr/>
            </p:nvCxnSpPr>
            <p:spPr>
              <a:xfrm>
                <a:off x="-435429" y="195942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A9182CB-3E1F-4152-AE87-E88804D6B6D5}"/>
                  </a:ext>
                </a:extLst>
              </p:cNvPr>
              <p:cNvCxnSpPr/>
              <p:nvPr/>
            </p:nvCxnSpPr>
            <p:spPr>
              <a:xfrm>
                <a:off x="-435429" y="293913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D4A6424-105E-4EB5-930F-78470A1E4957}"/>
                  </a:ext>
                </a:extLst>
              </p:cNvPr>
              <p:cNvCxnSpPr/>
              <p:nvPr/>
            </p:nvCxnSpPr>
            <p:spPr>
              <a:xfrm>
                <a:off x="-435429" y="261256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82F1B8B-9B5D-47E9-A5E2-E08116E411E9}"/>
                  </a:ext>
                </a:extLst>
              </p:cNvPr>
              <p:cNvCxnSpPr/>
              <p:nvPr/>
            </p:nvCxnSpPr>
            <p:spPr>
              <a:xfrm>
                <a:off x="-435429" y="359228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251671E-7195-4186-B532-CC29D56BEFD5}"/>
                  </a:ext>
                </a:extLst>
              </p:cNvPr>
              <p:cNvCxnSpPr/>
              <p:nvPr/>
            </p:nvCxnSpPr>
            <p:spPr>
              <a:xfrm>
                <a:off x="-435429" y="326571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D46A5BA-19D2-4A30-BEE8-B97BB78E015B}"/>
                  </a:ext>
                </a:extLst>
              </p:cNvPr>
              <p:cNvCxnSpPr/>
              <p:nvPr/>
            </p:nvCxnSpPr>
            <p:spPr>
              <a:xfrm>
                <a:off x="-435429" y="424542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4A539D6-CD6F-4D11-993D-5CC4B0CC2106}"/>
                  </a:ext>
                </a:extLst>
              </p:cNvPr>
              <p:cNvCxnSpPr/>
              <p:nvPr/>
            </p:nvCxnSpPr>
            <p:spPr>
              <a:xfrm>
                <a:off x="-435429" y="391885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FE7DE87-E28C-404C-BB81-9E2D2458B379}"/>
                  </a:ext>
                </a:extLst>
              </p:cNvPr>
              <p:cNvCxnSpPr/>
              <p:nvPr/>
            </p:nvCxnSpPr>
            <p:spPr>
              <a:xfrm>
                <a:off x="-435429" y="489856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E5A7807-C8C4-43E7-815B-22994995506E}"/>
                  </a:ext>
                </a:extLst>
              </p:cNvPr>
              <p:cNvCxnSpPr/>
              <p:nvPr/>
            </p:nvCxnSpPr>
            <p:spPr>
              <a:xfrm>
                <a:off x="-435429" y="457199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A9E55CF-4A3C-4598-9E64-10F7FBE98C94}"/>
                  </a:ext>
                </a:extLst>
              </p:cNvPr>
              <p:cNvCxnSpPr/>
              <p:nvPr/>
            </p:nvCxnSpPr>
            <p:spPr>
              <a:xfrm>
                <a:off x="-435429" y="555170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72532AE-0359-4D8F-BE38-76E659D05FCE}"/>
                  </a:ext>
                </a:extLst>
              </p:cNvPr>
              <p:cNvCxnSpPr/>
              <p:nvPr/>
            </p:nvCxnSpPr>
            <p:spPr>
              <a:xfrm>
                <a:off x="-435429" y="522513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CB890B9-059A-4331-8BEC-92C62266C9C8}"/>
                  </a:ext>
                </a:extLst>
              </p:cNvPr>
              <p:cNvCxnSpPr/>
              <p:nvPr/>
            </p:nvCxnSpPr>
            <p:spPr>
              <a:xfrm>
                <a:off x="-435429" y="620484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085996-FF29-41BB-8ADE-690F7664E3EE}"/>
                  </a:ext>
                </a:extLst>
              </p:cNvPr>
              <p:cNvCxnSpPr/>
              <p:nvPr/>
            </p:nvCxnSpPr>
            <p:spPr>
              <a:xfrm>
                <a:off x="-435429" y="587827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D5B61798-D3C5-42E4-B07F-CACA21FE238F}"/>
                  </a:ext>
                </a:extLst>
              </p:cNvPr>
              <p:cNvCxnSpPr/>
              <p:nvPr/>
            </p:nvCxnSpPr>
            <p:spPr>
              <a:xfrm>
                <a:off x="-435429" y="685799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924165C-DB76-4EB9-9CAA-473B566AA775}"/>
                  </a:ext>
                </a:extLst>
              </p:cNvPr>
              <p:cNvCxnSpPr/>
              <p:nvPr/>
            </p:nvCxnSpPr>
            <p:spPr>
              <a:xfrm>
                <a:off x="-435429" y="653142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23E491F9-7909-4052-A925-59CF4238B0B8}"/>
                  </a:ext>
                </a:extLst>
              </p:cNvPr>
              <p:cNvCxnSpPr/>
              <p:nvPr/>
            </p:nvCxnSpPr>
            <p:spPr>
              <a:xfrm flipH="1" flipV="1">
                <a:off x="1186250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5D5E3801-DC79-4573-8874-70EE0596096E}"/>
                  </a:ext>
                </a:extLst>
              </p:cNvPr>
              <p:cNvCxnSpPr/>
              <p:nvPr/>
            </p:nvCxnSpPr>
            <p:spPr>
              <a:xfrm flipH="1" flipV="1">
                <a:off x="1219201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CEB60EF-5666-4660-92D2-3C1890C71F22}"/>
                  </a:ext>
                </a:extLst>
              </p:cNvPr>
              <p:cNvCxnSpPr/>
              <p:nvPr/>
            </p:nvCxnSpPr>
            <p:spPr>
              <a:xfrm flipH="1" flipV="1">
                <a:off x="1120347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0CD97106-A5E9-4968-8AED-FEB374BC0AEA}"/>
                  </a:ext>
                </a:extLst>
              </p:cNvPr>
              <p:cNvCxnSpPr/>
              <p:nvPr/>
            </p:nvCxnSpPr>
            <p:spPr>
              <a:xfrm flipH="1" flipV="1">
                <a:off x="1153298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8B853DFE-0173-40B1-BDFB-6310B4534161}"/>
                  </a:ext>
                </a:extLst>
              </p:cNvPr>
              <p:cNvCxnSpPr/>
              <p:nvPr/>
            </p:nvCxnSpPr>
            <p:spPr>
              <a:xfrm flipH="1" flipV="1">
                <a:off x="1054444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9BDBDA9C-3418-4E9A-A045-4FD86824DAAA}"/>
                  </a:ext>
                </a:extLst>
              </p:cNvPr>
              <p:cNvCxnSpPr/>
              <p:nvPr/>
            </p:nvCxnSpPr>
            <p:spPr>
              <a:xfrm flipH="1" flipV="1">
                <a:off x="1087396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985FF995-8CA0-4EBB-977E-C5F8FF4E8885}"/>
                  </a:ext>
                </a:extLst>
              </p:cNvPr>
              <p:cNvCxnSpPr/>
              <p:nvPr/>
            </p:nvCxnSpPr>
            <p:spPr>
              <a:xfrm flipH="1" flipV="1">
                <a:off x="988541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>
                <a:extLst>
                  <a:ext uri="{FF2B5EF4-FFF2-40B4-BE49-F238E27FC236}">
                    <a16:creationId xmlns:a16="http://schemas.microsoft.com/office/drawing/2014/main" id="{CD4E6672-CF43-4FA9-92D9-8F694F42EFBF}"/>
                  </a:ext>
                </a:extLst>
              </p:cNvPr>
              <p:cNvCxnSpPr/>
              <p:nvPr/>
            </p:nvCxnSpPr>
            <p:spPr>
              <a:xfrm flipH="1" flipV="1">
                <a:off x="1021493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>
                <a:extLst>
                  <a:ext uri="{FF2B5EF4-FFF2-40B4-BE49-F238E27FC236}">
                    <a16:creationId xmlns:a16="http://schemas.microsoft.com/office/drawing/2014/main" id="{2C814BD9-1857-4680-A13B-356D802C1F0D}"/>
                  </a:ext>
                </a:extLst>
              </p:cNvPr>
              <p:cNvCxnSpPr/>
              <p:nvPr/>
            </p:nvCxnSpPr>
            <p:spPr>
              <a:xfrm flipH="1" flipV="1">
                <a:off x="922639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7EC10050-B383-4805-9048-F97BE7EE132B}"/>
                  </a:ext>
                </a:extLst>
              </p:cNvPr>
              <p:cNvCxnSpPr/>
              <p:nvPr/>
            </p:nvCxnSpPr>
            <p:spPr>
              <a:xfrm flipH="1" flipV="1">
                <a:off x="955590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4CE9DB14-187E-4291-AC7C-5CB0B929C542}"/>
                  </a:ext>
                </a:extLst>
              </p:cNvPr>
              <p:cNvCxnSpPr/>
              <p:nvPr/>
            </p:nvCxnSpPr>
            <p:spPr>
              <a:xfrm flipH="1" flipV="1">
                <a:off x="856736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A2D31992-58B7-4B67-A0E2-2CECF017E012}"/>
                  </a:ext>
                </a:extLst>
              </p:cNvPr>
              <p:cNvCxnSpPr/>
              <p:nvPr/>
            </p:nvCxnSpPr>
            <p:spPr>
              <a:xfrm flipH="1" flipV="1">
                <a:off x="889687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9D0AAA67-3337-4635-9BF4-FA8C35435836}"/>
                  </a:ext>
                </a:extLst>
              </p:cNvPr>
              <p:cNvCxnSpPr/>
              <p:nvPr/>
            </p:nvCxnSpPr>
            <p:spPr>
              <a:xfrm flipH="1" flipV="1">
                <a:off x="790833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0A4E5BE8-904C-43AB-97FA-366FE4BF8FCA}"/>
                  </a:ext>
                </a:extLst>
              </p:cNvPr>
              <p:cNvCxnSpPr/>
              <p:nvPr/>
            </p:nvCxnSpPr>
            <p:spPr>
              <a:xfrm flipH="1" flipV="1">
                <a:off x="823784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D0B24FC6-5911-4E83-ADC9-17AED34D359E}"/>
                  </a:ext>
                </a:extLst>
              </p:cNvPr>
              <p:cNvCxnSpPr/>
              <p:nvPr/>
            </p:nvCxnSpPr>
            <p:spPr>
              <a:xfrm flipH="1" flipV="1">
                <a:off x="724930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CA53439D-95A1-4C09-B2EF-501C93497F31}"/>
                  </a:ext>
                </a:extLst>
              </p:cNvPr>
              <p:cNvCxnSpPr/>
              <p:nvPr/>
            </p:nvCxnSpPr>
            <p:spPr>
              <a:xfrm flipH="1" flipV="1">
                <a:off x="757882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7B303BF8-4BC3-4851-8DB2-91A47D086A29}"/>
                  </a:ext>
                </a:extLst>
              </p:cNvPr>
              <p:cNvCxnSpPr/>
              <p:nvPr/>
            </p:nvCxnSpPr>
            <p:spPr>
              <a:xfrm flipH="1" flipV="1">
                <a:off x="659027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2911A49C-7461-4127-B557-48F0F5917B8A}"/>
                  </a:ext>
                </a:extLst>
              </p:cNvPr>
              <p:cNvCxnSpPr/>
              <p:nvPr/>
            </p:nvCxnSpPr>
            <p:spPr>
              <a:xfrm flipH="1" flipV="1">
                <a:off x="691979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6EFAFDED-BE93-43BF-8A54-8EDB8E088DDB}"/>
                  </a:ext>
                </a:extLst>
              </p:cNvPr>
              <p:cNvCxnSpPr/>
              <p:nvPr/>
            </p:nvCxnSpPr>
            <p:spPr>
              <a:xfrm flipH="1" flipV="1">
                <a:off x="593125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ABD390CF-7751-44B6-B25E-CD5D75A58F81}"/>
                  </a:ext>
                </a:extLst>
              </p:cNvPr>
              <p:cNvCxnSpPr/>
              <p:nvPr/>
            </p:nvCxnSpPr>
            <p:spPr>
              <a:xfrm flipH="1" flipV="1">
                <a:off x="626076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E6CDE806-B014-4319-88A4-24F26955E4FA}"/>
                  </a:ext>
                </a:extLst>
              </p:cNvPr>
              <p:cNvCxnSpPr/>
              <p:nvPr/>
            </p:nvCxnSpPr>
            <p:spPr>
              <a:xfrm flipH="1" flipV="1">
                <a:off x="527222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6AC9636A-087D-41D2-BDBE-A4336C626F36}"/>
                  </a:ext>
                </a:extLst>
              </p:cNvPr>
              <p:cNvCxnSpPr/>
              <p:nvPr/>
            </p:nvCxnSpPr>
            <p:spPr>
              <a:xfrm flipH="1" flipV="1">
                <a:off x="560173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44B2108E-4818-4C19-8EA4-ABFDBB8BFC42}"/>
                  </a:ext>
                </a:extLst>
              </p:cNvPr>
              <p:cNvCxnSpPr/>
              <p:nvPr/>
            </p:nvCxnSpPr>
            <p:spPr>
              <a:xfrm flipH="1" flipV="1">
                <a:off x="461319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0F59C71B-8CDC-4753-87E3-308896877930}"/>
                  </a:ext>
                </a:extLst>
              </p:cNvPr>
              <p:cNvCxnSpPr/>
              <p:nvPr/>
            </p:nvCxnSpPr>
            <p:spPr>
              <a:xfrm flipH="1" flipV="1">
                <a:off x="494270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C71CB4DF-AB29-4FA0-B052-91B0698043BF}"/>
                  </a:ext>
                </a:extLst>
              </p:cNvPr>
              <p:cNvCxnSpPr/>
              <p:nvPr/>
            </p:nvCxnSpPr>
            <p:spPr>
              <a:xfrm flipH="1" flipV="1">
                <a:off x="395416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DFA3A068-0510-412A-ADA1-5092C9D556AE}"/>
                  </a:ext>
                </a:extLst>
              </p:cNvPr>
              <p:cNvCxnSpPr/>
              <p:nvPr/>
            </p:nvCxnSpPr>
            <p:spPr>
              <a:xfrm flipH="1" flipV="1">
                <a:off x="428368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01E18317-A34C-47AD-8CAF-4888355EE5FF}"/>
                  </a:ext>
                </a:extLst>
              </p:cNvPr>
              <p:cNvCxnSpPr/>
              <p:nvPr/>
            </p:nvCxnSpPr>
            <p:spPr>
              <a:xfrm flipH="1" flipV="1">
                <a:off x="329513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A2B51684-F1FD-45E4-86C2-728CCE00451C}"/>
                  </a:ext>
                </a:extLst>
              </p:cNvPr>
              <p:cNvCxnSpPr/>
              <p:nvPr/>
            </p:nvCxnSpPr>
            <p:spPr>
              <a:xfrm flipH="1" flipV="1">
                <a:off x="362465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1F078F63-78C0-4BBE-81E1-ABC00599B730}"/>
                  </a:ext>
                </a:extLst>
              </p:cNvPr>
              <p:cNvCxnSpPr/>
              <p:nvPr/>
            </p:nvCxnSpPr>
            <p:spPr>
              <a:xfrm flipH="1" flipV="1">
                <a:off x="263611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B27BF890-768C-4F31-B491-4F7E847E6735}"/>
                  </a:ext>
                </a:extLst>
              </p:cNvPr>
              <p:cNvCxnSpPr/>
              <p:nvPr/>
            </p:nvCxnSpPr>
            <p:spPr>
              <a:xfrm flipH="1" flipV="1">
                <a:off x="296562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>
                <a:extLst>
                  <a:ext uri="{FF2B5EF4-FFF2-40B4-BE49-F238E27FC236}">
                    <a16:creationId xmlns:a16="http://schemas.microsoft.com/office/drawing/2014/main" id="{13C5CDF4-4A4B-47A9-83A6-F6E77AF40C62}"/>
                  </a:ext>
                </a:extLst>
              </p:cNvPr>
              <p:cNvCxnSpPr/>
              <p:nvPr/>
            </p:nvCxnSpPr>
            <p:spPr>
              <a:xfrm flipH="1" flipV="1">
                <a:off x="197708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543B6AA4-C53C-4EE8-8EA0-BE3B5759B748}"/>
                  </a:ext>
                </a:extLst>
              </p:cNvPr>
              <p:cNvCxnSpPr/>
              <p:nvPr/>
            </p:nvCxnSpPr>
            <p:spPr>
              <a:xfrm flipH="1" flipV="1">
                <a:off x="230659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30ECDC17-842A-4651-8F79-53482293C1AD}"/>
                  </a:ext>
                </a:extLst>
              </p:cNvPr>
              <p:cNvCxnSpPr/>
              <p:nvPr/>
            </p:nvCxnSpPr>
            <p:spPr>
              <a:xfrm flipH="1" flipV="1">
                <a:off x="131805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6CDEA0D1-7207-4A2E-8690-2D97EE16411C}"/>
                  </a:ext>
                </a:extLst>
              </p:cNvPr>
              <p:cNvCxnSpPr/>
              <p:nvPr/>
            </p:nvCxnSpPr>
            <p:spPr>
              <a:xfrm flipH="1" flipV="1">
                <a:off x="164756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447171EA-65EB-403E-9D79-D2A25318DDF4}"/>
                  </a:ext>
                </a:extLst>
              </p:cNvPr>
              <p:cNvCxnSpPr/>
              <p:nvPr/>
            </p:nvCxnSpPr>
            <p:spPr>
              <a:xfrm flipH="1" flipV="1">
                <a:off x="65902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11A73AC6-4D57-447F-AF49-9A8DED55DB3C}"/>
                  </a:ext>
                </a:extLst>
              </p:cNvPr>
              <p:cNvCxnSpPr/>
              <p:nvPr/>
            </p:nvCxnSpPr>
            <p:spPr>
              <a:xfrm flipH="1" flipV="1">
                <a:off x="98854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0ECEB3F6-EC08-4D9B-9209-E2EDFB37D50E}"/>
                  </a:ext>
                </a:extLst>
              </p:cNvPr>
              <p:cNvCxnSpPr/>
              <p:nvPr/>
            </p:nvCxnSpPr>
            <p:spPr>
              <a:xfrm flipH="1" flipV="1">
                <a:off x="0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D83D5BC5-FB7F-44AF-98CC-867D34F8081A}"/>
                  </a:ext>
                </a:extLst>
              </p:cNvPr>
              <p:cNvCxnSpPr/>
              <p:nvPr/>
            </p:nvCxnSpPr>
            <p:spPr>
              <a:xfrm flipH="1" flipV="1">
                <a:off x="32951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4" name="Straight Connector 1883">
                <a:extLst>
                  <a:ext uri="{FF2B5EF4-FFF2-40B4-BE49-F238E27FC236}">
                    <a16:creationId xmlns:a16="http://schemas.microsoft.com/office/drawing/2014/main" id="{7DCCF481-4B83-49DD-83B8-9FEE075F7676}"/>
                  </a:ext>
                </a:extLst>
              </p:cNvPr>
              <p:cNvCxnSpPr/>
              <p:nvPr/>
            </p:nvCxnSpPr>
            <p:spPr>
              <a:xfrm>
                <a:off x="12355692" y="32657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5" name="Straight Connector 1884">
                <a:extLst>
                  <a:ext uri="{FF2B5EF4-FFF2-40B4-BE49-F238E27FC236}">
                    <a16:creationId xmlns:a16="http://schemas.microsoft.com/office/drawing/2014/main" id="{18CBF373-FFFF-471F-B492-9F56EFA5C78A}"/>
                  </a:ext>
                </a:extLst>
              </p:cNvPr>
              <p:cNvCxnSpPr/>
              <p:nvPr/>
            </p:nvCxnSpPr>
            <p:spPr>
              <a:xfrm>
                <a:off x="12355692" y="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6" name="Straight Connector 1885">
                <a:extLst>
                  <a:ext uri="{FF2B5EF4-FFF2-40B4-BE49-F238E27FC236}">
                    <a16:creationId xmlns:a16="http://schemas.microsoft.com/office/drawing/2014/main" id="{E68F9435-D080-4457-B603-EADD7AA341ED}"/>
                  </a:ext>
                </a:extLst>
              </p:cNvPr>
              <p:cNvCxnSpPr/>
              <p:nvPr/>
            </p:nvCxnSpPr>
            <p:spPr>
              <a:xfrm>
                <a:off x="12355692" y="97971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7" name="Straight Connector 1886">
                <a:extLst>
                  <a:ext uri="{FF2B5EF4-FFF2-40B4-BE49-F238E27FC236}">
                    <a16:creationId xmlns:a16="http://schemas.microsoft.com/office/drawing/2014/main" id="{032447B0-9A58-46EF-9B17-C2790FF516CC}"/>
                  </a:ext>
                </a:extLst>
              </p:cNvPr>
              <p:cNvCxnSpPr/>
              <p:nvPr/>
            </p:nvCxnSpPr>
            <p:spPr>
              <a:xfrm>
                <a:off x="12355692" y="65314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8" name="Straight Connector 1887">
                <a:extLst>
                  <a:ext uri="{FF2B5EF4-FFF2-40B4-BE49-F238E27FC236}">
                    <a16:creationId xmlns:a16="http://schemas.microsoft.com/office/drawing/2014/main" id="{6218CD48-A2E5-4193-B033-68524EB33141}"/>
                  </a:ext>
                </a:extLst>
              </p:cNvPr>
              <p:cNvCxnSpPr/>
              <p:nvPr/>
            </p:nvCxnSpPr>
            <p:spPr>
              <a:xfrm>
                <a:off x="12355692" y="163285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9" name="Straight Connector 1888">
                <a:extLst>
                  <a:ext uri="{FF2B5EF4-FFF2-40B4-BE49-F238E27FC236}">
                    <a16:creationId xmlns:a16="http://schemas.microsoft.com/office/drawing/2014/main" id="{64C36808-3CA5-4C2E-90BF-B47207466DA4}"/>
                  </a:ext>
                </a:extLst>
              </p:cNvPr>
              <p:cNvCxnSpPr/>
              <p:nvPr/>
            </p:nvCxnSpPr>
            <p:spPr>
              <a:xfrm>
                <a:off x="12355692" y="130628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0" name="Straight Connector 1889">
                <a:extLst>
                  <a:ext uri="{FF2B5EF4-FFF2-40B4-BE49-F238E27FC236}">
                    <a16:creationId xmlns:a16="http://schemas.microsoft.com/office/drawing/2014/main" id="{5A6E9B5B-010A-4780-961B-45BDEAFA1FCE}"/>
                  </a:ext>
                </a:extLst>
              </p:cNvPr>
              <p:cNvCxnSpPr/>
              <p:nvPr/>
            </p:nvCxnSpPr>
            <p:spPr>
              <a:xfrm>
                <a:off x="12355692" y="228599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1" name="Straight Connector 1890">
                <a:extLst>
                  <a:ext uri="{FF2B5EF4-FFF2-40B4-BE49-F238E27FC236}">
                    <a16:creationId xmlns:a16="http://schemas.microsoft.com/office/drawing/2014/main" id="{455BC4F4-C865-44B2-AB00-8B01C86D70E6}"/>
                  </a:ext>
                </a:extLst>
              </p:cNvPr>
              <p:cNvCxnSpPr/>
              <p:nvPr/>
            </p:nvCxnSpPr>
            <p:spPr>
              <a:xfrm>
                <a:off x="12355692" y="195942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2" name="Straight Connector 1891">
                <a:extLst>
                  <a:ext uri="{FF2B5EF4-FFF2-40B4-BE49-F238E27FC236}">
                    <a16:creationId xmlns:a16="http://schemas.microsoft.com/office/drawing/2014/main" id="{8BB82876-4884-4403-89E0-5948E797CB5B}"/>
                  </a:ext>
                </a:extLst>
              </p:cNvPr>
              <p:cNvCxnSpPr/>
              <p:nvPr/>
            </p:nvCxnSpPr>
            <p:spPr>
              <a:xfrm>
                <a:off x="12355692" y="293913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3" name="Straight Connector 1892">
                <a:extLst>
                  <a:ext uri="{FF2B5EF4-FFF2-40B4-BE49-F238E27FC236}">
                    <a16:creationId xmlns:a16="http://schemas.microsoft.com/office/drawing/2014/main" id="{C77E13C1-5FC7-46F5-A38F-5BF0BE316B9B}"/>
                  </a:ext>
                </a:extLst>
              </p:cNvPr>
              <p:cNvCxnSpPr/>
              <p:nvPr/>
            </p:nvCxnSpPr>
            <p:spPr>
              <a:xfrm>
                <a:off x="12355692" y="261256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4" name="Straight Connector 1893">
                <a:extLst>
                  <a:ext uri="{FF2B5EF4-FFF2-40B4-BE49-F238E27FC236}">
                    <a16:creationId xmlns:a16="http://schemas.microsoft.com/office/drawing/2014/main" id="{76243603-CDED-4A39-BDB9-B685DA1E86A3}"/>
                  </a:ext>
                </a:extLst>
              </p:cNvPr>
              <p:cNvCxnSpPr/>
              <p:nvPr/>
            </p:nvCxnSpPr>
            <p:spPr>
              <a:xfrm>
                <a:off x="12355692" y="359228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5" name="Straight Connector 1894">
                <a:extLst>
                  <a:ext uri="{FF2B5EF4-FFF2-40B4-BE49-F238E27FC236}">
                    <a16:creationId xmlns:a16="http://schemas.microsoft.com/office/drawing/2014/main" id="{5B2A8128-10AA-4A8A-9362-E7ED7726B70C}"/>
                  </a:ext>
                </a:extLst>
              </p:cNvPr>
              <p:cNvCxnSpPr/>
              <p:nvPr/>
            </p:nvCxnSpPr>
            <p:spPr>
              <a:xfrm>
                <a:off x="12355692" y="326571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6" name="Straight Connector 1895">
                <a:extLst>
                  <a:ext uri="{FF2B5EF4-FFF2-40B4-BE49-F238E27FC236}">
                    <a16:creationId xmlns:a16="http://schemas.microsoft.com/office/drawing/2014/main" id="{A978AD4C-641A-45C9-B3AE-59B971EDFAC6}"/>
                  </a:ext>
                </a:extLst>
              </p:cNvPr>
              <p:cNvCxnSpPr/>
              <p:nvPr/>
            </p:nvCxnSpPr>
            <p:spPr>
              <a:xfrm>
                <a:off x="12355692" y="424542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7" name="Straight Connector 1896">
                <a:extLst>
                  <a:ext uri="{FF2B5EF4-FFF2-40B4-BE49-F238E27FC236}">
                    <a16:creationId xmlns:a16="http://schemas.microsoft.com/office/drawing/2014/main" id="{FBD49316-306F-4CA9-82E0-CA1C990DB314}"/>
                  </a:ext>
                </a:extLst>
              </p:cNvPr>
              <p:cNvCxnSpPr/>
              <p:nvPr/>
            </p:nvCxnSpPr>
            <p:spPr>
              <a:xfrm>
                <a:off x="12355692" y="391885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9" name="Straight Connector 1898">
                <a:extLst>
                  <a:ext uri="{FF2B5EF4-FFF2-40B4-BE49-F238E27FC236}">
                    <a16:creationId xmlns:a16="http://schemas.microsoft.com/office/drawing/2014/main" id="{37C66047-97D4-44B1-81EB-D15BED5DDE50}"/>
                  </a:ext>
                </a:extLst>
              </p:cNvPr>
              <p:cNvCxnSpPr/>
              <p:nvPr/>
            </p:nvCxnSpPr>
            <p:spPr>
              <a:xfrm>
                <a:off x="12355692" y="457199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0" name="Straight Connector 1899">
                <a:extLst>
                  <a:ext uri="{FF2B5EF4-FFF2-40B4-BE49-F238E27FC236}">
                    <a16:creationId xmlns:a16="http://schemas.microsoft.com/office/drawing/2014/main" id="{EDEE9B5F-4198-4FFD-87EF-ED0C68469DB4}"/>
                  </a:ext>
                </a:extLst>
              </p:cNvPr>
              <p:cNvCxnSpPr/>
              <p:nvPr/>
            </p:nvCxnSpPr>
            <p:spPr>
              <a:xfrm>
                <a:off x="12355692" y="555170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1" name="Straight Connector 1900">
                <a:extLst>
                  <a:ext uri="{FF2B5EF4-FFF2-40B4-BE49-F238E27FC236}">
                    <a16:creationId xmlns:a16="http://schemas.microsoft.com/office/drawing/2014/main" id="{97ECF772-DEA1-40E3-BFDB-E51697A425D0}"/>
                  </a:ext>
                </a:extLst>
              </p:cNvPr>
              <p:cNvCxnSpPr/>
              <p:nvPr/>
            </p:nvCxnSpPr>
            <p:spPr>
              <a:xfrm>
                <a:off x="12355692" y="522513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2" name="Straight Connector 1901">
                <a:extLst>
                  <a:ext uri="{FF2B5EF4-FFF2-40B4-BE49-F238E27FC236}">
                    <a16:creationId xmlns:a16="http://schemas.microsoft.com/office/drawing/2014/main" id="{BD1D36AA-35E5-4293-B351-3DF089A44C02}"/>
                  </a:ext>
                </a:extLst>
              </p:cNvPr>
              <p:cNvCxnSpPr/>
              <p:nvPr/>
            </p:nvCxnSpPr>
            <p:spPr>
              <a:xfrm>
                <a:off x="12355692" y="620484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3" name="Straight Connector 1902">
                <a:extLst>
                  <a:ext uri="{FF2B5EF4-FFF2-40B4-BE49-F238E27FC236}">
                    <a16:creationId xmlns:a16="http://schemas.microsoft.com/office/drawing/2014/main" id="{09194D05-1C9E-4D15-8B40-4076083BB5DC}"/>
                  </a:ext>
                </a:extLst>
              </p:cNvPr>
              <p:cNvCxnSpPr/>
              <p:nvPr/>
            </p:nvCxnSpPr>
            <p:spPr>
              <a:xfrm>
                <a:off x="12355692" y="587827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4" name="Straight Connector 1903">
                <a:extLst>
                  <a:ext uri="{FF2B5EF4-FFF2-40B4-BE49-F238E27FC236}">
                    <a16:creationId xmlns:a16="http://schemas.microsoft.com/office/drawing/2014/main" id="{C590795A-B842-403A-BF47-FA39EEDB5D95}"/>
                  </a:ext>
                </a:extLst>
              </p:cNvPr>
              <p:cNvCxnSpPr/>
              <p:nvPr/>
            </p:nvCxnSpPr>
            <p:spPr>
              <a:xfrm>
                <a:off x="12355692" y="685799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5" name="Straight Connector 1904">
                <a:extLst>
                  <a:ext uri="{FF2B5EF4-FFF2-40B4-BE49-F238E27FC236}">
                    <a16:creationId xmlns:a16="http://schemas.microsoft.com/office/drawing/2014/main" id="{19285929-1B30-43E3-9B71-9D76E5A843AA}"/>
                  </a:ext>
                </a:extLst>
              </p:cNvPr>
              <p:cNvCxnSpPr/>
              <p:nvPr/>
            </p:nvCxnSpPr>
            <p:spPr>
              <a:xfrm>
                <a:off x="12355692" y="653142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2" name="Straight Connector 2091">
                <a:extLst>
                  <a:ext uri="{FF2B5EF4-FFF2-40B4-BE49-F238E27FC236}">
                    <a16:creationId xmlns:a16="http://schemas.microsoft.com/office/drawing/2014/main" id="{18955715-BE40-407F-8E29-AC978F520BFD}"/>
                  </a:ext>
                </a:extLst>
              </p:cNvPr>
              <p:cNvCxnSpPr/>
              <p:nvPr userDrawn="1"/>
            </p:nvCxnSpPr>
            <p:spPr>
              <a:xfrm flipH="1" flipV="1">
                <a:off x="1186250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3" name="Straight Connector 2092">
                <a:extLst>
                  <a:ext uri="{FF2B5EF4-FFF2-40B4-BE49-F238E27FC236}">
                    <a16:creationId xmlns:a16="http://schemas.microsoft.com/office/drawing/2014/main" id="{5638E2CC-1302-4B4E-8CB7-E6E75197EED1}"/>
                  </a:ext>
                </a:extLst>
              </p:cNvPr>
              <p:cNvCxnSpPr/>
              <p:nvPr userDrawn="1"/>
            </p:nvCxnSpPr>
            <p:spPr>
              <a:xfrm flipH="1" flipV="1">
                <a:off x="1219201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4" name="Straight Connector 2093">
                <a:extLst>
                  <a:ext uri="{FF2B5EF4-FFF2-40B4-BE49-F238E27FC236}">
                    <a16:creationId xmlns:a16="http://schemas.microsoft.com/office/drawing/2014/main" id="{5E6D3FA3-7D69-4381-82C8-6EE5806A8F4D}"/>
                  </a:ext>
                </a:extLst>
              </p:cNvPr>
              <p:cNvCxnSpPr/>
              <p:nvPr userDrawn="1"/>
            </p:nvCxnSpPr>
            <p:spPr>
              <a:xfrm flipH="1" flipV="1">
                <a:off x="1120347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5" name="Straight Connector 2094">
                <a:extLst>
                  <a:ext uri="{FF2B5EF4-FFF2-40B4-BE49-F238E27FC236}">
                    <a16:creationId xmlns:a16="http://schemas.microsoft.com/office/drawing/2014/main" id="{88D3BC91-170B-4944-82FE-C6537FCEDCE5}"/>
                  </a:ext>
                </a:extLst>
              </p:cNvPr>
              <p:cNvCxnSpPr/>
              <p:nvPr userDrawn="1"/>
            </p:nvCxnSpPr>
            <p:spPr>
              <a:xfrm flipH="1" flipV="1">
                <a:off x="1153298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6" name="Straight Connector 2095">
                <a:extLst>
                  <a:ext uri="{FF2B5EF4-FFF2-40B4-BE49-F238E27FC236}">
                    <a16:creationId xmlns:a16="http://schemas.microsoft.com/office/drawing/2014/main" id="{7154F9DC-E9CA-4FB6-9A29-2054090C74EC}"/>
                  </a:ext>
                </a:extLst>
              </p:cNvPr>
              <p:cNvCxnSpPr/>
              <p:nvPr userDrawn="1"/>
            </p:nvCxnSpPr>
            <p:spPr>
              <a:xfrm flipH="1" flipV="1">
                <a:off x="1054444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7" name="Straight Connector 2096">
                <a:extLst>
                  <a:ext uri="{FF2B5EF4-FFF2-40B4-BE49-F238E27FC236}">
                    <a16:creationId xmlns:a16="http://schemas.microsoft.com/office/drawing/2014/main" id="{42CC8AC6-600C-4B77-AD8B-466BCE26A6C1}"/>
                  </a:ext>
                </a:extLst>
              </p:cNvPr>
              <p:cNvCxnSpPr/>
              <p:nvPr userDrawn="1"/>
            </p:nvCxnSpPr>
            <p:spPr>
              <a:xfrm flipH="1" flipV="1">
                <a:off x="1087396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8" name="Straight Connector 2097">
                <a:extLst>
                  <a:ext uri="{FF2B5EF4-FFF2-40B4-BE49-F238E27FC236}">
                    <a16:creationId xmlns:a16="http://schemas.microsoft.com/office/drawing/2014/main" id="{2E2A4CE9-8101-4A20-9DAD-69474F75CE04}"/>
                  </a:ext>
                </a:extLst>
              </p:cNvPr>
              <p:cNvCxnSpPr/>
              <p:nvPr userDrawn="1"/>
            </p:nvCxnSpPr>
            <p:spPr>
              <a:xfrm flipH="1" flipV="1">
                <a:off x="988541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9" name="Straight Connector 2098">
                <a:extLst>
                  <a:ext uri="{FF2B5EF4-FFF2-40B4-BE49-F238E27FC236}">
                    <a16:creationId xmlns:a16="http://schemas.microsoft.com/office/drawing/2014/main" id="{32752D81-C2BC-4FED-A471-0D8EC660E2C3}"/>
                  </a:ext>
                </a:extLst>
              </p:cNvPr>
              <p:cNvCxnSpPr/>
              <p:nvPr userDrawn="1"/>
            </p:nvCxnSpPr>
            <p:spPr>
              <a:xfrm flipH="1" flipV="1">
                <a:off x="1021493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0" name="Straight Connector 2099">
                <a:extLst>
                  <a:ext uri="{FF2B5EF4-FFF2-40B4-BE49-F238E27FC236}">
                    <a16:creationId xmlns:a16="http://schemas.microsoft.com/office/drawing/2014/main" id="{CC1234EC-92F9-4C9A-9D17-BCE595C17B1A}"/>
                  </a:ext>
                </a:extLst>
              </p:cNvPr>
              <p:cNvCxnSpPr/>
              <p:nvPr userDrawn="1"/>
            </p:nvCxnSpPr>
            <p:spPr>
              <a:xfrm flipH="1" flipV="1">
                <a:off x="922639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1" name="Straight Connector 2100">
                <a:extLst>
                  <a:ext uri="{FF2B5EF4-FFF2-40B4-BE49-F238E27FC236}">
                    <a16:creationId xmlns:a16="http://schemas.microsoft.com/office/drawing/2014/main" id="{1BC8A546-E995-4E23-8D85-FEBEF1B8B4BB}"/>
                  </a:ext>
                </a:extLst>
              </p:cNvPr>
              <p:cNvCxnSpPr/>
              <p:nvPr userDrawn="1"/>
            </p:nvCxnSpPr>
            <p:spPr>
              <a:xfrm flipH="1" flipV="1">
                <a:off x="955590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2" name="Straight Connector 2101">
                <a:extLst>
                  <a:ext uri="{FF2B5EF4-FFF2-40B4-BE49-F238E27FC236}">
                    <a16:creationId xmlns:a16="http://schemas.microsoft.com/office/drawing/2014/main" id="{57733B90-9D75-4030-A3A5-818E2AB1D53F}"/>
                  </a:ext>
                </a:extLst>
              </p:cNvPr>
              <p:cNvCxnSpPr/>
              <p:nvPr userDrawn="1"/>
            </p:nvCxnSpPr>
            <p:spPr>
              <a:xfrm flipH="1" flipV="1">
                <a:off x="856736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3" name="Straight Connector 2102">
                <a:extLst>
                  <a:ext uri="{FF2B5EF4-FFF2-40B4-BE49-F238E27FC236}">
                    <a16:creationId xmlns:a16="http://schemas.microsoft.com/office/drawing/2014/main" id="{E9EB7894-0DE4-4276-9991-2625FF673EC3}"/>
                  </a:ext>
                </a:extLst>
              </p:cNvPr>
              <p:cNvCxnSpPr/>
              <p:nvPr userDrawn="1"/>
            </p:nvCxnSpPr>
            <p:spPr>
              <a:xfrm flipH="1" flipV="1">
                <a:off x="889687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Connector 2103">
                <a:extLst>
                  <a:ext uri="{FF2B5EF4-FFF2-40B4-BE49-F238E27FC236}">
                    <a16:creationId xmlns:a16="http://schemas.microsoft.com/office/drawing/2014/main" id="{B729F981-201D-4A68-8485-8DEC52F62E61}"/>
                  </a:ext>
                </a:extLst>
              </p:cNvPr>
              <p:cNvCxnSpPr/>
              <p:nvPr userDrawn="1"/>
            </p:nvCxnSpPr>
            <p:spPr>
              <a:xfrm flipH="1" flipV="1">
                <a:off x="790833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Connector 2104">
                <a:extLst>
                  <a:ext uri="{FF2B5EF4-FFF2-40B4-BE49-F238E27FC236}">
                    <a16:creationId xmlns:a16="http://schemas.microsoft.com/office/drawing/2014/main" id="{68C875F6-9F9B-4268-BCD1-0EAEEAF16F9C}"/>
                  </a:ext>
                </a:extLst>
              </p:cNvPr>
              <p:cNvCxnSpPr/>
              <p:nvPr userDrawn="1"/>
            </p:nvCxnSpPr>
            <p:spPr>
              <a:xfrm flipH="1" flipV="1">
                <a:off x="823784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6" name="Straight Connector 2105">
                <a:extLst>
                  <a:ext uri="{FF2B5EF4-FFF2-40B4-BE49-F238E27FC236}">
                    <a16:creationId xmlns:a16="http://schemas.microsoft.com/office/drawing/2014/main" id="{49182ECF-19FD-4540-AE84-90DA119FE625}"/>
                  </a:ext>
                </a:extLst>
              </p:cNvPr>
              <p:cNvCxnSpPr/>
              <p:nvPr userDrawn="1"/>
            </p:nvCxnSpPr>
            <p:spPr>
              <a:xfrm flipH="1" flipV="1">
                <a:off x="724930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7" name="Straight Connector 2106">
                <a:extLst>
                  <a:ext uri="{FF2B5EF4-FFF2-40B4-BE49-F238E27FC236}">
                    <a16:creationId xmlns:a16="http://schemas.microsoft.com/office/drawing/2014/main" id="{67D375AF-52AB-4F3B-9764-C16383B7093D}"/>
                  </a:ext>
                </a:extLst>
              </p:cNvPr>
              <p:cNvCxnSpPr/>
              <p:nvPr userDrawn="1"/>
            </p:nvCxnSpPr>
            <p:spPr>
              <a:xfrm flipH="1" flipV="1">
                <a:off x="757882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Connector 2107">
                <a:extLst>
                  <a:ext uri="{FF2B5EF4-FFF2-40B4-BE49-F238E27FC236}">
                    <a16:creationId xmlns:a16="http://schemas.microsoft.com/office/drawing/2014/main" id="{877BC8F1-8106-499A-B32A-E6A88CA2718B}"/>
                  </a:ext>
                </a:extLst>
              </p:cNvPr>
              <p:cNvCxnSpPr/>
              <p:nvPr userDrawn="1"/>
            </p:nvCxnSpPr>
            <p:spPr>
              <a:xfrm flipH="1" flipV="1">
                <a:off x="659027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9" name="Straight Connector 2108">
                <a:extLst>
                  <a:ext uri="{FF2B5EF4-FFF2-40B4-BE49-F238E27FC236}">
                    <a16:creationId xmlns:a16="http://schemas.microsoft.com/office/drawing/2014/main" id="{1ABA91D5-02CB-48E9-AFC6-D648F9858D61}"/>
                  </a:ext>
                </a:extLst>
              </p:cNvPr>
              <p:cNvCxnSpPr/>
              <p:nvPr userDrawn="1"/>
            </p:nvCxnSpPr>
            <p:spPr>
              <a:xfrm flipH="1" flipV="1">
                <a:off x="691979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0" name="Straight Connector 2109">
                <a:extLst>
                  <a:ext uri="{FF2B5EF4-FFF2-40B4-BE49-F238E27FC236}">
                    <a16:creationId xmlns:a16="http://schemas.microsoft.com/office/drawing/2014/main" id="{187480F7-5D56-47DC-8159-3C927A11B8F5}"/>
                  </a:ext>
                </a:extLst>
              </p:cNvPr>
              <p:cNvCxnSpPr/>
              <p:nvPr userDrawn="1"/>
            </p:nvCxnSpPr>
            <p:spPr>
              <a:xfrm flipH="1" flipV="1">
                <a:off x="593125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1" name="Straight Connector 2110">
                <a:extLst>
                  <a:ext uri="{FF2B5EF4-FFF2-40B4-BE49-F238E27FC236}">
                    <a16:creationId xmlns:a16="http://schemas.microsoft.com/office/drawing/2014/main" id="{77A69EF4-3281-4A63-8BA9-5BB34F66857A}"/>
                  </a:ext>
                </a:extLst>
              </p:cNvPr>
              <p:cNvCxnSpPr/>
              <p:nvPr userDrawn="1"/>
            </p:nvCxnSpPr>
            <p:spPr>
              <a:xfrm flipH="1" flipV="1">
                <a:off x="626076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2" name="Straight Connector 2111">
                <a:extLst>
                  <a:ext uri="{FF2B5EF4-FFF2-40B4-BE49-F238E27FC236}">
                    <a16:creationId xmlns:a16="http://schemas.microsoft.com/office/drawing/2014/main" id="{39F765CF-D877-4E6C-8BD0-4688625623CE}"/>
                  </a:ext>
                </a:extLst>
              </p:cNvPr>
              <p:cNvCxnSpPr/>
              <p:nvPr userDrawn="1"/>
            </p:nvCxnSpPr>
            <p:spPr>
              <a:xfrm flipH="1" flipV="1">
                <a:off x="527222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3" name="Straight Connector 2112">
                <a:extLst>
                  <a:ext uri="{FF2B5EF4-FFF2-40B4-BE49-F238E27FC236}">
                    <a16:creationId xmlns:a16="http://schemas.microsoft.com/office/drawing/2014/main" id="{A159A1EA-9975-4CEF-9740-B976438CB8A4}"/>
                  </a:ext>
                </a:extLst>
              </p:cNvPr>
              <p:cNvCxnSpPr/>
              <p:nvPr userDrawn="1"/>
            </p:nvCxnSpPr>
            <p:spPr>
              <a:xfrm flipH="1" flipV="1">
                <a:off x="560173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4" name="Straight Connector 2113">
                <a:extLst>
                  <a:ext uri="{FF2B5EF4-FFF2-40B4-BE49-F238E27FC236}">
                    <a16:creationId xmlns:a16="http://schemas.microsoft.com/office/drawing/2014/main" id="{5BD5C484-36E6-4C93-B2E2-4DE58CD754FD}"/>
                  </a:ext>
                </a:extLst>
              </p:cNvPr>
              <p:cNvCxnSpPr/>
              <p:nvPr userDrawn="1"/>
            </p:nvCxnSpPr>
            <p:spPr>
              <a:xfrm flipH="1" flipV="1">
                <a:off x="461319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5" name="Straight Connector 2114">
                <a:extLst>
                  <a:ext uri="{FF2B5EF4-FFF2-40B4-BE49-F238E27FC236}">
                    <a16:creationId xmlns:a16="http://schemas.microsoft.com/office/drawing/2014/main" id="{5AA32D50-6D4D-4163-8E85-A8902ABA7916}"/>
                  </a:ext>
                </a:extLst>
              </p:cNvPr>
              <p:cNvCxnSpPr/>
              <p:nvPr userDrawn="1"/>
            </p:nvCxnSpPr>
            <p:spPr>
              <a:xfrm flipH="1" flipV="1">
                <a:off x="494270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6" name="Straight Connector 2115">
                <a:extLst>
                  <a:ext uri="{FF2B5EF4-FFF2-40B4-BE49-F238E27FC236}">
                    <a16:creationId xmlns:a16="http://schemas.microsoft.com/office/drawing/2014/main" id="{6DCC40B9-BD3D-4450-A249-8B987B5DCB6E}"/>
                  </a:ext>
                </a:extLst>
              </p:cNvPr>
              <p:cNvCxnSpPr/>
              <p:nvPr userDrawn="1"/>
            </p:nvCxnSpPr>
            <p:spPr>
              <a:xfrm flipH="1" flipV="1">
                <a:off x="395416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Connector 2116">
                <a:extLst>
                  <a:ext uri="{FF2B5EF4-FFF2-40B4-BE49-F238E27FC236}">
                    <a16:creationId xmlns:a16="http://schemas.microsoft.com/office/drawing/2014/main" id="{89A7B52C-4AD1-45CC-9C19-1E7E5F245D10}"/>
                  </a:ext>
                </a:extLst>
              </p:cNvPr>
              <p:cNvCxnSpPr/>
              <p:nvPr userDrawn="1"/>
            </p:nvCxnSpPr>
            <p:spPr>
              <a:xfrm flipH="1" flipV="1">
                <a:off x="428368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8" name="Straight Connector 2117">
                <a:extLst>
                  <a:ext uri="{FF2B5EF4-FFF2-40B4-BE49-F238E27FC236}">
                    <a16:creationId xmlns:a16="http://schemas.microsoft.com/office/drawing/2014/main" id="{DEC05E5E-3D4B-4389-B071-5516A1A7F16F}"/>
                  </a:ext>
                </a:extLst>
              </p:cNvPr>
              <p:cNvCxnSpPr/>
              <p:nvPr userDrawn="1"/>
            </p:nvCxnSpPr>
            <p:spPr>
              <a:xfrm flipH="1" flipV="1">
                <a:off x="329513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9" name="Straight Connector 2118">
                <a:extLst>
                  <a:ext uri="{FF2B5EF4-FFF2-40B4-BE49-F238E27FC236}">
                    <a16:creationId xmlns:a16="http://schemas.microsoft.com/office/drawing/2014/main" id="{B835C85E-0FC9-475E-A20F-3EA2E027E444}"/>
                  </a:ext>
                </a:extLst>
              </p:cNvPr>
              <p:cNvCxnSpPr/>
              <p:nvPr userDrawn="1"/>
            </p:nvCxnSpPr>
            <p:spPr>
              <a:xfrm flipH="1" flipV="1">
                <a:off x="362465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0" name="Straight Connector 2119">
                <a:extLst>
                  <a:ext uri="{FF2B5EF4-FFF2-40B4-BE49-F238E27FC236}">
                    <a16:creationId xmlns:a16="http://schemas.microsoft.com/office/drawing/2014/main" id="{7B6D0C7C-1910-42C4-931C-8B0E0D50F48D}"/>
                  </a:ext>
                </a:extLst>
              </p:cNvPr>
              <p:cNvCxnSpPr/>
              <p:nvPr userDrawn="1"/>
            </p:nvCxnSpPr>
            <p:spPr>
              <a:xfrm flipH="1" flipV="1">
                <a:off x="263611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1" name="Straight Connector 2120">
                <a:extLst>
                  <a:ext uri="{FF2B5EF4-FFF2-40B4-BE49-F238E27FC236}">
                    <a16:creationId xmlns:a16="http://schemas.microsoft.com/office/drawing/2014/main" id="{21278BB2-F644-46A5-8D69-879E4155CB9E}"/>
                  </a:ext>
                </a:extLst>
              </p:cNvPr>
              <p:cNvCxnSpPr/>
              <p:nvPr userDrawn="1"/>
            </p:nvCxnSpPr>
            <p:spPr>
              <a:xfrm flipH="1" flipV="1">
                <a:off x="296562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Connector 2121">
                <a:extLst>
                  <a:ext uri="{FF2B5EF4-FFF2-40B4-BE49-F238E27FC236}">
                    <a16:creationId xmlns:a16="http://schemas.microsoft.com/office/drawing/2014/main" id="{A21BBD2C-6258-4A19-BB5C-5FF47112C4A5}"/>
                  </a:ext>
                </a:extLst>
              </p:cNvPr>
              <p:cNvCxnSpPr/>
              <p:nvPr userDrawn="1"/>
            </p:nvCxnSpPr>
            <p:spPr>
              <a:xfrm flipH="1" flipV="1">
                <a:off x="197708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3" name="Straight Connector 2122">
                <a:extLst>
                  <a:ext uri="{FF2B5EF4-FFF2-40B4-BE49-F238E27FC236}">
                    <a16:creationId xmlns:a16="http://schemas.microsoft.com/office/drawing/2014/main" id="{48116147-B980-486E-AF28-3CCFE568C1E3}"/>
                  </a:ext>
                </a:extLst>
              </p:cNvPr>
              <p:cNvCxnSpPr/>
              <p:nvPr userDrawn="1"/>
            </p:nvCxnSpPr>
            <p:spPr>
              <a:xfrm flipH="1" flipV="1">
                <a:off x="230659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4" name="Straight Connector 2123">
                <a:extLst>
                  <a:ext uri="{FF2B5EF4-FFF2-40B4-BE49-F238E27FC236}">
                    <a16:creationId xmlns:a16="http://schemas.microsoft.com/office/drawing/2014/main" id="{700800A8-572C-445C-87F6-C9F8F63FC1AE}"/>
                  </a:ext>
                </a:extLst>
              </p:cNvPr>
              <p:cNvCxnSpPr/>
              <p:nvPr userDrawn="1"/>
            </p:nvCxnSpPr>
            <p:spPr>
              <a:xfrm flipH="1" flipV="1">
                <a:off x="131805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5" name="Straight Connector 2124">
                <a:extLst>
                  <a:ext uri="{FF2B5EF4-FFF2-40B4-BE49-F238E27FC236}">
                    <a16:creationId xmlns:a16="http://schemas.microsoft.com/office/drawing/2014/main" id="{B05BC7E7-AD65-4241-9D62-F84F492B3E88}"/>
                  </a:ext>
                </a:extLst>
              </p:cNvPr>
              <p:cNvCxnSpPr/>
              <p:nvPr userDrawn="1"/>
            </p:nvCxnSpPr>
            <p:spPr>
              <a:xfrm flipH="1" flipV="1">
                <a:off x="164756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6" name="Straight Connector 2125">
                <a:extLst>
                  <a:ext uri="{FF2B5EF4-FFF2-40B4-BE49-F238E27FC236}">
                    <a16:creationId xmlns:a16="http://schemas.microsoft.com/office/drawing/2014/main" id="{C345A2B3-B095-4911-9931-8FE4BA1568DF}"/>
                  </a:ext>
                </a:extLst>
              </p:cNvPr>
              <p:cNvCxnSpPr/>
              <p:nvPr userDrawn="1"/>
            </p:nvCxnSpPr>
            <p:spPr>
              <a:xfrm flipH="1" flipV="1">
                <a:off x="65902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7" name="Straight Connector 2126">
                <a:extLst>
                  <a:ext uri="{FF2B5EF4-FFF2-40B4-BE49-F238E27FC236}">
                    <a16:creationId xmlns:a16="http://schemas.microsoft.com/office/drawing/2014/main" id="{EFFD2F0B-C60B-4858-A70D-7869E9228341}"/>
                  </a:ext>
                </a:extLst>
              </p:cNvPr>
              <p:cNvCxnSpPr/>
              <p:nvPr userDrawn="1"/>
            </p:nvCxnSpPr>
            <p:spPr>
              <a:xfrm flipH="1" flipV="1">
                <a:off x="98854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8" name="Straight Connector 2127">
                <a:extLst>
                  <a:ext uri="{FF2B5EF4-FFF2-40B4-BE49-F238E27FC236}">
                    <a16:creationId xmlns:a16="http://schemas.microsoft.com/office/drawing/2014/main" id="{9C4F4319-8E5B-491E-8A16-E420FB9BF300}"/>
                  </a:ext>
                </a:extLst>
              </p:cNvPr>
              <p:cNvCxnSpPr/>
              <p:nvPr userDrawn="1"/>
            </p:nvCxnSpPr>
            <p:spPr>
              <a:xfrm flipH="1" flipV="1">
                <a:off x="0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9" name="Straight Connector 2128">
                <a:extLst>
                  <a:ext uri="{FF2B5EF4-FFF2-40B4-BE49-F238E27FC236}">
                    <a16:creationId xmlns:a16="http://schemas.microsoft.com/office/drawing/2014/main" id="{FFB34A7A-6794-45FC-9163-FF8C69C3C72F}"/>
                  </a:ext>
                </a:extLst>
              </p:cNvPr>
              <p:cNvCxnSpPr/>
              <p:nvPr userDrawn="1"/>
            </p:nvCxnSpPr>
            <p:spPr>
              <a:xfrm flipH="1" flipV="1">
                <a:off x="32951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659008" y="325235"/>
            <a:ext cx="10873955" cy="817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59008" y="1141197"/>
            <a:ext cx="10873955" cy="5142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11037663" y="640394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D4DD-CD62-41D2-B52A-25AF9A5EF44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59007" y="6403940"/>
            <a:ext cx="8896889" cy="18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900" smtClean="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77" r:id="rId6"/>
    <p:sldLayoutId id="2147483781" r:id="rId7"/>
    <p:sldLayoutId id="2147483796" r:id="rId8"/>
    <p:sldLayoutId id="2147483797" r:id="rId9"/>
    <p:sldLayoutId id="2147483692" r:id="rId10"/>
    <p:sldLayoutId id="2147483711" r:id="rId11"/>
    <p:sldLayoutId id="2147483779" r:id="rId12"/>
    <p:sldLayoutId id="2147483694" r:id="rId13"/>
    <p:sldLayoutId id="2147483695" r:id="rId14"/>
    <p:sldLayoutId id="2147483696" r:id="rId15"/>
    <p:sldLayoutId id="2147483736" r:id="rId16"/>
    <p:sldLayoutId id="2147483773" r:id="rId17"/>
    <p:sldLayoutId id="2147483774" r:id="rId18"/>
    <p:sldLayoutId id="2147483731" r:id="rId19"/>
    <p:sldLayoutId id="2147483697" r:id="rId20"/>
    <p:sldLayoutId id="2147483740" r:id="rId21"/>
    <p:sldLayoutId id="2147483716" r:id="rId22"/>
    <p:sldLayoutId id="2147483718" r:id="rId23"/>
    <p:sldLayoutId id="2147483719" r:id="rId24"/>
    <p:sldLayoutId id="2147483700" r:id="rId25"/>
    <p:sldLayoutId id="2147483743" r:id="rId26"/>
    <p:sldLayoutId id="2147483742" r:id="rId27"/>
    <p:sldLayoutId id="2147483741" r:id="rId28"/>
    <p:sldLayoutId id="2147483775" r:id="rId29"/>
    <p:sldLayoutId id="2147483776" r:id="rId30"/>
    <p:sldLayoutId id="2147483726" r:id="rId31"/>
    <p:sldLayoutId id="2147483778" r:id="rId32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bg2"/>
        </a:buClr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accent3"/>
        </a:buClr>
        <a:buFontTx/>
        <a:buBlip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9" orient="horz" pos="205" userDrawn="1">
          <p15:clr>
            <a:srgbClr val="F26B43"/>
          </p15:clr>
        </p15:guide>
        <p15:guide id="11" orient="horz" pos="3904" userDrawn="1">
          <p15:clr>
            <a:srgbClr val="F26B43"/>
          </p15:clr>
        </p15:guide>
        <p15:guide id="14" pos="417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orient="horz" pos="2160" userDrawn="1">
          <p15:clr>
            <a:srgbClr val="F26B43"/>
          </p15:clr>
        </p15:guide>
        <p15:guide id="20" pos="72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7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nabogdan/ing-hazelcast-demo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0">
            <a:extLst>
              <a:ext uri="{FF2B5EF4-FFF2-40B4-BE49-F238E27FC236}">
                <a16:creationId xmlns:a16="http://schemas.microsoft.com/office/drawing/2014/main" id="{44FB8BFE-3206-4870-BFF1-7294CADD8B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8341" b="18341"/>
          <a:stretch>
            <a:fillRect/>
          </a:stretch>
        </p:blipFill>
        <p:spPr>
          <a:xfrm>
            <a:off x="0" y="-176213"/>
            <a:ext cx="12192000" cy="5157788"/>
          </a:xfrm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July 2020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58998" y="5276905"/>
            <a:ext cx="5256000" cy="294302"/>
          </a:xfrm>
        </p:spPr>
        <p:txBody>
          <a:bodyPr/>
          <a:lstStyle/>
          <a:p>
            <a:r>
              <a:rPr lang="en-US" dirty="0"/>
              <a:t>SWAT / Dina Bogdan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0000" y="2448479"/>
            <a:ext cx="3557578" cy="732995"/>
          </a:xfrm>
        </p:spPr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 IMDG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799" y="1634860"/>
            <a:ext cx="7135068" cy="732995"/>
          </a:xfrm>
        </p:spPr>
        <p:txBody>
          <a:bodyPr/>
          <a:lstStyle/>
          <a:p>
            <a:r>
              <a:rPr lang="en-GB" dirty="0"/>
              <a:t>Leveraging In-Memory Data Grid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D85C2CC-53A7-4BCE-A8E0-125CC719EED6}"/>
              </a:ext>
            </a:extLst>
          </p:cNvPr>
          <p:cNvSpPr txBox="1">
            <a:spLocks/>
          </p:cNvSpPr>
          <p:nvPr/>
        </p:nvSpPr>
        <p:spPr bwMode="auto">
          <a:xfrm>
            <a:off x="658799" y="5906687"/>
            <a:ext cx="5256000" cy="294302"/>
          </a:xfrm>
          <a:prstGeom prst="rect">
            <a:avLst/>
          </a:prstGeom>
        </p:spPr>
        <p:txBody>
          <a:bodyPr vert="horz" wrap="square" lIns="0" tIns="0" rIns="36000" bIns="72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ING Me" pitchFamily="2" charset="0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ING Me" pitchFamily="2" charset="0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FontTx/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ING Me" pitchFamily="2" charset="0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FontTx/>
              <a:buBlip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</a:buBlip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@dinabogdan03</a:t>
            </a:r>
          </a:p>
        </p:txBody>
      </p:sp>
    </p:spTree>
    <p:extLst>
      <p:ext uri="{BB962C8B-B14F-4D97-AF65-F5344CB8AC3E}">
        <p14:creationId xmlns:p14="http://schemas.microsoft.com/office/powerpoint/2010/main" val="264928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D336FDD-AAA9-4DED-80BF-ECA21A4D24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4247" y="1795463"/>
            <a:ext cx="5113730" cy="440372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C998E8-4C7C-449B-8D3D-6428ED8C1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4163" y="2520950"/>
            <a:ext cx="3476625" cy="2952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721F4-F07E-4A60-9240-87C859CE4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E67D7-C866-4FC4-8759-FE30CB2BF3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Embedded IMDG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30F2EE-0F55-432E-A1BF-6C292FD41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/>
              <a:t>Client-Server</a:t>
            </a:r>
            <a:endParaRPr lang="en-US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D776D5-04F4-4078-8582-67309E89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</p:spTree>
    <p:extLst>
      <p:ext uri="{BB962C8B-B14F-4D97-AF65-F5344CB8AC3E}">
        <p14:creationId xmlns:p14="http://schemas.microsoft.com/office/powerpoint/2010/main" val="339856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9A48-EA90-4BE7-B654-5B1939C4A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9D7948C-04FB-44BE-BC4C-FCCD081D1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00" y="2447999"/>
            <a:ext cx="3557578" cy="739574"/>
          </a:xfrm>
        </p:spPr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 IMDG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4E69C4-4FA8-46B7-99FF-458C3D17F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000" y="3265686"/>
            <a:ext cx="3439427" cy="732995"/>
          </a:xfrm>
        </p:spPr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01117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A1C5DB45-F47D-495C-A883-8FA12C9AF5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58813" y="1952874"/>
            <a:ext cx="2595562" cy="1460003"/>
          </a:xfrm>
        </p:spPr>
      </p:pic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DC4B761C-7CB6-4889-B584-113EE757EE03}"/>
              </a:ext>
            </a:extLst>
          </p:cNvPr>
          <p:cNvPicPr>
            <a:picLocks noGrp="1" noChangeAspect="1"/>
          </p:cNvPicPr>
          <p:nvPr>
            <p:ph idx="27"/>
          </p:nvPr>
        </p:nvPicPr>
        <p:blipFill>
          <a:blip r:embed="rId3"/>
          <a:stretch>
            <a:fillRect/>
          </a:stretch>
        </p:blipFill>
        <p:spPr>
          <a:xfrm>
            <a:off x="6728517" y="1757363"/>
            <a:ext cx="1495628" cy="1851025"/>
          </a:xfrm>
        </p:spPr>
      </p:pic>
      <p:pic>
        <p:nvPicPr>
          <p:cNvPr id="58" name="Content Placeholder 57">
            <a:extLst>
              <a:ext uri="{FF2B5EF4-FFF2-40B4-BE49-F238E27FC236}">
                <a16:creationId xmlns:a16="http://schemas.microsoft.com/office/drawing/2014/main" id="{5AD01B08-2F2D-49F7-A2F2-C5519AA85477}"/>
              </a:ext>
            </a:extLst>
          </p:cNvPr>
          <p:cNvPicPr>
            <a:picLocks noGrp="1" noChangeAspect="1"/>
          </p:cNvPicPr>
          <p:nvPr>
            <p:ph idx="31"/>
          </p:nvPr>
        </p:nvPicPr>
        <p:blipFill>
          <a:blip r:embed="rId4"/>
          <a:stretch>
            <a:fillRect/>
          </a:stretch>
        </p:blipFill>
        <p:spPr>
          <a:xfrm>
            <a:off x="8984830" y="1757363"/>
            <a:ext cx="2504327" cy="185102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CF383F-DF82-4FBB-87EE-D3099450817D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86A13DC6-6245-47BC-BAB4-4C53ECBC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choose </a:t>
            </a:r>
            <a:r>
              <a:rPr lang="en-US" dirty="0" err="1"/>
              <a:t>Hazelcast</a:t>
            </a:r>
            <a:r>
              <a:rPr lang="en-US" dirty="0"/>
              <a:t> IMDG?</a:t>
            </a:r>
          </a:p>
        </p:txBody>
      </p:sp>
      <p:pic>
        <p:nvPicPr>
          <p:cNvPr id="50" name="Content Placeholder 49">
            <a:extLst>
              <a:ext uri="{FF2B5EF4-FFF2-40B4-BE49-F238E27FC236}">
                <a16:creationId xmlns:a16="http://schemas.microsoft.com/office/drawing/2014/main" id="{0BF4CA64-AF17-4B99-90AD-2C8B3EDA2B11}"/>
              </a:ext>
            </a:extLst>
          </p:cNvPr>
          <p:cNvPicPr>
            <a:picLocks noGrp="1" noChangeAspect="1"/>
          </p:cNvPicPr>
          <p:nvPr>
            <p:ph idx="37"/>
          </p:nvPr>
        </p:nvPicPr>
        <p:blipFill>
          <a:blip r:embed="rId5"/>
          <a:stretch>
            <a:fillRect/>
          </a:stretch>
        </p:blipFill>
        <p:spPr>
          <a:xfrm>
            <a:off x="3419475" y="2048135"/>
            <a:ext cx="2595563" cy="1269480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6A60651-4CBD-4297-8D45-3E1919537D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sz="2800" dirty="0"/>
              <a:t>Market Leader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A4E3728-45E5-464A-9153-1E0910D872B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sz="2800" dirty="0"/>
              <a:t>Rich API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6D17E6B-0B18-4235-B8C7-385ED5D206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2800" dirty="0"/>
              <a:t>Ease of use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925F716-1F32-478E-B0CB-C01E04D81F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1800" b="1" dirty="0"/>
              <a:t>Distributed data store &amp; computation system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4B86B21-A3C9-4AD7-9107-9D0943E6DFF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9008" y="3733412"/>
            <a:ext cx="2595600" cy="2463763"/>
          </a:xfrm>
          <a:solidFill>
            <a:schemeClr val="bg1"/>
          </a:solidFill>
        </p:spPr>
        <p:txBody>
          <a:bodyPr/>
          <a:lstStyle/>
          <a:p>
            <a:pPr lvl="1"/>
            <a:r>
              <a:rPr lang="en-US" dirty="0" err="1"/>
              <a:t>Hazelcast</a:t>
            </a:r>
            <a:r>
              <a:rPr lang="en-US" dirty="0"/>
              <a:t> IMDG is market leader among In-Memory Data Grid solutions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EC0EC3B-705E-4DA2-ACB6-468B0DA25B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419008" y="3733413"/>
            <a:ext cx="2595600" cy="2463762"/>
          </a:xfrm>
          <a:solidFill>
            <a:schemeClr val="bg1"/>
          </a:solidFill>
        </p:spPr>
        <p:txBody>
          <a:bodyPr/>
          <a:lstStyle/>
          <a:p>
            <a:pPr lvl="1"/>
            <a:r>
              <a:rPr lang="en-US" sz="1600" dirty="0"/>
              <a:t>APIs in various programming languages: Java, C#.NET, Python, etc.</a:t>
            </a:r>
          </a:p>
          <a:p>
            <a:pPr lvl="1"/>
            <a:r>
              <a:rPr lang="en-US" sz="1600" dirty="0"/>
              <a:t>Powerful features</a:t>
            </a:r>
          </a:p>
          <a:p>
            <a:pPr lvl="1"/>
            <a:r>
              <a:rPr lang="en-US" sz="1600" dirty="0"/>
              <a:t>Huge user base – open source project</a:t>
            </a:r>
          </a:p>
          <a:p>
            <a:pPr lvl="1"/>
            <a:endParaRPr lang="en-US" sz="1600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39657EA-A4BF-40AD-BDAF-1A62E3940E3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179008" y="3733413"/>
            <a:ext cx="2595600" cy="2463762"/>
          </a:xfrm>
          <a:solidFill>
            <a:schemeClr val="bg1"/>
          </a:solidFill>
        </p:spPr>
        <p:txBody>
          <a:bodyPr/>
          <a:lstStyle/>
          <a:p>
            <a:pPr lvl="1"/>
            <a:r>
              <a:rPr lang="en-US" sz="1600" dirty="0"/>
              <a:t>Simple to use key-value data store</a:t>
            </a:r>
          </a:p>
          <a:p>
            <a:pPr lvl="1"/>
            <a:r>
              <a:rPr lang="en-US" sz="1600" dirty="0"/>
              <a:t>Standard data structures: Map, List, Queue, etc.</a:t>
            </a:r>
          </a:p>
          <a:p>
            <a:pPr lvl="1"/>
            <a:r>
              <a:rPr lang="en-US" sz="1600" dirty="0"/>
              <a:t>Clients for many programming languages</a:t>
            </a:r>
          </a:p>
          <a:p>
            <a:pPr lvl="1"/>
            <a:r>
              <a:rPr lang="en-US" sz="1600" dirty="0"/>
              <a:t>Redundancy/fail-over/scaling built in</a:t>
            </a:r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01D47CA-6FB5-4B5F-94BB-C07E5CC8AAB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39008" y="3733413"/>
            <a:ext cx="2595600" cy="1851024"/>
          </a:xfrm>
          <a:solidFill>
            <a:schemeClr val="bg1"/>
          </a:solidFill>
        </p:spPr>
        <p:txBody>
          <a:bodyPr/>
          <a:lstStyle/>
          <a:p>
            <a:pPr lvl="1"/>
            <a:r>
              <a:rPr lang="en-US" dirty="0"/>
              <a:t>Distributed data store</a:t>
            </a:r>
          </a:p>
          <a:p>
            <a:pPr lvl="1"/>
            <a:r>
              <a:rPr lang="en-US" dirty="0"/>
              <a:t>Distributed computation near stored data</a:t>
            </a:r>
          </a:p>
        </p:txBody>
      </p:sp>
    </p:spTree>
    <p:extLst>
      <p:ext uri="{BB962C8B-B14F-4D97-AF65-F5344CB8AC3E}">
        <p14:creationId xmlns:p14="http://schemas.microsoft.com/office/powerpoint/2010/main" val="273658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EB6E4780-6899-4C6C-A774-F147BC0FC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011" y="1141413"/>
            <a:ext cx="4100203" cy="5057775"/>
          </a:xfr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D2B29F1-F126-4D96-9C42-426B748A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scenario: </a:t>
            </a:r>
          </a:p>
          <a:p>
            <a:endParaRPr lang="en-US" b="1" dirty="0"/>
          </a:p>
          <a:p>
            <a:pPr lvl="1"/>
            <a:r>
              <a:rPr lang="en-US" dirty="0"/>
              <a:t>We will use </a:t>
            </a:r>
            <a:r>
              <a:rPr lang="en-US" dirty="0" err="1"/>
              <a:t>Hazelcast</a:t>
            </a:r>
            <a:r>
              <a:rPr lang="en-US" dirty="0"/>
              <a:t> IMDG for developing a </a:t>
            </a:r>
            <a:r>
              <a:rPr lang="en-US" b="1" dirty="0"/>
              <a:t>Foreign Exchange Quotation Management System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The system is consisting from: </a:t>
            </a:r>
          </a:p>
          <a:p>
            <a:endParaRPr lang="en-US" dirty="0"/>
          </a:p>
          <a:p>
            <a:pPr lvl="1"/>
            <a:r>
              <a:rPr lang="en-US" dirty="0"/>
              <a:t>Two Spring Boot microservices: </a:t>
            </a:r>
            <a:r>
              <a:rPr lang="en-US" b="1" dirty="0"/>
              <a:t>market-client </a:t>
            </a:r>
            <a:r>
              <a:rPr lang="en-US" dirty="0"/>
              <a:t>and </a:t>
            </a:r>
            <a:r>
              <a:rPr lang="en-US" b="1" dirty="0"/>
              <a:t>trader-cli </a:t>
            </a:r>
            <a:r>
              <a:rPr lang="en-US" dirty="0"/>
              <a:t>which are basically </a:t>
            </a:r>
            <a:r>
              <a:rPr lang="en-US" dirty="0" err="1"/>
              <a:t>Hazelcast</a:t>
            </a:r>
            <a:r>
              <a:rPr lang="en-US" dirty="0"/>
              <a:t> clients and are communicating with the grid via APIs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/>
              <a:t>One Spring Boot microservice called </a:t>
            </a:r>
            <a:r>
              <a:rPr lang="en-US" b="1" dirty="0"/>
              <a:t>processing-unit </a:t>
            </a:r>
            <a:r>
              <a:rPr lang="en-US" dirty="0"/>
              <a:t>which is basically a </a:t>
            </a:r>
            <a:r>
              <a:rPr lang="en-US" dirty="0" err="1"/>
              <a:t>Hazelcast</a:t>
            </a:r>
            <a:r>
              <a:rPr lang="en-US" dirty="0"/>
              <a:t> server member that will join the cluster when started</a:t>
            </a:r>
            <a:endParaRPr lang="en-US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D5B32-5B4A-4D3D-B9C2-387A0B25B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D83B82-77A0-4BE5-9AAA-4214774C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 and HLA - overview</a:t>
            </a:r>
          </a:p>
        </p:txBody>
      </p:sp>
    </p:spTree>
    <p:extLst>
      <p:ext uri="{BB962C8B-B14F-4D97-AF65-F5344CB8AC3E}">
        <p14:creationId xmlns:p14="http://schemas.microsoft.com/office/powerpoint/2010/main" val="298284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92E8-2F97-4AA0-8DC3-AA16A21497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16B994-341E-41B9-A760-8F6E730D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 features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EDA42-2532-469C-8F4F-DA00F2DE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Deployment model:</a:t>
            </a:r>
            <a:endParaRPr lang="en-US" sz="1000" dirty="0"/>
          </a:p>
          <a:p>
            <a:endParaRPr lang="en-US" sz="1050" dirty="0"/>
          </a:p>
          <a:p>
            <a:pPr lvl="1"/>
            <a:r>
              <a:rPr lang="en-US" dirty="0"/>
              <a:t>Client-Server</a:t>
            </a:r>
          </a:p>
          <a:p>
            <a:endParaRPr lang="en-US" sz="2400" dirty="0"/>
          </a:p>
          <a:p>
            <a:r>
              <a:rPr lang="en-US" sz="2400" dirty="0"/>
              <a:t>Cluster discovery mechanism:</a:t>
            </a:r>
          </a:p>
          <a:p>
            <a:endParaRPr lang="en-US" sz="1050" dirty="0"/>
          </a:p>
          <a:p>
            <a:pPr lvl="1"/>
            <a:r>
              <a:rPr lang="en-US" dirty="0"/>
              <a:t>TCP/IP unicast discovery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sz="2400" dirty="0"/>
              <a:t>Data structures used:</a:t>
            </a:r>
          </a:p>
          <a:p>
            <a:pPr marL="0" lvl="1" indent="0">
              <a:buNone/>
            </a:pPr>
            <a:endParaRPr lang="en-US" sz="1050" dirty="0"/>
          </a:p>
          <a:p>
            <a:pPr lvl="1"/>
            <a:r>
              <a:rPr lang="en-US" dirty="0"/>
              <a:t>Replicated Map</a:t>
            </a:r>
          </a:p>
          <a:p>
            <a:pPr lvl="1"/>
            <a:r>
              <a:rPr lang="en-US" dirty="0"/>
              <a:t>Partitioned Map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Message broker: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MapEntryListener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1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BB59E6-9D87-448B-AB9A-D2E78D9DC1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9008" y="1754561"/>
            <a:ext cx="5266800" cy="4446214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For creating a </a:t>
            </a:r>
            <a:r>
              <a:rPr lang="en-US" sz="2400" dirty="0" err="1"/>
              <a:t>Hazelcast</a:t>
            </a:r>
            <a:r>
              <a:rPr lang="en-US" sz="2400" dirty="0"/>
              <a:t> Client Java application we must add the following dependencies:</a:t>
            </a:r>
          </a:p>
          <a:p>
            <a:endParaRPr lang="en-US" sz="1800" dirty="0"/>
          </a:p>
          <a:p>
            <a:pPr lvl="1"/>
            <a:r>
              <a:rPr lang="en-US" dirty="0"/>
              <a:t>Prior to </a:t>
            </a:r>
            <a:r>
              <a:rPr lang="en-US" b="1" dirty="0" err="1"/>
              <a:t>Hazelcast</a:t>
            </a:r>
            <a:r>
              <a:rPr lang="en-US" b="1" dirty="0"/>
              <a:t> 4.x</a:t>
            </a:r>
            <a:r>
              <a:rPr lang="en-US" dirty="0"/>
              <a:t>:</a:t>
            </a:r>
          </a:p>
          <a:p>
            <a:pPr lvl="2"/>
            <a:r>
              <a:rPr lang="en-US" sz="1600" b="1" dirty="0"/>
              <a:t>com.hazelcast:hazelcast:3.x</a:t>
            </a:r>
          </a:p>
          <a:p>
            <a:pPr lvl="2"/>
            <a:r>
              <a:rPr lang="en-US" sz="1600" b="1" dirty="0"/>
              <a:t>com.hazelcast:hazelcast-client:3.x</a:t>
            </a:r>
          </a:p>
          <a:p>
            <a:pPr marL="180000" lvl="2" indent="0">
              <a:buNone/>
            </a:pPr>
            <a:endParaRPr lang="en-US" sz="1600" b="1" dirty="0"/>
          </a:p>
          <a:p>
            <a:pPr lvl="1"/>
            <a:r>
              <a:rPr lang="en-US" dirty="0"/>
              <a:t>For projects which are using </a:t>
            </a:r>
            <a:r>
              <a:rPr lang="en-US" b="1" dirty="0" err="1"/>
              <a:t>Hazelcast</a:t>
            </a:r>
            <a:r>
              <a:rPr lang="en-US" b="1" dirty="0"/>
              <a:t> 4.x</a:t>
            </a:r>
            <a:r>
              <a:rPr lang="en-US" dirty="0"/>
              <a:t>:</a:t>
            </a:r>
          </a:p>
          <a:p>
            <a:pPr lvl="2"/>
            <a:r>
              <a:rPr lang="en-US" sz="1600" b="1" dirty="0"/>
              <a:t>com.hazelcast:hazelcast:4.x</a:t>
            </a:r>
          </a:p>
          <a:p>
            <a:pPr marL="180000" lvl="2" indent="0">
              <a:buNone/>
            </a:pPr>
            <a:endParaRPr lang="en-US" sz="1600" b="1" dirty="0"/>
          </a:p>
          <a:p>
            <a:pPr lvl="2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2066CB-9725-48B3-876E-66D9451AEAA0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267808" y="1754561"/>
            <a:ext cx="5266800" cy="1854000"/>
          </a:xfrm>
        </p:spPr>
        <p:txBody>
          <a:bodyPr/>
          <a:lstStyle/>
          <a:p>
            <a:r>
              <a:rPr lang="en-US" sz="2400" dirty="0"/>
              <a:t>For creating a </a:t>
            </a:r>
            <a:r>
              <a:rPr lang="en-US" sz="2400" dirty="0" err="1"/>
              <a:t>Hazelcast</a:t>
            </a:r>
            <a:r>
              <a:rPr lang="en-US" sz="2400" dirty="0"/>
              <a:t> Cluster Member Java application we must add the following dependency:</a:t>
            </a:r>
          </a:p>
          <a:p>
            <a:endParaRPr lang="en-US" sz="2400" dirty="0"/>
          </a:p>
          <a:p>
            <a:pPr lvl="2"/>
            <a:r>
              <a:rPr lang="en-US" sz="1600" b="1" dirty="0" err="1"/>
              <a:t>com.hazelcast:hazelcast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0B6F-F4F4-4847-8627-CB70941177E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376D4-5490-4927-82FC-E7E3275F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Deployment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36DA87-475D-4501-91C3-5DF343709EF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sz="3200" dirty="0" err="1"/>
              <a:t>Hazelcast</a:t>
            </a:r>
            <a:r>
              <a:rPr lang="en-US" sz="3200" dirty="0"/>
              <a:t> Client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3DFBFA9-3C5B-4301-B6FE-7DE6D05705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sz="3200" dirty="0" err="1"/>
              <a:t>Hazelcast</a:t>
            </a:r>
            <a:r>
              <a:rPr lang="en-US" sz="3200" dirty="0"/>
              <a:t> Cluster Member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9C83F7-2D52-4DD0-B31B-D77CE1D7A8D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67808" y="3733413"/>
            <a:ext cx="5266800" cy="572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7C78A-C52A-419E-83BA-60DEBBB9CF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84C426-CD03-44C5-BE33-265D9DF0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 Cluster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B5EA-FCBD-4C7F-A60B-07EA9BE5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ways to establish a discovery mechanism inside our </a:t>
            </a:r>
            <a:r>
              <a:rPr lang="en-US" dirty="0" err="1"/>
              <a:t>Hazelcast</a:t>
            </a:r>
            <a:r>
              <a:rPr lang="en-US" dirty="0"/>
              <a:t> cluster:</a:t>
            </a:r>
          </a:p>
          <a:p>
            <a:endParaRPr lang="en-US" dirty="0"/>
          </a:p>
          <a:p>
            <a:pPr lvl="1"/>
            <a:r>
              <a:rPr lang="en-US" dirty="0"/>
              <a:t>TCP/IP multicast</a:t>
            </a:r>
          </a:p>
          <a:p>
            <a:pPr lvl="1"/>
            <a:r>
              <a:rPr lang="en-US" dirty="0"/>
              <a:t>TCP/IP unicast</a:t>
            </a:r>
          </a:p>
          <a:p>
            <a:pPr lvl="1"/>
            <a:r>
              <a:rPr lang="en-US" dirty="0"/>
              <a:t>Discovery plugins for Cloud: </a:t>
            </a:r>
          </a:p>
          <a:p>
            <a:pPr lvl="2"/>
            <a:r>
              <a:rPr lang="en-US" dirty="0"/>
              <a:t>Eureka</a:t>
            </a:r>
          </a:p>
          <a:p>
            <a:pPr lvl="2"/>
            <a:r>
              <a:rPr lang="en-US" dirty="0"/>
              <a:t>Zookeeper</a:t>
            </a:r>
          </a:p>
          <a:p>
            <a:pPr lvl="2"/>
            <a:r>
              <a:rPr lang="en-US" dirty="0"/>
              <a:t>Kubernetes</a:t>
            </a:r>
          </a:p>
          <a:p>
            <a:pPr lvl="2"/>
            <a:r>
              <a:rPr lang="en-US" dirty="0"/>
              <a:t>OpenShift</a:t>
            </a:r>
          </a:p>
          <a:p>
            <a:pPr lvl="2"/>
            <a:r>
              <a:rPr lang="en-US" dirty="0"/>
              <a:t>Pivotal Cloud Foundry (PCF)</a:t>
            </a:r>
          </a:p>
          <a:p>
            <a:pPr lvl="2"/>
            <a:r>
              <a:rPr lang="en-US" dirty="0"/>
              <a:t>Google Cloud Platform (GCP)</a:t>
            </a:r>
          </a:p>
          <a:p>
            <a:pPr lvl="2"/>
            <a:r>
              <a:rPr lang="en-US" dirty="0"/>
              <a:t>AWS</a:t>
            </a:r>
          </a:p>
          <a:p>
            <a:pPr lvl="2"/>
            <a:r>
              <a:rPr lang="en-US" dirty="0"/>
              <a:t>Azure</a:t>
            </a:r>
          </a:p>
          <a:p>
            <a:pPr lvl="1"/>
            <a:r>
              <a:rPr lang="en-US" dirty="0"/>
              <a:t>Custom discovery mechanism via Discovery SPI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5ED0E-5884-492C-A4A4-04A02346FDC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924675" y="1141413"/>
            <a:ext cx="5267325" cy="5057775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27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68330-32A4-4A74-8EB4-85EAB35E4D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4C73F8-A975-4B47-9314-152FBA73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 Cluster Discovery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A9CB8-47A0-4361-B383-EFF8F797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cluster member we use </a:t>
            </a:r>
            <a:r>
              <a:rPr lang="en-US" b="1" dirty="0"/>
              <a:t>TCP/IP unicast discovery. </a:t>
            </a:r>
          </a:p>
          <a:p>
            <a:endParaRPr lang="en-US" b="1" dirty="0"/>
          </a:p>
          <a:p>
            <a:r>
              <a:rPr lang="en-US" dirty="0"/>
              <a:t>For doing this we should use the following configuration: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EC925-E5BE-4788-8FE9-456E287B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3" y="2337095"/>
            <a:ext cx="2828925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AC391-3EF2-4D98-9EE4-08B820B2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33" y="2689122"/>
            <a:ext cx="6801268" cy="98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96D1B-9C6F-4D57-B490-721250BED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33" y="3784099"/>
            <a:ext cx="48958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5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CD0EF-46DD-4B2E-9B6E-751D77AFB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4159DB-0348-4C52-88E9-DBFDEA24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 Replicated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6D127-F365-4A9A-B446-8C74B0B0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processing-unit</a:t>
            </a:r>
            <a:r>
              <a:rPr lang="en-US" dirty="0"/>
              <a:t> </a:t>
            </a:r>
            <a:r>
              <a:rPr lang="en-US" dirty="0" err="1"/>
              <a:t>Hazelcast</a:t>
            </a:r>
            <a:r>
              <a:rPr lang="en-US" dirty="0"/>
              <a:t>  Cluster Java application we are using a </a:t>
            </a:r>
            <a:r>
              <a:rPr lang="en-US" b="1" dirty="0"/>
              <a:t>replicated map </a:t>
            </a:r>
            <a:r>
              <a:rPr lang="en-US" dirty="0"/>
              <a:t>data structure for storing the quote prices published by the </a:t>
            </a:r>
            <a:r>
              <a:rPr lang="en-US" b="1" dirty="0"/>
              <a:t>market-client.</a:t>
            </a:r>
          </a:p>
          <a:p>
            <a:endParaRPr lang="en-US" b="1" dirty="0"/>
          </a:p>
          <a:p>
            <a:r>
              <a:rPr lang="en-US" dirty="0"/>
              <a:t>The map must have a name, which in our case is “</a:t>
            </a:r>
            <a:r>
              <a:rPr lang="en-US" b="1" dirty="0"/>
              <a:t>QUOTES_MAP</a:t>
            </a:r>
            <a:r>
              <a:rPr lang="en-US" dirty="0"/>
              <a:t>” and is stored in binary format in each cluster member instance.</a:t>
            </a:r>
          </a:p>
          <a:p>
            <a:endParaRPr lang="en-US" dirty="0"/>
          </a:p>
          <a:p>
            <a:r>
              <a:rPr lang="en-US" dirty="0"/>
              <a:t>The necessary code for creating this map is next.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BC4225-AA1D-4E8C-8B11-1EA7003DE7C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57392" y="3584642"/>
            <a:ext cx="10875571" cy="14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3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CD0EF-46DD-4B2E-9B6E-751D77AFB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4159DB-0348-4C52-88E9-DBFDEA24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 Partitioned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6D127-F365-4A9A-B446-8C74B0B0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processing-unit</a:t>
            </a:r>
            <a:r>
              <a:rPr lang="en-US" dirty="0"/>
              <a:t> </a:t>
            </a:r>
            <a:r>
              <a:rPr lang="en-US" dirty="0" err="1"/>
              <a:t>Hazelcast</a:t>
            </a:r>
            <a:r>
              <a:rPr lang="en-US" dirty="0"/>
              <a:t> Cluster Java application we are using a </a:t>
            </a:r>
            <a:r>
              <a:rPr lang="en-US" b="1" dirty="0"/>
              <a:t>partitioned map </a:t>
            </a:r>
            <a:r>
              <a:rPr lang="en-US" dirty="0"/>
              <a:t>data structure for storing the all commands (Buy and Sell) for each trader. </a:t>
            </a:r>
          </a:p>
          <a:p>
            <a:endParaRPr lang="en-US" dirty="0"/>
          </a:p>
          <a:p>
            <a:r>
              <a:rPr lang="en-US" dirty="0"/>
              <a:t>The commands are published by the </a:t>
            </a:r>
            <a:r>
              <a:rPr lang="en-US" b="1" dirty="0"/>
              <a:t>trader-cli </a:t>
            </a:r>
            <a:r>
              <a:rPr lang="en-US" dirty="0"/>
              <a:t>microservice and are distributed in partitions across all cluster members.</a:t>
            </a:r>
          </a:p>
          <a:p>
            <a:endParaRPr lang="en-US" b="1" dirty="0"/>
          </a:p>
          <a:p>
            <a:r>
              <a:rPr lang="en-US" dirty="0"/>
              <a:t>The map must have a name, which in our case is “</a:t>
            </a:r>
            <a:r>
              <a:rPr lang="en-US" b="1" dirty="0"/>
              <a:t>TRADER_HISTORY_MAP</a:t>
            </a:r>
            <a:r>
              <a:rPr lang="en-US" dirty="0"/>
              <a:t>” and each member of the cluster store only a partition (shard) of the data stored by the map.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A9C3C-5D27-46F5-B0D4-FB5198C9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44" y="3586943"/>
            <a:ext cx="7658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1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/>
              <a:t>What is IMDG?</a:t>
            </a:r>
          </a:p>
          <a:p>
            <a:r>
              <a:rPr lang="en-US" sz="2800" dirty="0" err="1"/>
              <a:t>Hazelcast</a:t>
            </a:r>
            <a:r>
              <a:rPr lang="en-US" sz="2800" dirty="0"/>
              <a:t> IMDG</a:t>
            </a:r>
          </a:p>
          <a:p>
            <a:r>
              <a:rPr lang="en-US" sz="2800" dirty="0"/>
              <a:t>Cluster Discovery</a:t>
            </a:r>
          </a:p>
          <a:p>
            <a:r>
              <a:rPr lang="en-US" sz="2800" dirty="0"/>
              <a:t>Partitioning &amp; Replication</a:t>
            </a:r>
          </a:p>
          <a:p>
            <a:r>
              <a:rPr lang="en-US" sz="2800" dirty="0"/>
              <a:t>Data Structure Overview</a:t>
            </a:r>
          </a:p>
          <a:p>
            <a:r>
              <a:rPr lang="en-US" sz="2800" dirty="0"/>
              <a:t>User-Code Deployment &amp; </a:t>
            </a:r>
            <a:r>
              <a:rPr lang="en-US" sz="2800" dirty="0" err="1"/>
              <a:t>Hazelcast</a:t>
            </a:r>
            <a:r>
              <a:rPr lang="en-US" sz="2800" dirty="0"/>
              <a:t>-Spring</a:t>
            </a:r>
          </a:p>
          <a:p>
            <a:r>
              <a:rPr lang="en-US" sz="2800" dirty="0"/>
              <a:t>Demo time!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8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CB614-3D19-4500-A8C3-4C97989AF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1590DE-AD46-442B-92EF-34293FF8E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00" y="2447999"/>
            <a:ext cx="5053077" cy="739574"/>
          </a:xfrm>
        </p:spPr>
        <p:txBody>
          <a:bodyPr/>
          <a:lstStyle/>
          <a:p>
            <a:r>
              <a:rPr lang="en-US" dirty="0"/>
              <a:t>User code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4D1240-AD7F-4098-B298-8474FB0F2A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000" y="3265686"/>
            <a:ext cx="3850528" cy="732995"/>
          </a:xfrm>
        </p:spPr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-Spring</a:t>
            </a:r>
          </a:p>
        </p:txBody>
      </p:sp>
    </p:spTree>
    <p:extLst>
      <p:ext uri="{BB962C8B-B14F-4D97-AF65-F5344CB8AC3E}">
        <p14:creationId xmlns:p14="http://schemas.microsoft.com/office/powerpoint/2010/main" val="149788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43C77-D394-427F-B4DD-D2FCB9A8C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E35804-CDBD-47D0-ADB7-1C029B86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 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8738E-A039-4B77-A33F-C2F5A570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Not enabled by default.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Allows us to load client classes inside cluster members.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There are necessary configurations that must be done in both the client and the cluster member.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0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9C9869-6B98-486F-8BAD-E6A4BA9C0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194" y="1967428"/>
            <a:ext cx="5017891" cy="68822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C7E4FD-E4DA-44C0-A2FD-D2860261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482" y="1967428"/>
            <a:ext cx="5267325" cy="20968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03DF2-D58F-4438-BA79-1E2B51F62D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947E80-4EC4-4908-8E04-4AB50C9C7F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Client configuration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6226C0-95FB-4863-A638-6CC9D4EACA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Cluster Member Configuration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5607E2-7594-4D26-8BAD-6A35275B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 deployment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1FA197-5665-4AD1-84E2-3FD8320C3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82" y="4194140"/>
            <a:ext cx="6372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4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C9193B-524D-45F3-A3A4-0867B0BC4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3175" y="1174750"/>
            <a:ext cx="5095875" cy="49911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F14D89-A4BA-4E02-8393-7CC17431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Can be used by adding </a:t>
            </a:r>
            <a:r>
              <a:rPr lang="en-US" b="1" dirty="0" err="1"/>
              <a:t>com.hazelcast:hazelcast-spring</a:t>
            </a:r>
            <a:r>
              <a:rPr lang="en-US" b="1" dirty="0"/>
              <a:t> </a:t>
            </a:r>
            <a:r>
              <a:rPr lang="en-US" dirty="0"/>
              <a:t>to both the client and the cluster member.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Allows us to use a </a:t>
            </a:r>
            <a:r>
              <a:rPr lang="en-US" b="1" dirty="0"/>
              <a:t>Dependency Inversion</a:t>
            </a:r>
            <a:r>
              <a:rPr lang="en-US" dirty="0"/>
              <a:t> approach in the communication between </a:t>
            </a:r>
            <a:r>
              <a:rPr lang="en-US" dirty="0" err="1"/>
              <a:t>Hazelcast</a:t>
            </a:r>
            <a:r>
              <a:rPr lang="en-US" dirty="0"/>
              <a:t> Client and </a:t>
            </a:r>
            <a:r>
              <a:rPr lang="en-US" dirty="0" err="1"/>
              <a:t>Hazelcast</a:t>
            </a:r>
            <a:r>
              <a:rPr lang="en-US" dirty="0"/>
              <a:t> Cluster.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Introduce the Java annotation </a:t>
            </a:r>
            <a:r>
              <a:rPr lang="en-US" b="1" i="1" dirty="0"/>
              <a:t>@</a:t>
            </a:r>
            <a:r>
              <a:rPr lang="en-US" b="1" i="1" dirty="0" err="1"/>
              <a:t>SpringAware</a:t>
            </a:r>
            <a:r>
              <a:rPr lang="en-US" dirty="0"/>
              <a:t>, which in combination with </a:t>
            </a:r>
            <a:r>
              <a:rPr lang="en-US" dirty="0" err="1"/>
              <a:t>Hazelcast</a:t>
            </a:r>
            <a:r>
              <a:rPr lang="en-US" dirty="0"/>
              <a:t> </a:t>
            </a:r>
            <a:r>
              <a:rPr lang="en-US" b="1" dirty="0"/>
              <a:t>user-code deployment</a:t>
            </a:r>
            <a:r>
              <a:rPr lang="en-US" dirty="0"/>
              <a:t> allows us to inject implementations that are not available in the current project.</a:t>
            </a:r>
            <a:endParaRPr lang="en-US" b="1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BABA-99F8-46E4-972C-51F4AC0B1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392E36-9759-471B-89A0-68664D44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-Spring</a:t>
            </a:r>
          </a:p>
        </p:txBody>
      </p:sp>
    </p:spTree>
    <p:extLst>
      <p:ext uri="{BB962C8B-B14F-4D97-AF65-F5344CB8AC3E}">
        <p14:creationId xmlns:p14="http://schemas.microsoft.com/office/powerpoint/2010/main" val="4171046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BA4B7-4535-4626-9DE9-AAF2CA746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B86ED8-32B8-46FD-9638-A68D06FC0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00" y="2447999"/>
            <a:ext cx="2911907" cy="739574"/>
          </a:xfrm>
        </p:spPr>
        <p:txBody>
          <a:bodyPr/>
          <a:lstStyle/>
          <a:p>
            <a:r>
              <a:rPr lang="en-US" dirty="0"/>
              <a:t>Demo Time !</a:t>
            </a:r>
          </a:p>
        </p:txBody>
      </p:sp>
    </p:spTree>
    <p:extLst>
      <p:ext uri="{BB962C8B-B14F-4D97-AF65-F5344CB8AC3E}">
        <p14:creationId xmlns:p14="http://schemas.microsoft.com/office/powerpoint/2010/main" val="355429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F44A43-1B76-420C-A2D8-8C0C1C990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49C702-6DE6-45C6-94ED-09CCE57F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Thank you 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64484E-FAA1-495A-A591-3EE7E6F62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>
              <a:buNone/>
            </a:pPr>
            <a:endParaRPr lang="en-US" sz="3600" dirty="0"/>
          </a:p>
          <a:p>
            <a:pPr marL="0" lvl="1">
              <a:buNone/>
            </a:pPr>
            <a:r>
              <a:rPr lang="en-US" sz="3600" dirty="0"/>
              <a:t>Source-code available at: </a:t>
            </a:r>
            <a:r>
              <a:rPr lang="en-US" sz="3600" dirty="0">
                <a:hlinkClick r:id="rId2"/>
              </a:rPr>
              <a:t>https://github.com/dinabogdan/ing-hazelcast-demo</a:t>
            </a:r>
            <a:r>
              <a:rPr lang="en-US" sz="3600" dirty="0"/>
              <a:t>.</a:t>
            </a:r>
          </a:p>
          <a:p>
            <a:pPr marL="0" lvl="1">
              <a:buNone/>
            </a:pPr>
            <a:endParaRPr lang="en-US" dirty="0"/>
          </a:p>
          <a:p>
            <a:pPr marL="0" lvl="1">
              <a:buNone/>
            </a:pPr>
            <a:r>
              <a:rPr lang="en-US" sz="4400" dirty="0"/>
              <a:t>Follow me on Twitter: </a:t>
            </a:r>
            <a:r>
              <a:rPr lang="en-US" sz="4400" b="1" dirty="0"/>
              <a:t>@dinabogdan03</a:t>
            </a:r>
            <a:r>
              <a:rPr lang="en-US" sz="4400" dirty="0"/>
              <a:t>.</a:t>
            </a:r>
          </a:p>
          <a:p>
            <a:pPr marL="0"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9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4E35B-B512-420B-94EA-DDC1558A7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In-Memory Data Grid (IMDG)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Data Grid </a:t>
            </a:r>
            <a:r>
              <a:rPr lang="en-US" sz="2400" dirty="0"/>
              <a:t>is a system of multiple servers that work together to manage information and related operations in a distributed environment.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servers from the </a:t>
            </a:r>
            <a:r>
              <a:rPr lang="en-US" sz="2400" b="1" dirty="0"/>
              <a:t>grid</a:t>
            </a:r>
            <a:r>
              <a:rPr lang="en-US" sz="2400" dirty="0"/>
              <a:t> can be </a:t>
            </a:r>
            <a:r>
              <a:rPr lang="en-US" sz="2400" b="1" dirty="0"/>
              <a:t>located</a:t>
            </a:r>
            <a:r>
              <a:rPr lang="en-US" sz="2400" dirty="0"/>
              <a:t> in the </a:t>
            </a:r>
            <a:r>
              <a:rPr lang="en-US" sz="2400" b="1" dirty="0"/>
              <a:t>same location </a:t>
            </a:r>
            <a:r>
              <a:rPr lang="en-US" sz="2400" i="1" dirty="0"/>
              <a:t>or</a:t>
            </a:r>
            <a:r>
              <a:rPr lang="en-US" sz="2400" dirty="0"/>
              <a:t> </a:t>
            </a:r>
            <a:r>
              <a:rPr lang="en-US" sz="2400" b="1" dirty="0"/>
              <a:t>distributed across multiple data centers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b="1" dirty="0"/>
              <a:t>In-Memory Data Grid </a:t>
            </a:r>
            <a:r>
              <a:rPr lang="en-US" sz="2400" dirty="0"/>
              <a:t>is a grid that </a:t>
            </a:r>
            <a:r>
              <a:rPr lang="en-US" sz="2400" b="1" dirty="0"/>
              <a:t>stores</a:t>
            </a:r>
            <a:r>
              <a:rPr lang="en-US" sz="2400" dirty="0"/>
              <a:t> data </a:t>
            </a:r>
            <a:r>
              <a:rPr lang="en-US" sz="2400" b="1" dirty="0"/>
              <a:t>entirely into RAM</a:t>
            </a:r>
            <a:r>
              <a:rPr lang="en-US" sz="2400" dirty="0"/>
              <a:t>.</a:t>
            </a:r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5B07CF25-3F89-450F-8CA9-654EDB7111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7149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4E35B-B512-420B-94EA-DDC1558A7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In-Memory Data Grid (IMDG) ?</a:t>
            </a:r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5B07CF25-3F89-450F-8CA9-654EDB7111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8EB448-7C4A-4B5D-A8F1-30A71F04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2506" y="2784475"/>
            <a:ext cx="7648575" cy="1771650"/>
          </a:xfrm>
        </p:spPr>
      </p:pic>
    </p:spTree>
    <p:extLst>
      <p:ext uri="{BB962C8B-B14F-4D97-AF65-F5344CB8AC3E}">
        <p14:creationId xmlns:p14="http://schemas.microsoft.com/office/powerpoint/2010/main" val="424466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4E35B-B512-420B-94EA-DDC1558A7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In-Memory Data Grid (IMDG) ?</a:t>
            </a:r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5B07CF25-3F89-450F-8CA9-654EDB7111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8F597E-6F4F-49B1-BBAB-BD1B14634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2506" y="1746250"/>
            <a:ext cx="7648575" cy="3848100"/>
          </a:xfrm>
        </p:spPr>
      </p:pic>
    </p:spTree>
    <p:extLst>
      <p:ext uri="{BB962C8B-B14F-4D97-AF65-F5344CB8AC3E}">
        <p14:creationId xmlns:p14="http://schemas.microsoft.com/office/powerpoint/2010/main" val="160846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3C2FEB1-61C4-4AE9-A81A-E147409A910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395788" y="2229753"/>
            <a:ext cx="3402012" cy="1828581"/>
          </a:xfr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09924360-7C2F-4936-BF9C-3163D6554259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8132763" y="1868289"/>
            <a:ext cx="3402012" cy="255150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4E35B-B512-420B-94EA-DDC1558A71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D03D3-7807-48BE-BBAC-4C416B3519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Performance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C0D9F-4335-4F9E-800F-AA56520C8D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dirty="0"/>
              <a:t>Data Structure/Handling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6E8AF7-E0F1-4866-B1D8-5E05D713D3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800" dirty="0"/>
              <a:t>Operations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to use an In-Memory Data Grid?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096279E-3EBA-46F1-857C-152F37C6F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1"/>
            <a:r>
              <a:rPr lang="en-US" dirty="0"/>
              <a:t>Access data 1000x faster than a database</a:t>
            </a:r>
          </a:p>
          <a:p>
            <a:pPr lvl="1"/>
            <a:r>
              <a:rPr lang="en-US" dirty="0"/>
              <a:t>Low latency for batch and stream processing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03E4816-3A56-4F71-92FD-37FB997CCB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1"/>
            <a:r>
              <a:rPr lang="en-US" dirty="0"/>
              <a:t>Non-relational key-value</a:t>
            </a:r>
          </a:p>
          <a:p>
            <a:pPr lvl="1"/>
            <a:r>
              <a:rPr lang="en-US" dirty="0"/>
              <a:t>ACID compliance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73FA3E-7B0B-472A-9BE1-3EF34C55517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Redundancy for HA</a:t>
            </a:r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5B07CF25-3F89-450F-8CA9-654EDB7111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DF6B11B-C969-47A5-9638-9547E2F5D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8813" y="2089816"/>
            <a:ext cx="3402012" cy="2108456"/>
          </a:xfrm>
        </p:spPr>
      </p:pic>
    </p:spTree>
    <p:extLst>
      <p:ext uri="{BB962C8B-B14F-4D97-AF65-F5344CB8AC3E}">
        <p14:creationId xmlns:p14="http://schemas.microsoft.com/office/powerpoint/2010/main" val="232071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D1AA-E2FA-4E89-9E4A-2A12034D04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an In-Memory Data Grid?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DBA143D-8106-4218-B15E-E9FF061BE4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2608" y="1141986"/>
            <a:ext cx="3402000" cy="5058000"/>
          </a:xfrm>
        </p:spPr>
        <p:txBody>
          <a:bodyPr/>
          <a:lstStyle/>
          <a:p>
            <a:r>
              <a:rPr lang="en-US" b="1" dirty="0"/>
              <a:t>Examples</a:t>
            </a:r>
          </a:p>
          <a:p>
            <a:endParaRPr lang="en-US" b="1" dirty="0"/>
          </a:p>
          <a:p>
            <a:pPr lvl="1"/>
            <a:r>
              <a:rPr lang="en-US" dirty="0"/>
              <a:t>Analytics (Risk, Fraud-detection)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Trading Systems (FX Trading, Stock Exchange)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eCommerce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Online Gaming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7C2407-8526-4631-A80E-6F3E80FC90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95716" y="1141986"/>
            <a:ext cx="3402000" cy="5058000"/>
          </a:xfrm>
        </p:spPr>
        <p:txBody>
          <a:bodyPr/>
          <a:lstStyle/>
          <a:p>
            <a:r>
              <a:rPr lang="en-US" b="1" dirty="0"/>
              <a:t>Data Service Fabric</a:t>
            </a:r>
          </a:p>
          <a:p>
            <a:endParaRPr lang="en-US" b="1" dirty="0"/>
          </a:p>
          <a:p>
            <a:pPr lvl="1"/>
            <a:r>
              <a:rPr lang="en-US" dirty="0"/>
              <a:t>Real-time integration</a:t>
            </a:r>
          </a:p>
          <a:p>
            <a:pPr lvl="2" indent="0">
              <a:buNone/>
            </a:pPr>
            <a:endParaRPr lang="en-US" dirty="0"/>
          </a:p>
          <a:p>
            <a:pPr lvl="1"/>
            <a:r>
              <a:rPr lang="en-US" dirty="0"/>
              <a:t>Compute grid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Message broker	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D37C0BE-D44C-4E57-8CD8-69579FD3BB6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59008" y="1141986"/>
            <a:ext cx="3401817" cy="5058000"/>
          </a:xfrm>
        </p:spPr>
        <p:txBody>
          <a:bodyPr/>
          <a:lstStyle/>
          <a:p>
            <a:r>
              <a:rPr lang="en-US" b="1" dirty="0"/>
              <a:t>Data Cache</a:t>
            </a:r>
          </a:p>
          <a:p>
            <a:endParaRPr lang="en-US" dirty="0"/>
          </a:p>
          <a:p>
            <a:pPr lvl="1"/>
            <a:r>
              <a:rPr lang="en-US" dirty="0"/>
              <a:t>Eliminates data store bottlenecks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Eliminates slow network connections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Long-running blocking calculations 		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2368598" y="0"/>
            <a:ext cx="1860598" cy="5727700"/>
            <a:chOff x="-2025698" y="0"/>
            <a:chExt cx="1872000" cy="5727700"/>
          </a:xfrm>
        </p:grpSpPr>
        <p:sp>
          <p:nvSpPr>
            <p:cNvPr id="8" name="Rectangle 104"/>
            <p:cNvSpPr>
              <a:spLocks noChangeArrowheads="1"/>
            </p:cNvSpPr>
            <p:nvPr/>
          </p:nvSpPr>
          <p:spPr bwMode="gray">
            <a:xfrm>
              <a:off x="-2025698" y="0"/>
              <a:ext cx="1872000" cy="57277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" name="Rectangle 106"/>
            <p:cNvSpPr>
              <a:spLocks noChangeArrowheads="1"/>
            </p:cNvSpPr>
            <p:nvPr userDrawn="1"/>
          </p:nvSpPr>
          <p:spPr bwMode="gray">
            <a:xfrm>
              <a:off x="-1893936" y="542342"/>
              <a:ext cx="1658513" cy="2210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Use the indent button to create the text levels with the appropriate bullet.</a:t>
              </a:r>
            </a:p>
          </p:txBody>
        </p:sp>
        <p:sp>
          <p:nvSpPr>
            <p:cNvPr id="10" name="Rectangle 113"/>
            <p:cNvSpPr>
              <a:spLocks noChangeArrowheads="1"/>
            </p:cNvSpPr>
            <p:nvPr userDrawn="1"/>
          </p:nvSpPr>
          <p:spPr bwMode="gray">
            <a:xfrm>
              <a:off x="-1893936" y="166884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rgbClr val="333333"/>
                  </a:solidFill>
                </a:rPr>
                <a:t>Using bullets with indent button</a:t>
              </a:r>
            </a:p>
          </p:txBody>
        </p:sp>
        <p:grpSp>
          <p:nvGrpSpPr>
            <p:cNvPr id="11" name="Group 10"/>
            <p:cNvGrpSpPr/>
            <p:nvPr/>
          </p:nvGrpSpPr>
          <p:grpSpPr bwMode="gray">
            <a:xfrm>
              <a:off x="-1900053" y="1073944"/>
              <a:ext cx="1590582" cy="947098"/>
              <a:chOff x="-1573454" y="1531453"/>
              <a:chExt cx="1335187" cy="79502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-1573454" y="1531453"/>
                <a:ext cx="1335187" cy="795026"/>
              </a:xfrm>
              <a:custGeom>
                <a:avLst/>
                <a:gdLst>
                  <a:gd name="connsiteX0" fmla="*/ 0 w 2840306"/>
                  <a:gd name="connsiteY0" fmla="*/ 0 h 1691236"/>
                  <a:gd name="connsiteX1" fmla="*/ 2840306 w 2840306"/>
                  <a:gd name="connsiteY1" fmla="*/ 0 h 1691236"/>
                  <a:gd name="connsiteX2" fmla="*/ 2840306 w 2840306"/>
                  <a:gd name="connsiteY2" fmla="*/ 1691236 h 1691236"/>
                  <a:gd name="connsiteX3" fmla="*/ 0 w 2840306"/>
                  <a:gd name="connsiteY3" fmla="*/ 1691236 h 169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0306" h="1691236">
                    <a:moveTo>
                      <a:pt x="0" y="0"/>
                    </a:moveTo>
                    <a:lnTo>
                      <a:pt x="2840306" y="0"/>
                    </a:lnTo>
                    <a:lnTo>
                      <a:pt x="2840306" y="1691236"/>
                    </a:lnTo>
                    <a:lnTo>
                      <a:pt x="0" y="1691236"/>
                    </a:lnTo>
                    <a:close/>
                  </a:path>
                </a:pathLst>
              </a:custGeom>
            </p:spPr>
          </p:pic>
          <p:sp>
            <p:nvSpPr>
              <p:cNvPr id="13" name="Multiply 12"/>
              <p:cNvSpPr/>
              <p:nvPr/>
            </p:nvSpPr>
            <p:spPr bwMode="gray">
              <a:xfrm>
                <a:off x="-1571627" y="1551174"/>
                <a:ext cx="245272" cy="245272"/>
              </a:xfrm>
              <a:prstGeom prst="mathMultiply">
                <a:avLst>
                  <a:gd name="adj1" fmla="val 83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GB" dirty="0" err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959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5C99CB9C-C9A9-430C-9FDC-5CCD4E3CA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813" y="2104908"/>
            <a:ext cx="3402012" cy="2078271"/>
          </a:xfr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DE9C303E-AAE5-463B-9123-035CCBC509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4668044" y="2143919"/>
            <a:ext cx="2857500" cy="2000250"/>
          </a:xfrm>
        </p:spPr>
      </p:pic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5C913EAF-3069-495D-8D50-D3585A5414B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5"/>
          <a:stretch>
            <a:fillRect/>
          </a:stretch>
        </p:blipFill>
        <p:spPr>
          <a:xfrm>
            <a:off x="8411252" y="1795463"/>
            <a:ext cx="2845033" cy="269716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D1AA-E2FA-4E89-9E4A-2A12034D04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F2BB413-C18B-4E2C-AE75-A5390AC8D6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Cluster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C70B6F6-910D-4969-8295-7962DA7933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800" dirty="0"/>
              <a:t>Discovery			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B12391B-957F-4680-B2C0-91D08F14CD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800" dirty="0"/>
              <a:t>Data distribution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 of an In-Memory Data Grid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4FB03D7-DA8F-4FD6-8C4A-8D51699BA9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1"/>
            <a:r>
              <a:rPr lang="en-US" dirty="0"/>
              <a:t>Spreads data across all cluster members</a:t>
            </a:r>
          </a:p>
          <a:p>
            <a:pPr lvl="1"/>
            <a:r>
              <a:rPr lang="en-US" dirty="0"/>
              <a:t>Scalable  to  thousands of members/TB of data</a:t>
            </a:r>
          </a:p>
          <a:p>
            <a:pPr lvl="1"/>
            <a:r>
              <a:rPr lang="en-US" dirty="0"/>
              <a:t>Fault tolerance through data backups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DD2924C-FFCC-4DD9-B5B0-10E141E1ED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1"/>
            <a:r>
              <a:rPr lang="en-US" dirty="0"/>
              <a:t>Form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2425F72-F042-449F-9335-7871E7667E0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1"/>
            <a:r>
              <a:rPr lang="en-US" dirty="0"/>
              <a:t>Replication/Mirroring</a:t>
            </a:r>
          </a:p>
          <a:p>
            <a:pPr lvl="1"/>
            <a:r>
              <a:rPr lang="en-US" dirty="0"/>
              <a:t>Partitioning/</a:t>
            </a:r>
            <a:r>
              <a:rPr lang="en-US" dirty="0" err="1"/>
              <a:t>Sharding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2368598" y="0"/>
            <a:ext cx="1860598" cy="5727700"/>
            <a:chOff x="-2025698" y="0"/>
            <a:chExt cx="1872000" cy="5727700"/>
          </a:xfrm>
        </p:grpSpPr>
        <p:sp>
          <p:nvSpPr>
            <p:cNvPr id="8" name="Rectangle 104"/>
            <p:cNvSpPr>
              <a:spLocks noChangeArrowheads="1"/>
            </p:cNvSpPr>
            <p:nvPr/>
          </p:nvSpPr>
          <p:spPr bwMode="gray">
            <a:xfrm>
              <a:off x="-2025698" y="0"/>
              <a:ext cx="1872000" cy="57277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" name="Rectangle 106"/>
            <p:cNvSpPr>
              <a:spLocks noChangeArrowheads="1"/>
            </p:cNvSpPr>
            <p:nvPr userDrawn="1"/>
          </p:nvSpPr>
          <p:spPr bwMode="gray">
            <a:xfrm>
              <a:off x="-1893936" y="542342"/>
              <a:ext cx="1658513" cy="2210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Use the indent button to create the text levels with the appropriate bullet.</a:t>
              </a:r>
            </a:p>
          </p:txBody>
        </p:sp>
        <p:sp>
          <p:nvSpPr>
            <p:cNvPr id="10" name="Rectangle 113"/>
            <p:cNvSpPr>
              <a:spLocks noChangeArrowheads="1"/>
            </p:cNvSpPr>
            <p:nvPr userDrawn="1"/>
          </p:nvSpPr>
          <p:spPr bwMode="gray">
            <a:xfrm>
              <a:off x="-1893936" y="166884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rgbClr val="333333"/>
                  </a:solidFill>
                </a:rPr>
                <a:t>Using bullets with indent button</a:t>
              </a:r>
            </a:p>
          </p:txBody>
        </p:sp>
        <p:grpSp>
          <p:nvGrpSpPr>
            <p:cNvPr id="11" name="Group 10"/>
            <p:cNvGrpSpPr/>
            <p:nvPr/>
          </p:nvGrpSpPr>
          <p:grpSpPr bwMode="gray">
            <a:xfrm>
              <a:off x="-1900053" y="1073944"/>
              <a:ext cx="1590582" cy="947098"/>
              <a:chOff x="-1573454" y="1531453"/>
              <a:chExt cx="1335187" cy="79502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-1573454" y="1531453"/>
                <a:ext cx="1335187" cy="795026"/>
              </a:xfrm>
              <a:custGeom>
                <a:avLst/>
                <a:gdLst>
                  <a:gd name="connsiteX0" fmla="*/ 0 w 2840306"/>
                  <a:gd name="connsiteY0" fmla="*/ 0 h 1691236"/>
                  <a:gd name="connsiteX1" fmla="*/ 2840306 w 2840306"/>
                  <a:gd name="connsiteY1" fmla="*/ 0 h 1691236"/>
                  <a:gd name="connsiteX2" fmla="*/ 2840306 w 2840306"/>
                  <a:gd name="connsiteY2" fmla="*/ 1691236 h 1691236"/>
                  <a:gd name="connsiteX3" fmla="*/ 0 w 2840306"/>
                  <a:gd name="connsiteY3" fmla="*/ 1691236 h 169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0306" h="1691236">
                    <a:moveTo>
                      <a:pt x="0" y="0"/>
                    </a:moveTo>
                    <a:lnTo>
                      <a:pt x="2840306" y="0"/>
                    </a:lnTo>
                    <a:lnTo>
                      <a:pt x="2840306" y="1691236"/>
                    </a:lnTo>
                    <a:lnTo>
                      <a:pt x="0" y="1691236"/>
                    </a:lnTo>
                    <a:close/>
                  </a:path>
                </a:pathLst>
              </a:custGeom>
            </p:spPr>
          </p:pic>
          <p:sp>
            <p:nvSpPr>
              <p:cNvPr id="13" name="Multiply 12"/>
              <p:cNvSpPr/>
              <p:nvPr/>
            </p:nvSpPr>
            <p:spPr bwMode="gray">
              <a:xfrm>
                <a:off x="-1571627" y="1551174"/>
                <a:ext cx="245272" cy="245272"/>
              </a:xfrm>
              <a:prstGeom prst="mathMultiply">
                <a:avLst>
                  <a:gd name="adj1" fmla="val 83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GB" dirty="0" err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6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F668ED9-D4E7-4CC0-93DC-458B94938C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1887863"/>
              </p:ext>
            </p:extLst>
          </p:nvPr>
        </p:nvGraphicFramePr>
        <p:xfrm>
          <a:off x="6267450" y="1795463"/>
          <a:ext cx="5267325" cy="440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E11E87D-E680-4732-9DE8-23E6BDE8F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851987"/>
              </p:ext>
            </p:extLst>
          </p:nvPr>
        </p:nvGraphicFramePr>
        <p:xfrm>
          <a:off x="658813" y="1795463"/>
          <a:ext cx="5267325" cy="440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0392-0D80-4ACC-8BCB-288385B42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B2C7E-582B-4A0B-AA19-F21567B164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Replication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5BA1E5-D9D5-4E01-8C4B-AFE842547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Partitioning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25BA22-D7B2-46E8-8663-F74DE246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vs Partitioning</a:t>
            </a:r>
          </a:p>
        </p:txBody>
      </p:sp>
    </p:spTree>
    <p:extLst>
      <p:ext uri="{BB962C8B-B14F-4D97-AF65-F5344CB8AC3E}">
        <p14:creationId xmlns:p14="http://schemas.microsoft.com/office/powerpoint/2010/main" val="3219139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anuary2020">
  <a:themeElements>
    <a:clrScheme name="ING 2020">
      <a:dk1>
        <a:srgbClr val="000000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559BD1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559BD1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Presentation2" id="{FBD527AC-B801-43D6-9A3B-3B1889028FFA}" vid="{34E0AA05-C576-4927-9C01-428946ADCD8F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ING presentation template 16x9</Template>
  <TotalTime>812</TotalTime>
  <Words>1018</Words>
  <Application>Microsoft Office PowerPoint</Application>
  <PresentationFormat>Widescreen</PresentationFormat>
  <Paragraphs>247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ING Me</vt:lpstr>
      <vt:lpstr>ING_PP_Template_16x9_January2020</vt:lpstr>
      <vt:lpstr>Leveraging In-Memory Data Grid</vt:lpstr>
      <vt:lpstr>Agenda</vt:lpstr>
      <vt:lpstr>What is an In-Memory Data Grid (IMDG) ?</vt:lpstr>
      <vt:lpstr>What is an In-Memory Data Grid (IMDG) ?</vt:lpstr>
      <vt:lpstr>What is an In-Memory Data Grid (IMDG) ?</vt:lpstr>
      <vt:lpstr>Why to use an In-Memory Data Grid?</vt:lpstr>
      <vt:lpstr>When to use an In-Memory Data Grid?</vt:lpstr>
      <vt:lpstr>Basic operations of an In-Memory Data Grid</vt:lpstr>
      <vt:lpstr>Replication vs Partitioning</vt:lpstr>
      <vt:lpstr>Deployment options</vt:lpstr>
      <vt:lpstr>Hazelcast IMDG</vt:lpstr>
      <vt:lpstr>Why to choose Hazelcast IMDG?</vt:lpstr>
      <vt:lpstr>Business scenario and HLA - overview</vt:lpstr>
      <vt:lpstr>Hazelcast features used</vt:lpstr>
      <vt:lpstr>Client-Server Deployment Model</vt:lpstr>
      <vt:lpstr>Hazelcast Cluster Discovery</vt:lpstr>
      <vt:lpstr>Hazelcast Cluster Discovery</vt:lpstr>
      <vt:lpstr>Hazelcast Replicated Map</vt:lpstr>
      <vt:lpstr>Hazelcast Partitioned Map</vt:lpstr>
      <vt:lpstr>User code deployment</vt:lpstr>
      <vt:lpstr>User code deployment</vt:lpstr>
      <vt:lpstr>User code deployment</vt:lpstr>
      <vt:lpstr>Hazelcast-Spring</vt:lpstr>
      <vt:lpstr>Demo Time !</vt:lpstr>
      <vt:lpstr>Thank you !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Hazelcast In-Memory Data Grid</dc:title>
  <dc:creator>Dina, B. (Bogdan)</dc:creator>
  <cp:keywords>16x9; Corporate useful elements and example slides; Think Forward; External</cp:keywords>
  <dc:description>October 2019</dc:description>
  <cp:lastModifiedBy>Dina, B. (Bogdan)</cp:lastModifiedBy>
  <cp:revision>46</cp:revision>
  <dcterms:created xsi:type="dcterms:W3CDTF">2020-06-29T06:03:27Z</dcterms:created>
  <dcterms:modified xsi:type="dcterms:W3CDTF">2020-06-29T19:36:18Z</dcterms:modified>
  <cp:version>3</cp:version>
</cp:coreProperties>
</file>