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9" r:id="rId4"/>
    <p:sldId id="266" r:id="rId5"/>
    <p:sldId id="267" r:id="rId6"/>
    <p:sldId id="280" r:id="rId7"/>
    <p:sldId id="281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286000"/>
            <a:ext cx="6477000" cy="3581400"/>
          </a:xfrm>
        </p:spPr>
        <p:txBody>
          <a:bodyPr/>
          <a:lstStyle/>
          <a:p>
            <a:r>
              <a:rPr lang="en-US" dirty="0" smtClean="0"/>
              <a:t>PENULISAN </a:t>
            </a:r>
            <a:r>
              <a:rPr lang="en-US" i="1" dirty="0" err="1" smtClean="0"/>
              <a:t>Karya</a:t>
            </a:r>
            <a:r>
              <a:rPr lang="en-US" i="1" dirty="0" smtClean="0"/>
              <a:t> </a:t>
            </a:r>
            <a:r>
              <a:rPr lang="en-US" i="1" dirty="0" err="1" smtClean="0"/>
              <a:t>Ilmiah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id-ID" dirty="0" smtClean="0"/>
              <a:t>AWAL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172200"/>
            <a:ext cx="6324600" cy="5636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TPI</a:t>
            </a:r>
            <a:endParaRPr lang="en-US" dirty="0" smtClean="0"/>
          </a:p>
          <a:p>
            <a:pPr algn="r">
              <a:defRPr/>
            </a:pPr>
            <a:r>
              <a:rPr lang="en-US" sz="2400" dirty="0" smtClean="0"/>
              <a:t>By: </a:t>
            </a:r>
            <a:r>
              <a:rPr lang="en-US" sz="2400" dirty="0" err="1" smtClean="0"/>
              <a:t>Fitri</a:t>
            </a:r>
            <a:r>
              <a:rPr lang="en-US" sz="2400" dirty="0" smtClean="0"/>
              <a:t> </a:t>
            </a:r>
            <a:r>
              <a:rPr lang="en-US" sz="2400" dirty="0" err="1" smtClean="0"/>
              <a:t>Mutia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33496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543800" cy="4602163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Judul</a:t>
            </a:r>
            <a:r>
              <a:rPr lang="en-US" sz="3600" dirty="0" smtClean="0"/>
              <a:t>: </a:t>
            </a:r>
            <a:r>
              <a:rPr lang="id-ID" sz="3600" dirty="0" smtClean="0"/>
              <a:t>merupakan </a:t>
            </a:r>
            <a:r>
              <a:rPr lang="en-US" sz="3600" dirty="0" err="1" smtClean="0"/>
              <a:t>kepala</a:t>
            </a:r>
            <a:r>
              <a:rPr lang="en-US" sz="3600" dirty="0" smtClean="0"/>
              <a:t> </a:t>
            </a:r>
            <a:r>
              <a:rPr lang="en-US" sz="3600" dirty="0" err="1" smtClean="0"/>
              <a:t>karya</a:t>
            </a:r>
            <a:r>
              <a:rPr lang="en-US" sz="3600" dirty="0" smtClean="0"/>
              <a:t> </a:t>
            </a:r>
            <a:r>
              <a:rPr lang="en-US" sz="3600" dirty="0" err="1" smtClean="0"/>
              <a:t>tulis</a:t>
            </a:r>
            <a:r>
              <a:rPr lang="en-US" sz="3600" dirty="0" smtClean="0"/>
              <a:t> </a:t>
            </a:r>
            <a:r>
              <a:rPr lang="en-US" sz="3600" dirty="0" err="1" smtClean="0"/>
              <a:t>ilmiah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err="1" smtClean="0"/>
              <a:t>Topik</a:t>
            </a:r>
            <a:r>
              <a:rPr lang="en-US" sz="3600" dirty="0" smtClean="0"/>
              <a:t>: </a:t>
            </a:r>
            <a:r>
              <a:rPr lang="en-US" sz="3600" dirty="0" err="1" smtClean="0"/>
              <a:t>pokok</a:t>
            </a:r>
            <a:r>
              <a:rPr lang="en-US" sz="3600" dirty="0" smtClean="0"/>
              <a:t> </a:t>
            </a:r>
            <a:r>
              <a:rPr lang="en-US" sz="3600" dirty="0" err="1" smtClean="0"/>
              <a:t>permasalahan</a:t>
            </a:r>
            <a:r>
              <a:rPr lang="en-US" sz="3600" dirty="0" smtClean="0"/>
              <a:t>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dijadikan</a:t>
            </a:r>
            <a:r>
              <a:rPr lang="en-US" sz="3600" dirty="0" smtClean="0"/>
              <a:t> </a:t>
            </a:r>
            <a:r>
              <a:rPr lang="en-US" sz="3600" dirty="0" err="1" smtClean="0"/>
              <a:t>objek</a:t>
            </a:r>
            <a:r>
              <a:rPr lang="en-US" sz="3600" dirty="0" smtClean="0"/>
              <a:t> </a:t>
            </a:r>
            <a:r>
              <a:rPr lang="en-US" sz="3600" dirty="0" err="1" smtClean="0"/>
              <a:t>dalam</a:t>
            </a:r>
            <a:r>
              <a:rPr lang="en-US" sz="3600" dirty="0" smtClean="0"/>
              <a:t> </a:t>
            </a:r>
            <a:r>
              <a:rPr lang="en-US" sz="3600" dirty="0" err="1" smtClean="0"/>
              <a:t>penelitian</a:t>
            </a:r>
            <a:r>
              <a:rPr lang="en-US" sz="3600" dirty="0" smtClean="0"/>
              <a:t> (</a:t>
            </a:r>
            <a:r>
              <a:rPr lang="en-US" sz="3600" dirty="0" err="1" smtClean="0"/>
              <a:t>bahan</a:t>
            </a:r>
            <a:r>
              <a:rPr lang="en-US" sz="3600" dirty="0" smtClean="0"/>
              <a:t> </a:t>
            </a:r>
            <a:r>
              <a:rPr lang="en-US" sz="3600" dirty="0" err="1" smtClean="0"/>
              <a:t>utama</a:t>
            </a:r>
            <a:r>
              <a:rPr lang="en-US" sz="3600" dirty="0" smtClean="0"/>
              <a:t> </a:t>
            </a:r>
            <a:r>
              <a:rPr lang="en-US" sz="3600" dirty="0" err="1" smtClean="0"/>
              <a:t>penulisan</a:t>
            </a:r>
            <a:r>
              <a:rPr lang="en-US" sz="3600" dirty="0" smtClean="0"/>
              <a:t> </a:t>
            </a:r>
            <a:r>
              <a:rPr lang="en-US" sz="3600" dirty="0" err="1" smtClean="0"/>
              <a:t>karya</a:t>
            </a:r>
            <a:r>
              <a:rPr lang="en-US" sz="3600" dirty="0" smtClean="0"/>
              <a:t> </a:t>
            </a:r>
            <a:r>
              <a:rPr lang="en-US" sz="3600" dirty="0" err="1" smtClean="0"/>
              <a:t>ilmiah</a:t>
            </a:r>
            <a:r>
              <a:rPr lang="en-US" sz="3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Cara memilih topik: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Peneliti</a:t>
            </a:r>
            <a:r>
              <a:rPr lang="en-US" sz="4000" dirty="0" smtClean="0"/>
              <a:t> </a:t>
            </a:r>
            <a:r>
              <a:rPr lang="en-US" sz="4000" dirty="0" err="1" smtClean="0"/>
              <a:t>harus</a:t>
            </a:r>
            <a:r>
              <a:rPr lang="en-US" sz="4000" dirty="0" smtClean="0"/>
              <a:t> </a:t>
            </a:r>
            <a:r>
              <a:rPr lang="en-US" sz="4000" dirty="0" err="1" smtClean="0"/>
              <a:t>tertarik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topik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dipilih</a:t>
            </a:r>
            <a:endParaRPr lang="en-US" sz="40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Ketersediaan</a:t>
            </a:r>
            <a:r>
              <a:rPr lang="en-US" sz="4000" dirty="0" smtClean="0"/>
              <a:t> </a:t>
            </a:r>
            <a:r>
              <a:rPr lang="en-US" sz="4000" dirty="0" err="1" smtClean="0"/>
              <a:t>bahan</a:t>
            </a:r>
            <a:r>
              <a:rPr lang="en-US" sz="4000" dirty="0" smtClean="0"/>
              <a:t> </a:t>
            </a:r>
            <a:r>
              <a:rPr lang="en-US" sz="4000" dirty="0" err="1" smtClean="0"/>
              <a:t>pustaka</a:t>
            </a:r>
            <a:endParaRPr lang="en-US" sz="40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Berada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lingkup</a:t>
            </a:r>
            <a:r>
              <a:rPr lang="en-US" sz="4000" dirty="0" smtClean="0"/>
              <a:t> </a:t>
            </a:r>
            <a:r>
              <a:rPr lang="en-US" sz="4000" dirty="0" err="1" smtClean="0"/>
              <a:t>mata</a:t>
            </a:r>
            <a:r>
              <a:rPr lang="id-ID" sz="4000" dirty="0" smtClean="0"/>
              <a:t> </a:t>
            </a:r>
            <a:r>
              <a:rPr lang="en-US" sz="4000" dirty="0" err="1" smtClean="0"/>
              <a:t>kuliah</a:t>
            </a:r>
            <a:r>
              <a:rPr lang="en-US" sz="4000" dirty="0" smtClean="0"/>
              <a:t> (</a:t>
            </a:r>
            <a:r>
              <a:rPr lang="en-US" sz="4000" dirty="0" err="1" smtClean="0"/>
              <a:t>manfaat</a:t>
            </a:r>
            <a:r>
              <a:rPr lang="en-US" sz="4000" dirty="0" smtClean="0"/>
              <a:t>  </a:t>
            </a:r>
            <a:r>
              <a:rPr lang="en-US" sz="4000" dirty="0" err="1" smtClean="0"/>
              <a:t>akademik</a:t>
            </a:r>
            <a:r>
              <a:rPr lang="en-US" sz="4000" dirty="0" smtClean="0"/>
              <a:t>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Sesuai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kemampuan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pengalaman</a:t>
            </a:r>
            <a:endParaRPr lang="en-US" sz="4000" dirty="0" smtClean="0"/>
          </a:p>
          <a:p>
            <a:pPr marL="514350" indent="-514350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yang </a:t>
            </a:r>
            <a:r>
              <a:rPr lang="en-US" dirty="0" err="1" smtClean="0"/>
              <a:t>baik</a:t>
            </a:r>
            <a:r>
              <a:rPr lang="en-US" dirty="0" smtClean="0"/>
              <a:t>: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620000" cy="52578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Menjiwai</a:t>
            </a:r>
            <a:r>
              <a:rPr lang="en-US" sz="4000" dirty="0" smtClean="0"/>
              <a:t> </a:t>
            </a:r>
            <a:r>
              <a:rPr lang="en-US" sz="4000" dirty="0" err="1" smtClean="0"/>
              <a:t>seluruh</a:t>
            </a:r>
            <a:r>
              <a:rPr lang="en-US" sz="4000" dirty="0" smtClean="0"/>
              <a:t> </a:t>
            </a:r>
            <a:r>
              <a:rPr lang="en-US" sz="4000" dirty="0" err="1" smtClean="0"/>
              <a:t>isi</a:t>
            </a:r>
            <a:r>
              <a:rPr lang="en-US" sz="4000" dirty="0" smtClean="0"/>
              <a:t> </a:t>
            </a:r>
            <a:r>
              <a:rPr lang="en-US" sz="4000" dirty="0" err="1" smtClean="0"/>
              <a:t>karya</a:t>
            </a:r>
            <a:r>
              <a:rPr lang="en-US" sz="4000" dirty="0" smtClean="0"/>
              <a:t> </a:t>
            </a:r>
            <a:r>
              <a:rPr lang="en-US" sz="4000" dirty="0" err="1" smtClean="0"/>
              <a:t>tulis</a:t>
            </a:r>
            <a:r>
              <a:rPr lang="en-US" sz="4000" dirty="0" smtClean="0"/>
              <a:t> </a:t>
            </a:r>
            <a:r>
              <a:rPr lang="en-US" sz="4000" dirty="0" err="1" smtClean="0"/>
              <a:t>ilmiah</a:t>
            </a:r>
            <a:r>
              <a:rPr lang="en-US" sz="4000" dirty="0" smtClean="0"/>
              <a:t> (</a:t>
            </a:r>
            <a:r>
              <a:rPr lang="en-US" sz="4000" dirty="0" err="1" smtClean="0"/>
              <a:t>sesuai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topik</a:t>
            </a:r>
            <a:r>
              <a:rPr lang="en-US" sz="4000" dirty="0" smtClean="0"/>
              <a:t> yang </a:t>
            </a:r>
            <a:r>
              <a:rPr lang="en-US" sz="4000" dirty="0" err="1" smtClean="0"/>
              <a:t>akan</a:t>
            </a:r>
            <a:r>
              <a:rPr lang="en-US" sz="4000" dirty="0" smtClean="0"/>
              <a:t> </a:t>
            </a:r>
            <a:r>
              <a:rPr lang="en-US" sz="4000" dirty="0" err="1" smtClean="0"/>
              <a:t>dibahas</a:t>
            </a:r>
            <a:r>
              <a:rPr lang="en-US" sz="4000" dirty="0" smtClean="0"/>
              <a:t>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Terdiri</a:t>
            </a:r>
            <a:r>
              <a:rPr lang="en-US" sz="4000" dirty="0" smtClean="0"/>
              <a:t> </a:t>
            </a:r>
            <a:r>
              <a:rPr lang="en-US" sz="4000" dirty="0" err="1" smtClean="0"/>
              <a:t>atas</a:t>
            </a:r>
            <a:r>
              <a:rPr lang="en-US" sz="4000" dirty="0" smtClean="0"/>
              <a:t> </a:t>
            </a:r>
            <a:r>
              <a:rPr lang="en-US" sz="4000" dirty="0" err="1" smtClean="0"/>
              <a:t>kalimat</a:t>
            </a:r>
            <a:r>
              <a:rPr lang="en-US" sz="4000" dirty="0" smtClean="0"/>
              <a:t> yang </a:t>
            </a:r>
            <a:r>
              <a:rPr lang="en-US" sz="4000" dirty="0" err="1" smtClean="0"/>
              <a:t>jelas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singkat</a:t>
            </a:r>
            <a:r>
              <a:rPr lang="en-US" sz="4000" dirty="0" smtClean="0"/>
              <a:t> (8-12 </a:t>
            </a:r>
            <a:r>
              <a:rPr lang="en-US" sz="4000" dirty="0" err="1" smtClean="0"/>
              <a:t>kata</a:t>
            </a:r>
            <a:r>
              <a:rPr lang="en-US" sz="4000" dirty="0" smtClean="0"/>
              <a:t>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000" dirty="0" err="1" smtClean="0"/>
              <a:t>Ditentukan</a:t>
            </a:r>
            <a:r>
              <a:rPr lang="en-US" sz="4000" dirty="0" smtClean="0"/>
              <a:t> </a:t>
            </a:r>
            <a:r>
              <a:rPr lang="en-US" sz="4000" dirty="0" err="1" smtClean="0"/>
              <a:t>sebelum</a:t>
            </a:r>
            <a:r>
              <a:rPr lang="en-US" sz="4000" dirty="0" smtClean="0"/>
              <a:t> </a:t>
            </a:r>
            <a:r>
              <a:rPr lang="en-US" sz="4000" dirty="0" err="1" smtClean="0"/>
              <a:t>turun</a:t>
            </a:r>
            <a:r>
              <a:rPr lang="en-US" sz="4000" dirty="0" smtClean="0"/>
              <a:t> </a:t>
            </a:r>
            <a:r>
              <a:rPr lang="en-US" sz="4000" dirty="0" err="1" smtClean="0"/>
              <a:t>ke</a:t>
            </a:r>
            <a:r>
              <a:rPr lang="en-US" sz="4000" dirty="0" smtClean="0"/>
              <a:t> </a:t>
            </a:r>
            <a:r>
              <a:rPr lang="en-US" sz="4000" dirty="0" err="1" smtClean="0"/>
              <a:t>lapangan</a:t>
            </a:r>
            <a:r>
              <a:rPr lang="en-US" sz="4000" dirty="0" smtClean="0"/>
              <a:t>/</a:t>
            </a:r>
            <a:r>
              <a:rPr lang="en-US" sz="4000" dirty="0" err="1" smtClean="0"/>
              <a:t>lokasi</a:t>
            </a:r>
            <a:r>
              <a:rPr lang="en-US" sz="4000" dirty="0" smtClean="0"/>
              <a:t> </a:t>
            </a:r>
            <a:r>
              <a:rPr lang="en-US" sz="4000" dirty="0" err="1" smtClean="0"/>
              <a:t>penelitian</a:t>
            </a:r>
            <a:endParaRPr lang="en-US" sz="4000" dirty="0" smtClean="0"/>
          </a:p>
          <a:p>
            <a:pPr marL="514350" indent="-514350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82562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24000"/>
            <a:ext cx="7696200" cy="5105400"/>
          </a:xfrm>
        </p:spPr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en-US" sz="4400" dirty="0" err="1" smtClean="0"/>
              <a:t>Pergunakan</a:t>
            </a:r>
            <a:r>
              <a:rPr lang="en-US" sz="4400" dirty="0" smtClean="0"/>
              <a:t> </a:t>
            </a:r>
            <a:r>
              <a:rPr lang="en-US" sz="4400" i="1" dirty="0" smtClean="0"/>
              <a:t>key word</a:t>
            </a:r>
            <a:r>
              <a:rPr lang="en-US" sz="4400" dirty="0" smtClean="0"/>
              <a:t> yang </a:t>
            </a:r>
            <a:r>
              <a:rPr lang="en-US" sz="4400" dirty="0" err="1" smtClean="0"/>
              <a:t>tepat</a:t>
            </a:r>
            <a:r>
              <a:rPr lang="en-US" sz="4400" dirty="0" smtClean="0"/>
              <a:t>  (</a:t>
            </a:r>
            <a:r>
              <a:rPr lang="en-US" sz="4400" dirty="0" err="1" smtClean="0"/>
              <a:t>istilah-istilah</a:t>
            </a:r>
            <a:r>
              <a:rPr lang="en-US" sz="4400" dirty="0" smtClean="0"/>
              <a:t> </a:t>
            </a:r>
            <a:r>
              <a:rPr lang="en-US" sz="4400" dirty="0" err="1" smtClean="0"/>
              <a:t>ilmiah</a:t>
            </a:r>
            <a:r>
              <a:rPr lang="en-US" sz="4400" dirty="0" smtClean="0"/>
              <a:t>)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en-US" sz="4400" dirty="0" err="1" smtClean="0"/>
              <a:t>Tidak</a:t>
            </a:r>
            <a:r>
              <a:rPr lang="en-US" sz="4400" dirty="0" smtClean="0"/>
              <a:t>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</a:t>
            </a:r>
            <a:r>
              <a:rPr lang="en-US" sz="4400" dirty="0" err="1" smtClean="0"/>
              <a:t>singkatan</a:t>
            </a:r>
            <a:r>
              <a:rPr lang="en-US" sz="4400" dirty="0" smtClean="0"/>
              <a:t>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en-US" sz="4400" dirty="0" err="1" smtClean="0"/>
              <a:t>Hindari</a:t>
            </a:r>
            <a:r>
              <a:rPr lang="en-US" sz="4400" dirty="0" smtClean="0"/>
              <a:t> </a:t>
            </a:r>
            <a:r>
              <a:rPr lang="en-US" sz="4400" dirty="0" err="1" smtClean="0"/>
              <a:t>penggunaan</a:t>
            </a:r>
            <a:r>
              <a:rPr lang="en-US" sz="4400" dirty="0" smtClean="0"/>
              <a:t> </a:t>
            </a:r>
            <a:r>
              <a:rPr lang="en-US" sz="4400" dirty="0" err="1" smtClean="0"/>
              <a:t>kata</a:t>
            </a:r>
            <a:r>
              <a:rPr lang="en-US" sz="4400" dirty="0" smtClean="0"/>
              <a:t> </a:t>
            </a:r>
            <a:r>
              <a:rPr lang="en-US" sz="4400" dirty="0" err="1" smtClean="0"/>
              <a:t>kerja</a:t>
            </a:r>
            <a:r>
              <a:rPr lang="en-US" sz="4400" dirty="0" smtClean="0"/>
              <a:t>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awal</a:t>
            </a:r>
            <a:r>
              <a:rPr lang="en-US" sz="4400" dirty="0" smtClean="0"/>
              <a:t> </a:t>
            </a:r>
            <a:r>
              <a:rPr lang="en-US" sz="4400" dirty="0" err="1" smtClean="0"/>
              <a:t>kalimat</a:t>
            </a:r>
            <a:r>
              <a:rPr lang="en-US" sz="4400" dirty="0" smtClean="0"/>
              <a:t> </a:t>
            </a:r>
            <a:r>
              <a:rPr lang="en-US" sz="4400" dirty="0" err="1" smtClean="0"/>
              <a:t>judul</a:t>
            </a:r>
            <a:endParaRPr lang="en-US" sz="4400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Fungsi judul: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696200" cy="45259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4400" dirty="0" err="1" smtClean="0"/>
              <a:t>Merupakan</a:t>
            </a:r>
            <a:r>
              <a:rPr lang="en-US" sz="4400" dirty="0" smtClean="0"/>
              <a:t> </a:t>
            </a:r>
            <a:r>
              <a:rPr lang="en-US" sz="4400" dirty="0" err="1" smtClean="0"/>
              <a:t>milik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</a:t>
            </a:r>
            <a:r>
              <a:rPr lang="en-US" sz="4400" dirty="0" smtClean="0"/>
              <a:t> yang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di</a:t>
            </a:r>
            <a:r>
              <a:rPr lang="en-US" sz="4400" dirty="0" smtClean="0"/>
              <a:t>-</a:t>
            </a:r>
            <a:r>
              <a:rPr lang="en-US" sz="4400" i="1" dirty="0" smtClean="0"/>
              <a:t>claim</a:t>
            </a:r>
            <a:r>
              <a:rPr lang="en-US" sz="4400" dirty="0" smtClean="0"/>
              <a:t> 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menjadi</a:t>
            </a:r>
            <a:r>
              <a:rPr lang="en-US" sz="4400" dirty="0" smtClean="0"/>
              <a:t> </a:t>
            </a:r>
            <a:r>
              <a:rPr lang="en-US" sz="4400" dirty="0" err="1" smtClean="0"/>
              <a:t>referensi</a:t>
            </a:r>
            <a:r>
              <a:rPr lang="en-US" sz="4400" dirty="0" smtClean="0"/>
              <a:t> </a:t>
            </a:r>
            <a:r>
              <a:rPr lang="en-US" sz="4400" dirty="0" err="1" smtClean="0"/>
              <a:t>bagi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</a:t>
            </a:r>
            <a:r>
              <a:rPr lang="en-US" sz="4400" dirty="0" smtClean="0"/>
              <a:t> lain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400" dirty="0" err="1" smtClean="0"/>
              <a:t>Menyimpulkan</a:t>
            </a:r>
            <a:r>
              <a:rPr lang="en-US" sz="4400" dirty="0" smtClean="0"/>
              <a:t> </a:t>
            </a:r>
            <a:r>
              <a:rPr lang="en-US" sz="4400" dirty="0" err="1" smtClean="0"/>
              <a:t>seluruh</a:t>
            </a:r>
            <a:r>
              <a:rPr lang="en-US" sz="4400" dirty="0" smtClean="0"/>
              <a:t> </a:t>
            </a:r>
            <a:r>
              <a:rPr lang="en-US" sz="4400" dirty="0" err="1" smtClean="0"/>
              <a:t>isi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penelitian</a:t>
            </a:r>
            <a:endParaRPr lang="en-US" sz="4400" dirty="0" smtClean="0"/>
          </a:p>
          <a:p>
            <a:pPr marL="514350" indent="-514350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r>
              <a:rPr lang="id-ID" dirty="0" smtClean="0"/>
              <a:t> Pilih yang judul yang tepat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00200"/>
            <a:ext cx="7848600" cy="4525963"/>
          </a:xfrm>
        </p:spPr>
        <p:txBody>
          <a:bodyPr>
            <a:no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id-ID" sz="4400" dirty="0" smtClean="0"/>
              <a:t>Literasi informasi s</a:t>
            </a:r>
            <a:r>
              <a:rPr lang="en-US" sz="4400" dirty="0" err="1" smtClean="0"/>
              <a:t>iswa</a:t>
            </a:r>
            <a:r>
              <a:rPr lang="en-US" sz="4400" dirty="0" smtClean="0"/>
              <a:t> SMA 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4400" dirty="0" smtClean="0"/>
          </a:p>
          <a:p>
            <a:pPr marL="514350" indent="-514350">
              <a:buFont typeface="Calibri" pitchFamily="34" charset="0"/>
              <a:buAutoNum type="arabicPeriod"/>
            </a:pPr>
            <a:endParaRPr lang="en-US" sz="4400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4400" dirty="0" err="1" smtClean="0"/>
              <a:t>Pengaruh</a:t>
            </a:r>
            <a:r>
              <a:rPr lang="en-US" sz="4400" dirty="0" smtClean="0"/>
              <a:t> </a:t>
            </a:r>
            <a:r>
              <a:rPr lang="id-ID" sz="4400" dirty="0" smtClean="0"/>
              <a:t>lingkungan </a:t>
            </a:r>
            <a:r>
              <a:rPr lang="en-US" sz="4400" dirty="0" err="1" smtClean="0"/>
              <a:t>keluarga</a:t>
            </a:r>
            <a:r>
              <a:rPr lang="en-US" sz="4400" dirty="0" smtClean="0"/>
              <a:t> </a:t>
            </a:r>
            <a:r>
              <a:rPr lang="en-US" sz="4400" dirty="0" err="1" smtClean="0"/>
              <a:t>terhadap</a:t>
            </a:r>
            <a:r>
              <a:rPr lang="en-US" sz="4400" dirty="0" smtClean="0"/>
              <a:t> </a:t>
            </a:r>
            <a:r>
              <a:rPr lang="id-ID" sz="4400" dirty="0" smtClean="0"/>
              <a:t>literasi informasi</a:t>
            </a:r>
            <a:r>
              <a:rPr lang="en-US" sz="4400" dirty="0" smtClean="0"/>
              <a:t> </a:t>
            </a:r>
            <a:r>
              <a:rPr lang="en-US" sz="4400" dirty="0" err="1" smtClean="0"/>
              <a:t>siswa</a:t>
            </a:r>
            <a:r>
              <a:rPr lang="en-US" sz="4400" dirty="0" smtClean="0"/>
              <a:t> 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pengantar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Berisi</a:t>
            </a:r>
            <a:r>
              <a:rPr lang="en-US" sz="4000" dirty="0" smtClean="0"/>
              <a:t> </a:t>
            </a:r>
            <a:r>
              <a:rPr lang="en-US" sz="4000" dirty="0" err="1" smtClean="0"/>
              <a:t>tentang</a:t>
            </a:r>
            <a:r>
              <a:rPr lang="en-US" sz="4000" dirty="0" smtClean="0"/>
              <a:t> </a:t>
            </a:r>
            <a:r>
              <a:rPr lang="en-US" sz="4000" dirty="0" err="1" smtClean="0"/>
              <a:t>ucapan</a:t>
            </a:r>
            <a:r>
              <a:rPr lang="en-US" sz="4000" dirty="0" smtClean="0"/>
              <a:t> </a:t>
            </a:r>
            <a:r>
              <a:rPr lang="en-US" sz="4000" dirty="0" err="1" smtClean="0"/>
              <a:t>terima</a:t>
            </a:r>
            <a:r>
              <a:rPr lang="en-US" sz="4000" dirty="0" smtClean="0"/>
              <a:t> </a:t>
            </a:r>
            <a:r>
              <a:rPr lang="en-US" sz="4000" dirty="0" err="1" smtClean="0"/>
              <a:t>kasih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Diketik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huruf</a:t>
            </a:r>
            <a:r>
              <a:rPr lang="en-US" sz="4000" dirty="0" smtClean="0"/>
              <a:t> </a:t>
            </a:r>
            <a:r>
              <a:rPr lang="en-US" sz="4000" dirty="0" err="1" smtClean="0"/>
              <a:t>kapital</a:t>
            </a:r>
            <a:endParaRPr lang="en-US" sz="4000" dirty="0" smtClean="0"/>
          </a:p>
          <a:p>
            <a:r>
              <a:rPr lang="id-ID" sz="4000" dirty="0" smtClean="0"/>
              <a:t>Judul t</a:t>
            </a:r>
            <a:r>
              <a:rPr lang="en-US" sz="4000" dirty="0" err="1" smtClean="0"/>
              <a:t>anpa</a:t>
            </a:r>
            <a:r>
              <a:rPr lang="en-US" sz="4000" dirty="0" smtClean="0"/>
              <a:t> </a:t>
            </a:r>
            <a:r>
              <a:rPr lang="en-US" sz="4000" dirty="0" err="1" smtClean="0"/>
              <a:t>tanda</a:t>
            </a:r>
            <a:r>
              <a:rPr lang="en-US" sz="4000" dirty="0" smtClean="0"/>
              <a:t> </a:t>
            </a:r>
            <a:r>
              <a:rPr lang="en-US" sz="4000" dirty="0" err="1" smtClean="0"/>
              <a:t>titik</a:t>
            </a:r>
            <a:endParaRPr lang="en-US" sz="4000" dirty="0" smtClean="0"/>
          </a:p>
          <a:p>
            <a:r>
              <a:rPr lang="en-US" sz="4000" dirty="0" err="1" smtClean="0"/>
              <a:t>Isi</a:t>
            </a:r>
            <a:r>
              <a:rPr lang="en-US" sz="4000" dirty="0" smtClean="0"/>
              <a:t> </a:t>
            </a:r>
            <a:r>
              <a:rPr lang="en-US" sz="4000" dirty="0" err="1" smtClean="0"/>
              <a:t>kata</a:t>
            </a:r>
            <a:r>
              <a:rPr lang="en-US" sz="4000" dirty="0" smtClean="0"/>
              <a:t> </a:t>
            </a:r>
            <a:r>
              <a:rPr lang="en-US" sz="4000" dirty="0" err="1" smtClean="0"/>
              <a:t>pengantar</a:t>
            </a:r>
            <a:r>
              <a:rPr lang="en-US" sz="4000" dirty="0" smtClean="0"/>
              <a:t> </a:t>
            </a:r>
            <a:r>
              <a:rPr lang="en-US" sz="4000" dirty="0" err="1" smtClean="0"/>
              <a:t>ditulis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spasi</a:t>
            </a:r>
            <a:r>
              <a:rPr lang="en-US" sz="4000" dirty="0" smtClean="0"/>
              <a:t> </a:t>
            </a:r>
            <a:r>
              <a:rPr lang="en-US" sz="4000" dirty="0" err="1" smtClean="0"/>
              <a:t>ganda</a:t>
            </a:r>
            <a:endParaRPr lang="en-US" sz="4000" dirty="0" smtClean="0"/>
          </a:p>
          <a:p>
            <a:r>
              <a:rPr lang="en-US" sz="4000" dirty="0" err="1" smtClean="0"/>
              <a:t>Cantumkan</a:t>
            </a:r>
            <a:r>
              <a:rPr lang="en-US" sz="4000" dirty="0" smtClean="0"/>
              <a:t> </a:t>
            </a:r>
            <a:r>
              <a:rPr lang="en-US" sz="4000" dirty="0" err="1" smtClean="0"/>
              <a:t>kata</a:t>
            </a:r>
            <a:r>
              <a:rPr lang="en-US" sz="4000" dirty="0" smtClean="0"/>
              <a:t> “</a:t>
            </a:r>
            <a:r>
              <a:rPr lang="en-US" sz="4000" dirty="0" err="1" smtClean="0"/>
              <a:t>Penulis</a:t>
            </a:r>
            <a:r>
              <a:rPr lang="en-US" sz="4000" dirty="0" smtClean="0"/>
              <a:t>” (</a:t>
            </a:r>
            <a:r>
              <a:rPr lang="en-US" sz="4000" dirty="0" err="1" smtClean="0"/>
              <a:t>tanpa</a:t>
            </a:r>
            <a:r>
              <a:rPr lang="en-US" sz="4000" dirty="0" smtClean="0"/>
              <a:t> </a:t>
            </a:r>
            <a:r>
              <a:rPr lang="en-US" sz="4000" dirty="0" err="1" smtClean="0"/>
              <a:t>menyebut</a:t>
            </a:r>
            <a:r>
              <a:rPr lang="en-US" sz="4000" dirty="0" smtClean="0"/>
              <a:t> </a:t>
            </a:r>
            <a:r>
              <a:rPr lang="en-US" sz="4000" dirty="0" err="1" smtClean="0"/>
              <a:t>nama</a:t>
            </a:r>
            <a:r>
              <a:rPr lang="en-US" sz="4000" dirty="0" smtClean="0"/>
              <a:t>)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4300" dirty="0" err="1" smtClean="0"/>
              <a:t>Menggambarkan</a:t>
            </a:r>
            <a:r>
              <a:rPr lang="en-US" sz="4300" dirty="0" smtClean="0"/>
              <a:t> </a:t>
            </a:r>
            <a:r>
              <a:rPr lang="en-US" sz="4300" dirty="0" err="1" smtClean="0"/>
              <a:t>garis</a:t>
            </a:r>
            <a:r>
              <a:rPr lang="en-US" sz="4300" dirty="0" smtClean="0"/>
              <a:t> </a:t>
            </a:r>
            <a:r>
              <a:rPr lang="en-US" sz="4300" dirty="0" err="1" smtClean="0"/>
              <a:t>besar</a:t>
            </a:r>
            <a:r>
              <a:rPr lang="en-US" sz="4300" dirty="0" smtClean="0"/>
              <a:t> </a:t>
            </a:r>
            <a:r>
              <a:rPr lang="en-US" sz="4300" dirty="0" err="1" smtClean="0"/>
              <a:t>keseluruhan</a:t>
            </a:r>
            <a:r>
              <a:rPr lang="en-US" sz="4300" dirty="0" smtClean="0"/>
              <a:t> </a:t>
            </a:r>
            <a:r>
              <a:rPr lang="en-US" sz="4300" dirty="0" err="1" smtClean="0"/>
              <a:t>isi</a:t>
            </a:r>
            <a:endParaRPr lang="en-US" sz="43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4300" dirty="0" err="1" smtClean="0"/>
              <a:t>Cantumkan</a:t>
            </a:r>
            <a:r>
              <a:rPr lang="en-US" sz="4300" dirty="0" smtClean="0"/>
              <a:t>:</a:t>
            </a:r>
          </a:p>
          <a:p>
            <a:pPr marL="514350" indent="-514350">
              <a:buFont typeface="Courier New" pitchFamily="49" charset="0"/>
              <a:buChar char="o"/>
            </a:pPr>
            <a:r>
              <a:rPr lang="en-US" sz="4300" dirty="0" err="1" smtClean="0"/>
              <a:t>Judul</a:t>
            </a:r>
            <a:r>
              <a:rPr lang="en-US" sz="4300" dirty="0" smtClean="0"/>
              <a:t> </a:t>
            </a:r>
            <a:r>
              <a:rPr lang="en-US" sz="4300" dirty="0" err="1" smtClean="0"/>
              <a:t>bab</a:t>
            </a:r>
            <a:endParaRPr lang="en-US" sz="4300" dirty="0" smtClean="0"/>
          </a:p>
          <a:p>
            <a:pPr marL="514350" indent="-514350">
              <a:buFont typeface="Courier New" pitchFamily="49" charset="0"/>
              <a:buChar char="o"/>
            </a:pPr>
            <a:r>
              <a:rPr lang="en-US" sz="4300" dirty="0" err="1" smtClean="0"/>
              <a:t>Judul</a:t>
            </a:r>
            <a:r>
              <a:rPr lang="en-US" sz="4300" dirty="0" smtClean="0"/>
              <a:t> sub </a:t>
            </a:r>
            <a:r>
              <a:rPr lang="en-US" sz="4300" dirty="0" err="1" smtClean="0"/>
              <a:t>bab</a:t>
            </a:r>
            <a:endParaRPr lang="en-US" sz="4300" dirty="0" smtClean="0"/>
          </a:p>
          <a:p>
            <a:pPr marL="514350" indent="-514350">
              <a:buFont typeface="Courier New" pitchFamily="49" charset="0"/>
              <a:buChar char="o"/>
            </a:pPr>
            <a:r>
              <a:rPr lang="en-US" sz="4300" dirty="0" err="1" smtClean="0"/>
              <a:t>Judul</a:t>
            </a:r>
            <a:r>
              <a:rPr lang="en-US" sz="4300" dirty="0" smtClean="0"/>
              <a:t> </a:t>
            </a:r>
            <a:r>
              <a:rPr lang="id-ID" sz="4300" dirty="0" smtClean="0"/>
              <a:t>sub</a:t>
            </a:r>
            <a:r>
              <a:rPr lang="en-US" sz="4300" dirty="0" smtClean="0"/>
              <a:t> sub </a:t>
            </a:r>
            <a:r>
              <a:rPr lang="en-US" sz="4300" dirty="0" err="1" smtClean="0"/>
              <a:t>bab</a:t>
            </a:r>
            <a:endParaRPr lang="en-US" sz="4300" dirty="0" smtClean="0"/>
          </a:p>
          <a:p>
            <a:pPr marL="514350" indent="-514350">
              <a:buFont typeface="Courier New" pitchFamily="49" charset="0"/>
              <a:buChar char="o"/>
            </a:pPr>
            <a:r>
              <a:rPr lang="en-US" sz="4300" dirty="0" err="1" smtClean="0"/>
              <a:t>Nomor</a:t>
            </a:r>
            <a:r>
              <a:rPr lang="en-US" sz="4300" dirty="0" smtClean="0"/>
              <a:t> </a:t>
            </a:r>
            <a:r>
              <a:rPr lang="en-US" sz="4300" dirty="0" err="1" smtClean="0"/>
              <a:t>halaman</a:t>
            </a:r>
            <a:r>
              <a:rPr lang="en-US" sz="4300" dirty="0" smtClean="0"/>
              <a:t> </a:t>
            </a:r>
            <a:r>
              <a:rPr lang="en-US" sz="4300" dirty="0" err="1" smtClean="0"/>
              <a:t>tempat</a:t>
            </a:r>
            <a:r>
              <a:rPr lang="en-US" sz="4300" dirty="0" smtClean="0"/>
              <a:t> </a:t>
            </a:r>
            <a:r>
              <a:rPr lang="en-US" sz="4300" dirty="0" err="1" smtClean="0"/>
              <a:t>teks</a:t>
            </a:r>
            <a:r>
              <a:rPr lang="en-US" sz="4300" dirty="0" smtClean="0"/>
              <a:t> </a:t>
            </a:r>
            <a:r>
              <a:rPr lang="en-US" sz="4300" dirty="0" err="1" smtClean="0"/>
              <a:t>dimuat</a:t>
            </a:r>
            <a:r>
              <a:rPr lang="en-US" sz="4300" dirty="0" smtClean="0"/>
              <a:t> </a:t>
            </a:r>
            <a:r>
              <a:rPr lang="en-US" sz="4300" dirty="0" err="1" smtClean="0"/>
              <a:t>dalam</a:t>
            </a:r>
            <a:r>
              <a:rPr lang="en-US" sz="4300" dirty="0" smtClean="0"/>
              <a:t> </a:t>
            </a:r>
            <a:r>
              <a:rPr lang="en-US" sz="4300" dirty="0" err="1" smtClean="0"/>
              <a:t>teks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err="1" smtClean="0"/>
              <a:t>Cantumkan</a:t>
            </a:r>
            <a:r>
              <a:rPr lang="en-US" sz="4400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4400" dirty="0" err="1" smtClean="0"/>
              <a:t>Nomor</a:t>
            </a:r>
            <a:r>
              <a:rPr lang="en-US" sz="4400" dirty="0" smtClean="0"/>
              <a:t> </a:t>
            </a:r>
            <a:r>
              <a:rPr lang="en-US" sz="4400" dirty="0" err="1" smtClean="0"/>
              <a:t>tabel</a:t>
            </a:r>
            <a:endParaRPr lang="en-US" sz="4400" dirty="0" smtClean="0"/>
          </a:p>
          <a:p>
            <a:pPr>
              <a:buFont typeface="Wingdings" pitchFamily="2" charset="2"/>
              <a:buChar char="ü"/>
            </a:pPr>
            <a:r>
              <a:rPr lang="en-US" sz="4400" dirty="0" err="1" smtClean="0"/>
              <a:t>Judul</a:t>
            </a:r>
            <a:r>
              <a:rPr lang="en-US" sz="4400" dirty="0" smtClean="0"/>
              <a:t> </a:t>
            </a:r>
            <a:r>
              <a:rPr lang="en-US" sz="4400" dirty="0" err="1" smtClean="0"/>
              <a:t>tabel</a:t>
            </a:r>
            <a:r>
              <a:rPr lang="en-US" sz="4400" dirty="0" smtClean="0"/>
              <a:t> </a:t>
            </a:r>
            <a:r>
              <a:rPr lang="en-US" sz="4400" dirty="0" err="1" smtClean="0"/>
              <a:t>ditulis</a:t>
            </a:r>
            <a:r>
              <a:rPr lang="en-US" sz="4400" dirty="0" smtClean="0"/>
              <a:t> </a:t>
            </a:r>
            <a:r>
              <a:rPr lang="en-US" sz="4400" dirty="0" err="1" smtClean="0"/>
              <a:t>dalam</a:t>
            </a:r>
            <a:r>
              <a:rPr lang="en-US" sz="4400" dirty="0" smtClean="0"/>
              <a:t> </a:t>
            </a:r>
            <a:r>
              <a:rPr lang="en-US" sz="4400" dirty="0" err="1" smtClean="0"/>
              <a:t>spasi</a:t>
            </a:r>
            <a:r>
              <a:rPr lang="en-US" sz="4400" dirty="0" smtClean="0"/>
              <a:t> </a:t>
            </a:r>
            <a:r>
              <a:rPr lang="en-US" sz="4400" dirty="0" err="1" smtClean="0"/>
              <a:t>tunggal</a:t>
            </a:r>
            <a:r>
              <a:rPr lang="en-US" sz="4400" dirty="0" smtClean="0"/>
              <a:t>, </a:t>
            </a:r>
            <a:r>
              <a:rPr lang="en-US" sz="4400" dirty="0" err="1" smtClean="0"/>
              <a:t>antar</a:t>
            </a:r>
            <a:r>
              <a:rPr lang="en-US" sz="4400" dirty="0" smtClean="0"/>
              <a:t> </a:t>
            </a:r>
            <a:r>
              <a:rPr lang="en-US" sz="4400" dirty="0" err="1" smtClean="0"/>
              <a:t>judul</a:t>
            </a:r>
            <a:r>
              <a:rPr lang="en-US" sz="4400" dirty="0" smtClean="0"/>
              <a:t> </a:t>
            </a:r>
            <a:r>
              <a:rPr lang="en-US" sz="4400" dirty="0" err="1" smtClean="0"/>
              <a:t>tabel</a:t>
            </a:r>
            <a:r>
              <a:rPr lang="en-US" sz="4400" dirty="0" smtClean="0"/>
              <a:t> </a:t>
            </a:r>
            <a:r>
              <a:rPr lang="en-US" sz="4400" dirty="0" err="1" smtClean="0"/>
              <a:t>spasi</a:t>
            </a:r>
            <a:r>
              <a:rPr lang="en-US" sz="4400" dirty="0" smtClean="0"/>
              <a:t> </a:t>
            </a:r>
            <a:r>
              <a:rPr lang="en-US" sz="4400" dirty="0" err="1" smtClean="0"/>
              <a:t>ganda</a:t>
            </a:r>
            <a:endParaRPr lang="en-US" sz="4400" dirty="0" smtClean="0"/>
          </a:p>
          <a:p>
            <a:pPr>
              <a:buFont typeface="Wingdings" pitchFamily="2" charset="2"/>
              <a:buChar char="ü"/>
            </a:pPr>
            <a:r>
              <a:rPr lang="en-US" sz="4400" dirty="0" err="1" smtClean="0"/>
              <a:t>Nomor</a:t>
            </a:r>
            <a:r>
              <a:rPr lang="en-US" sz="4400" dirty="0" smtClean="0"/>
              <a:t> </a:t>
            </a:r>
            <a:r>
              <a:rPr lang="en-US" sz="4400" dirty="0" err="1" smtClean="0"/>
              <a:t>halaman</a:t>
            </a:r>
            <a:r>
              <a:rPr lang="en-US" sz="4400" dirty="0" smtClean="0"/>
              <a:t>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setiap</a:t>
            </a:r>
            <a:r>
              <a:rPr lang="en-US" sz="4400" dirty="0" smtClean="0"/>
              <a:t> </a:t>
            </a:r>
            <a:r>
              <a:rPr lang="en-US" sz="4400" dirty="0" err="1" smtClean="0"/>
              <a:t>tabel</a:t>
            </a:r>
            <a:endParaRPr lang="en-US" sz="4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dirty="0" err="1" smtClean="0"/>
              <a:t>Cantumkan</a:t>
            </a:r>
            <a:r>
              <a:rPr lang="en-US" sz="4000" dirty="0" smtClean="0"/>
              <a:t>:</a:t>
            </a:r>
          </a:p>
          <a:p>
            <a:r>
              <a:rPr lang="en-US" sz="4000" dirty="0" err="1" smtClean="0"/>
              <a:t>Nomor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endParaRPr lang="en-US" sz="4000" dirty="0" smtClean="0"/>
          </a:p>
          <a:p>
            <a:r>
              <a:rPr lang="en-US" sz="4000" dirty="0" err="1" smtClean="0"/>
              <a:t>Judul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ditulis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spasi</a:t>
            </a:r>
            <a:r>
              <a:rPr lang="en-US" sz="4000" dirty="0" smtClean="0"/>
              <a:t> </a:t>
            </a:r>
            <a:r>
              <a:rPr lang="en-US" sz="4000" dirty="0" err="1" smtClean="0"/>
              <a:t>tunggal</a:t>
            </a:r>
            <a:r>
              <a:rPr lang="en-US" sz="4000" dirty="0" smtClean="0"/>
              <a:t>, </a:t>
            </a:r>
            <a:r>
              <a:rPr lang="en-US" sz="4000" dirty="0" err="1" smtClean="0"/>
              <a:t>antar</a:t>
            </a:r>
            <a:r>
              <a:rPr lang="en-US" sz="4000" dirty="0" smtClean="0"/>
              <a:t> </a:t>
            </a:r>
            <a:r>
              <a:rPr lang="en-US" sz="4000" dirty="0" err="1" smtClean="0"/>
              <a:t>judul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spasi</a:t>
            </a:r>
            <a:r>
              <a:rPr lang="en-US" sz="4000" dirty="0" smtClean="0"/>
              <a:t> </a:t>
            </a:r>
            <a:r>
              <a:rPr lang="en-US" sz="4000" dirty="0" err="1" smtClean="0"/>
              <a:t>ganda</a:t>
            </a:r>
            <a:endParaRPr lang="en-US" sz="4000" dirty="0" smtClean="0"/>
          </a:p>
          <a:p>
            <a:r>
              <a:rPr lang="en-US" sz="4000" dirty="0" err="1" smtClean="0"/>
              <a:t>Nomor</a:t>
            </a:r>
            <a:r>
              <a:rPr lang="en-US" sz="4000" dirty="0" smtClean="0"/>
              <a:t> </a:t>
            </a:r>
            <a:r>
              <a:rPr lang="en-US" sz="4000" dirty="0" err="1" smtClean="0"/>
              <a:t>halaman</a:t>
            </a:r>
            <a:r>
              <a:rPr lang="id-ID" sz="4000" dirty="0" smtClean="0"/>
              <a:t> gambar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teks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362200" y="1447800"/>
            <a:ext cx="6324600" cy="2895600"/>
          </a:xfrm>
        </p:spPr>
        <p:txBody>
          <a:bodyPr>
            <a:normAutofit/>
          </a:bodyPr>
          <a:lstStyle/>
          <a:p>
            <a:r>
              <a:rPr lang="en-US" sz="4800" dirty="0" err="1" smtClean="0"/>
              <a:t>Karya</a:t>
            </a:r>
            <a:r>
              <a:rPr lang="en-US" sz="4800" dirty="0" smtClean="0"/>
              <a:t> </a:t>
            </a:r>
            <a:r>
              <a:rPr lang="en-US" sz="4800" dirty="0" err="1" smtClean="0"/>
              <a:t>Ilmiah</a:t>
            </a:r>
            <a:r>
              <a:rPr lang="en-US" sz="4800" dirty="0" smtClean="0"/>
              <a:t>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5791200"/>
            <a:ext cx="7924800" cy="334963"/>
          </a:xfrm>
        </p:spPr>
        <p:txBody>
          <a:bodyPr>
            <a:normAutofit fontScale="77500" lnSpcReduction="20000"/>
          </a:bodyPr>
          <a:lstStyle/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315200" cy="4525963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Lakukan</a:t>
            </a:r>
            <a:r>
              <a:rPr lang="en-US" sz="4000" dirty="0" smtClean="0"/>
              <a:t> </a:t>
            </a:r>
            <a:r>
              <a:rPr lang="en-US" sz="4000" dirty="0" err="1" smtClean="0"/>
              <a:t>hal</a:t>
            </a:r>
            <a:r>
              <a:rPr lang="en-US" sz="4000" dirty="0" smtClean="0"/>
              <a:t> yang </a:t>
            </a:r>
            <a:r>
              <a:rPr lang="en-US" sz="4000" dirty="0" err="1" smtClean="0"/>
              <a:t>sama</a:t>
            </a:r>
            <a:r>
              <a:rPr lang="en-US" sz="4000" dirty="0" smtClean="0"/>
              <a:t> </a:t>
            </a:r>
            <a:r>
              <a:rPr lang="en-US" sz="4000" dirty="0" err="1" smtClean="0"/>
              <a:t>untuk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daftar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lampiran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dan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daftar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lainnya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smtClean="0"/>
              <a:t>yang </a:t>
            </a:r>
            <a:r>
              <a:rPr lang="en-US" sz="4000" dirty="0" err="1" smtClean="0"/>
              <a:t>diperlukan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penulisan</a:t>
            </a:r>
            <a:r>
              <a:rPr lang="en-US" sz="4000" dirty="0" smtClean="0"/>
              <a:t> </a:t>
            </a:r>
            <a:r>
              <a:rPr lang="en-US" sz="4000" dirty="0" err="1" smtClean="0"/>
              <a:t>karya</a:t>
            </a:r>
            <a:r>
              <a:rPr lang="en-US" sz="4000" dirty="0" smtClean="0"/>
              <a:t> </a:t>
            </a:r>
            <a:r>
              <a:rPr lang="en-US" sz="4000" dirty="0" err="1" smtClean="0"/>
              <a:t>ilmiah</a:t>
            </a:r>
            <a:r>
              <a:rPr lang="en-US" sz="4000" dirty="0" smtClean="0"/>
              <a:t> </a:t>
            </a:r>
          </a:p>
          <a:p>
            <a:r>
              <a:rPr lang="id-ID" sz="4000" dirty="0" smtClean="0"/>
              <a:t>Daftar lainnya:</a:t>
            </a:r>
            <a:r>
              <a:rPr lang="en-US" sz="4000" dirty="0" smtClean="0"/>
              <a:t> </a:t>
            </a: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tanda</a:t>
            </a:r>
            <a:r>
              <a:rPr lang="en-US" sz="4000" dirty="0" smtClean="0"/>
              <a:t>/</a:t>
            </a:r>
            <a:r>
              <a:rPr lang="en-US" sz="4000" dirty="0" err="1" smtClean="0"/>
              <a:t>lambang</a:t>
            </a:r>
            <a:r>
              <a:rPr lang="en-US" sz="4000" dirty="0" smtClean="0"/>
              <a:t>, </a:t>
            </a: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grafik</a:t>
            </a:r>
            <a:r>
              <a:rPr lang="en-US" sz="4000" dirty="0" smtClean="0"/>
              <a:t>, </a:t>
            </a:r>
            <a:r>
              <a:rPr lang="en-US" sz="4000" dirty="0" err="1" smtClean="0"/>
              <a:t>daftar</a:t>
            </a:r>
            <a:r>
              <a:rPr lang="en-US" sz="4000" dirty="0" smtClean="0"/>
              <a:t> </a:t>
            </a:r>
            <a:r>
              <a:rPr lang="en-US" sz="4000" dirty="0" err="1" smtClean="0"/>
              <a:t>singkatan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4200" y="2895600"/>
            <a:ext cx="5562600" cy="3230563"/>
          </a:xfrm>
        </p:spPr>
        <p:txBody>
          <a:bodyPr>
            <a:normAutofit/>
          </a:bodyPr>
          <a:lstStyle/>
          <a:p>
            <a:r>
              <a:rPr lang="en-US" sz="5400" i="1" dirty="0" err="1" smtClean="0">
                <a:latin typeface="Blackadder ITC" pitchFamily="82" charset="0"/>
              </a:rPr>
              <a:t>Terima</a:t>
            </a:r>
            <a:r>
              <a:rPr lang="en-US" sz="5400" i="1" dirty="0" smtClean="0">
                <a:latin typeface="Blackadder ITC" pitchFamily="82" charset="0"/>
              </a:rPr>
              <a:t> </a:t>
            </a:r>
            <a:r>
              <a:rPr lang="en-US" sz="5400" i="1" dirty="0" err="1" smtClean="0">
                <a:latin typeface="Blackadder ITC" pitchFamily="82" charset="0"/>
              </a:rPr>
              <a:t>Kasih</a:t>
            </a:r>
            <a:endParaRPr lang="en-US" sz="5400" i="1" dirty="0">
              <a:latin typeface="Blackadder ITC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 err="1" smtClean="0"/>
              <a:t>Tulisan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membahas</a:t>
            </a:r>
            <a:r>
              <a:rPr lang="en-US" sz="4400" dirty="0" smtClean="0"/>
              <a:t> </a:t>
            </a:r>
            <a:r>
              <a:rPr lang="en-US" sz="4400" dirty="0" err="1" smtClean="0"/>
              <a:t>suatu</a:t>
            </a:r>
            <a:r>
              <a:rPr lang="en-US" sz="4400" dirty="0" smtClean="0"/>
              <a:t> </a:t>
            </a:r>
            <a:r>
              <a:rPr lang="en-US" sz="4400" dirty="0" err="1" smtClean="0"/>
              <a:t>masalah</a:t>
            </a:r>
            <a:r>
              <a:rPr lang="en-US" sz="4400" dirty="0" smtClean="0"/>
              <a:t> </a:t>
            </a:r>
            <a:r>
              <a:rPr lang="en-US" sz="4400" dirty="0" err="1" smtClean="0"/>
              <a:t>melalui</a:t>
            </a:r>
            <a:r>
              <a:rPr lang="en-US" sz="4400" dirty="0" smtClean="0"/>
              <a:t> </a:t>
            </a:r>
            <a:r>
              <a:rPr lang="en-US" sz="4400" dirty="0" err="1" smtClean="0"/>
              <a:t>penyelidikan</a:t>
            </a:r>
            <a:r>
              <a:rPr lang="en-US" sz="4400" dirty="0" smtClean="0"/>
              <a:t>, </a:t>
            </a:r>
            <a:r>
              <a:rPr lang="en-US" sz="4400" dirty="0" err="1" smtClean="0"/>
              <a:t>pengamatan</a:t>
            </a:r>
            <a:r>
              <a:rPr lang="en-US" sz="4400" dirty="0" smtClean="0"/>
              <a:t>, </a:t>
            </a:r>
            <a:r>
              <a:rPr lang="en-US" sz="4400" dirty="0" err="1" smtClean="0"/>
              <a:t>pengumpulan</a:t>
            </a:r>
            <a:r>
              <a:rPr lang="en-US" sz="4400" dirty="0" smtClean="0"/>
              <a:t> data yang </a:t>
            </a:r>
            <a:r>
              <a:rPr lang="en-US" sz="4400" dirty="0" err="1" smtClean="0"/>
              <a:t>diperoleh</a:t>
            </a:r>
            <a:r>
              <a:rPr lang="en-US" sz="4400" dirty="0" smtClean="0"/>
              <a:t> </a:t>
            </a:r>
            <a:r>
              <a:rPr lang="en-US" sz="4400" dirty="0" err="1" smtClean="0"/>
              <a:t>dari</a:t>
            </a:r>
            <a:r>
              <a:rPr lang="en-US" sz="4400" dirty="0" smtClean="0"/>
              <a:t> </a:t>
            </a:r>
            <a:r>
              <a:rPr lang="en-US" sz="4400" dirty="0" err="1" smtClean="0"/>
              <a:t>suatu</a:t>
            </a:r>
            <a:r>
              <a:rPr lang="en-US" sz="4400" dirty="0" smtClean="0"/>
              <a:t> </a:t>
            </a:r>
            <a:r>
              <a:rPr lang="en-US" sz="4400" dirty="0" err="1" smtClean="0"/>
              <a:t>penelitian</a:t>
            </a:r>
            <a:r>
              <a:rPr lang="en-US" sz="4400" dirty="0" smtClean="0"/>
              <a:t> (</a:t>
            </a:r>
            <a:r>
              <a:rPr lang="en-US" sz="4400" dirty="0" err="1" smtClean="0"/>
              <a:t>penelitian</a:t>
            </a:r>
            <a:r>
              <a:rPr lang="en-US" sz="4400" dirty="0" smtClean="0"/>
              <a:t> </a:t>
            </a:r>
            <a:r>
              <a:rPr lang="en-US" sz="4400" dirty="0" err="1" smtClean="0"/>
              <a:t>lapangan</a:t>
            </a:r>
            <a:r>
              <a:rPr lang="en-US" sz="4400" dirty="0" smtClean="0"/>
              <a:t>, </a:t>
            </a:r>
            <a:r>
              <a:rPr lang="en-US" sz="4400" dirty="0" err="1" smtClean="0"/>
              <a:t>tes</a:t>
            </a:r>
            <a:r>
              <a:rPr lang="en-US" sz="4400" dirty="0" smtClean="0"/>
              <a:t> </a:t>
            </a:r>
            <a:r>
              <a:rPr lang="en-US" sz="4400" dirty="0" err="1" smtClean="0"/>
              <a:t>laboratorium</a:t>
            </a:r>
            <a:r>
              <a:rPr lang="en-US" sz="4400" dirty="0" smtClean="0"/>
              <a:t>,  </a:t>
            </a:r>
            <a:r>
              <a:rPr lang="en-US" sz="4400" dirty="0" err="1" smtClean="0"/>
              <a:t>kajian</a:t>
            </a:r>
            <a:r>
              <a:rPr lang="en-US" sz="4400" dirty="0" smtClean="0"/>
              <a:t> </a:t>
            </a:r>
            <a:r>
              <a:rPr lang="en-US" sz="4400" dirty="0" err="1" smtClean="0"/>
              <a:t>pustaka</a:t>
            </a:r>
            <a:r>
              <a:rPr lang="en-US" sz="4400" dirty="0" smtClean="0"/>
              <a:t>)</a:t>
            </a:r>
          </a:p>
          <a:p>
            <a:pPr>
              <a:buFont typeface="Arial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 smtClean="0"/>
              <a:t>				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				</a:t>
            </a:r>
            <a:r>
              <a:rPr lang="en-US" sz="4400" b="1" i="1" dirty="0" smtClean="0"/>
              <a:t>SKRIPSI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 flipV="1">
            <a:off x="381000" y="152400"/>
            <a:ext cx="8305800" cy="122238"/>
          </a:xfrm>
        </p:spPr>
        <p:txBody>
          <a:bodyPr>
            <a:normAutofit fontScale="90000"/>
          </a:bodyPr>
          <a:lstStyle/>
          <a:p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7848600" cy="5029200"/>
          </a:xfrm>
        </p:spPr>
        <p:txBody>
          <a:bodyPr>
            <a:normAutofit lnSpcReduction="10000"/>
          </a:bodyPr>
          <a:lstStyle/>
          <a:p>
            <a:r>
              <a:rPr lang="en-US" sz="4000" dirty="0" err="1" smtClean="0"/>
              <a:t>Skripsi</a:t>
            </a:r>
            <a:r>
              <a:rPr lang="en-US" sz="4000" dirty="0" smtClean="0"/>
              <a:t>-----------</a:t>
            </a:r>
            <a:r>
              <a:rPr lang="en-US" sz="4000" i="1" dirty="0" smtClean="0"/>
              <a:t>description</a:t>
            </a:r>
          </a:p>
          <a:p>
            <a:r>
              <a:rPr lang="en-US" sz="4000" i="1" dirty="0" smtClean="0"/>
              <a:t>“</a:t>
            </a:r>
            <a:r>
              <a:rPr lang="en-US" sz="4000" i="1" dirty="0" err="1" smtClean="0"/>
              <a:t>Gambaran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tentang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suatu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masalah</a:t>
            </a:r>
            <a:r>
              <a:rPr lang="en-US" sz="4000" i="1" dirty="0" smtClean="0"/>
              <a:t> yang </a:t>
            </a:r>
            <a:r>
              <a:rPr lang="en-US" sz="4000" i="1" dirty="0" err="1" smtClean="0"/>
              <a:t>dibahas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dengan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memaparkan</a:t>
            </a:r>
            <a:r>
              <a:rPr lang="en-US" sz="4000" i="1" dirty="0" smtClean="0"/>
              <a:t> data </a:t>
            </a:r>
            <a:r>
              <a:rPr lang="en-US" sz="4000" i="1" dirty="0" err="1" smtClean="0"/>
              <a:t>serta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pustaka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untuk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menghasilkan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kesimpulan</a:t>
            </a:r>
            <a:r>
              <a:rPr lang="en-US" sz="4000" i="1" dirty="0" smtClean="0"/>
              <a:t>”.</a:t>
            </a:r>
          </a:p>
          <a:p>
            <a:endParaRPr lang="en-US" sz="4000" i="1" dirty="0" smtClean="0"/>
          </a:p>
          <a:p>
            <a:r>
              <a:rPr lang="en-US" sz="4000" dirty="0" err="1" smtClean="0"/>
              <a:t>Empiris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logis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Minimal 30 </a:t>
            </a:r>
            <a:r>
              <a:rPr lang="en-US" sz="4000" dirty="0" err="1" smtClean="0"/>
              <a:t>halaman</a:t>
            </a:r>
            <a:endParaRPr lang="en-US" sz="4000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pPr eaLnBrk="1" hangingPunct="1"/>
            <a:r>
              <a:rPr lang="id-ID" altLang="id-ID" dirty="0" smtClean="0"/>
              <a:t>Bagian Awal: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Arial" charset="0"/>
              <a:buAutoNum type="alphaLcPeriod"/>
            </a:pPr>
            <a:r>
              <a:rPr lang="id-ID" altLang="id-ID" sz="3600" dirty="0" smtClean="0"/>
              <a:t>Judul</a:t>
            </a:r>
          </a:p>
          <a:p>
            <a:pPr marL="514350" indent="-514350" eaLnBrk="1" hangingPunct="1">
              <a:buFont typeface="Arial" charset="0"/>
              <a:buAutoNum type="alphaLcPeriod"/>
            </a:pPr>
            <a:r>
              <a:rPr lang="id-ID" altLang="id-ID" sz="3600" dirty="0" smtClean="0"/>
              <a:t>Halaman sampul luar</a:t>
            </a:r>
          </a:p>
          <a:p>
            <a:pPr marL="514350" indent="-514350" eaLnBrk="1" hangingPunct="1">
              <a:buFont typeface="Arial" charset="0"/>
              <a:buAutoNum type="alphaLcPeriod"/>
            </a:pPr>
            <a:r>
              <a:rPr lang="id-ID" altLang="id-ID" sz="3600" dirty="0" smtClean="0"/>
              <a:t>Halaman judul dalam (1)</a:t>
            </a:r>
          </a:p>
          <a:p>
            <a:pPr marL="514350" indent="-514350" eaLnBrk="1" hangingPunct="1">
              <a:buFont typeface="Arial" charset="0"/>
              <a:buAutoNum type="alphaLcPeriod"/>
            </a:pPr>
            <a:r>
              <a:rPr lang="id-ID" altLang="id-ID" sz="3600" dirty="0" smtClean="0"/>
              <a:t>Halaman pernyataan tidak melakukan plagiat</a:t>
            </a:r>
          </a:p>
          <a:p>
            <a:pPr marL="514350" indent="-514350" eaLnBrk="1" hangingPunct="1">
              <a:buFont typeface="Arial" charset="0"/>
              <a:buAutoNum type="alphaLcPeriod"/>
            </a:pPr>
            <a:r>
              <a:rPr lang="id-ID" altLang="id-ID" sz="3600" dirty="0" smtClean="0"/>
              <a:t>Halaman judul dalam (2) untuk pengungkapan maksud </a:t>
            </a:r>
            <a:r>
              <a:rPr lang="id-ID" altLang="id-ID" sz="3600" smtClean="0"/>
              <a:t>penulisan skripsi</a:t>
            </a:r>
            <a:endParaRPr lang="id-ID" altLang="id-ID" sz="3600" dirty="0" smtClean="0"/>
          </a:p>
          <a:p>
            <a:pPr marL="514350" indent="-514350" eaLnBrk="1" hangingPunct="1">
              <a:buFont typeface="Arial" charset="0"/>
              <a:buAutoNum type="alphaLcPeriod"/>
            </a:pPr>
            <a:endParaRPr lang="id-ID" altLang="id-ID" dirty="0" smtClean="0"/>
          </a:p>
        </p:txBody>
      </p:sp>
    </p:spTree>
    <p:extLst>
      <p:ext uri="{BB962C8B-B14F-4D97-AF65-F5344CB8AC3E}">
        <p14:creationId xmlns:p14="http://schemas.microsoft.com/office/powerpoint/2010/main" val="2128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704850"/>
            <a:ext cx="8305800" cy="57150"/>
          </a:xfrm>
        </p:spPr>
        <p:txBody>
          <a:bodyPr>
            <a:normAutofit fontScale="90000"/>
          </a:bodyPr>
          <a:lstStyle/>
          <a:p>
            <a:pPr eaLnBrk="1" hangingPunct="1"/>
            <a:endParaRPr lang="id-ID" altLang="id-ID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id-ID" dirty="0" smtClean="0"/>
              <a:t>f</a:t>
            </a:r>
            <a:r>
              <a:rPr lang="id-ID" sz="3200" dirty="0" smtClean="0"/>
              <a:t>.  </a:t>
            </a:r>
            <a:r>
              <a:rPr lang="id-ID" sz="4000" dirty="0" smtClean="0"/>
              <a:t>Halaman persembahan 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id-ID" sz="4000" dirty="0" smtClean="0"/>
              <a:t>g. Halaman persetujuan pembimbing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id-ID" sz="4000" dirty="0" smtClean="0"/>
              <a:t>h. Halaman pengesahan panitia penguji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AutoNum type="romanLcPeriod"/>
              <a:defRPr/>
            </a:pPr>
            <a:r>
              <a:rPr lang="id-ID" sz="4000" dirty="0" smtClean="0"/>
              <a:t>Kata pengantar</a:t>
            </a:r>
          </a:p>
          <a:p>
            <a:pPr marL="571500" indent="-57150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id-ID" sz="4000" dirty="0" smtClean="0"/>
              <a:t>j.  Daftar isi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id-ID" sz="4000" dirty="0" smtClean="0"/>
              <a:t>k. Daftar grafik, gambar, tabel, dll</a:t>
            </a:r>
          </a:p>
        </p:txBody>
      </p:sp>
    </p:spTree>
    <p:extLst>
      <p:ext uri="{BB962C8B-B14F-4D97-AF65-F5344CB8AC3E}">
        <p14:creationId xmlns:p14="http://schemas.microsoft.com/office/powerpoint/2010/main" val="1879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Halaman Judul: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600200"/>
            <a:ext cx="71628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err="1" smtClean="0"/>
              <a:t>Berisi</a:t>
            </a:r>
            <a:r>
              <a:rPr lang="en-US" sz="3600" dirty="0" smtClean="0"/>
              <a:t> </a:t>
            </a:r>
            <a:r>
              <a:rPr lang="en-US" sz="3600" dirty="0" err="1" smtClean="0"/>
              <a:t>judul</a:t>
            </a:r>
            <a:r>
              <a:rPr lang="en-US" sz="3600" dirty="0" smtClean="0"/>
              <a:t>, sub </a:t>
            </a:r>
            <a:r>
              <a:rPr lang="en-US" sz="3600" dirty="0" err="1" smtClean="0"/>
              <a:t>judul</a:t>
            </a:r>
            <a:r>
              <a:rPr lang="en-US" sz="3600" dirty="0" smtClean="0"/>
              <a:t>, </a:t>
            </a:r>
            <a:r>
              <a:rPr lang="en-US" sz="3600" dirty="0" err="1" smtClean="0"/>
              <a:t>penulis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lembaga</a:t>
            </a:r>
            <a:r>
              <a:rPr lang="en-US" sz="3600" dirty="0" smtClean="0"/>
              <a:t> </a:t>
            </a:r>
            <a:r>
              <a:rPr lang="en-US" sz="3600" dirty="0" err="1" smtClean="0"/>
              <a:t>dimana</a:t>
            </a:r>
            <a:r>
              <a:rPr lang="en-US" sz="3600" dirty="0" smtClean="0"/>
              <a:t> </a:t>
            </a:r>
            <a:r>
              <a:rPr lang="en-US" sz="3600" dirty="0" err="1" smtClean="0"/>
              <a:t>penulis</a:t>
            </a:r>
            <a:r>
              <a:rPr lang="en-US" sz="3600" dirty="0" smtClean="0"/>
              <a:t>/</a:t>
            </a:r>
            <a:r>
              <a:rPr lang="en-US" sz="3600" dirty="0" err="1" smtClean="0"/>
              <a:t>peneliti</a:t>
            </a:r>
            <a:r>
              <a:rPr lang="en-US" sz="3600" dirty="0" smtClean="0"/>
              <a:t> </a:t>
            </a:r>
            <a:r>
              <a:rPr lang="en-US" sz="3600" dirty="0" err="1" smtClean="0"/>
              <a:t>bernaung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en-US" sz="4400" dirty="0" smtClean="0"/>
          </a:p>
          <a:p>
            <a:pPr algn="ctr">
              <a:buFont typeface="Arial" charset="0"/>
              <a:buNone/>
            </a:pPr>
            <a:r>
              <a:rPr lang="en-US" sz="4400" dirty="0" smtClean="0"/>
              <a:t>JUDUL = TOPIK</a:t>
            </a:r>
            <a:r>
              <a:rPr lang="id-ID" sz="4400" dirty="0" smtClean="0"/>
              <a:t>?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731</TotalTime>
  <Words>425</Words>
  <Application>Microsoft Office PowerPoint</Application>
  <PresentationFormat>On-screen Show (4:3)</PresentationFormat>
  <Paragraphs>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PENULISAN Karya Ilmiah:  Bagian AWAL</vt:lpstr>
      <vt:lpstr>Karya Ilmiah?</vt:lpstr>
      <vt:lpstr>PowerPoint Presentation</vt:lpstr>
      <vt:lpstr>PowerPoint Presentation</vt:lpstr>
      <vt:lpstr>PowerPoint Presentation</vt:lpstr>
      <vt:lpstr>Bagian Awal:</vt:lpstr>
      <vt:lpstr>PowerPoint Presentation</vt:lpstr>
      <vt:lpstr>Halaman Judul:</vt:lpstr>
      <vt:lpstr>PowerPoint Presentation</vt:lpstr>
      <vt:lpstr>PowerPoint Presentation</vt:lpstr>
      <vt:lpstr>Cara memilih topik:</vt:lpstr>
      <vt:lpstr>Ciri-ciri judul yang baik:</vt:lpstr>
      <vt:lpstr>PowerPoint Presentation</vt:lpstr>
      <vt:lpstr>Fungsi judul:</vt:lpstr>
      <vt:lpstr>Contoh: Pilih yang judul yang tepat</vt:lpstr>
      <vt:lpstr>Kata pengantar:</vt:lpstr>
      <vt:lpstr>Daftar isi </vt:lpstr>
      <vt:lpstr>Daftar tabel </vt:lpstr>
      <vt:lpstr>Daftar gambar </vt:lpstr>
      <vt:lpstr>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PENULISAN Karya Ilmiah:  PENDAHULUAN</dc:title>
  <dc:creator/>
  <cp:lastModifiedBy>Windows User</cp:lastModifiedBy>
  <cp:revision>39</cp:revision>
  <dcterms:created xsi:type="dcterms:W3CDTF">2006-08-16T00:00:00Z</dcterms:created>
  <dcterms:modified xsi:type="dcterms:W3CDTF">2020-10-07T05:03:42Z</dcterms:modified>
</cp:coreProperties>
</file>