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72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DC761D0-1628-4970-9841-A684C52796F2}">
          <p14:sldIdLst/>
        </p14:section>
        <p14:section name="Untitled Section" id="{A12B8700-F5EC-4753-935C-A360BFE03094}">
          <p14:sldIdLst>
            <p14:sldId id="256"/>
            <p14:sldId id="257"/>
            <p14:sldId id="269"/>
            <p14:sldId id="272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790861-471C-4E39-B7BF-CC04A1528EEC}" type="datetimeFigureOut">
              <a:rPr lang="ro-RO" smtClean="0"/>
              <a:t>28.06.2016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D8BB9B-2CDD-4F0A-92DB-DC2F21BDED2E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1295636" y="3821865"/>
            <a:ext cx="6768752" cy="1623359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412" y="3985473"/>
            <a:ext cx="6553200" cy="1584176"/>
          </a:xfrm>
        </p:spPr>
        <p:txBody>
          <a:bodyPr>
            <a:normAutofit/>
          </a:bodyPr>
          <a:lstStyle/>
          <a:p>
            <a:r>
              <a:rPr lang="ro-RO" dirty="0" smtClean="0"/>
              <a:t>Absolvent</a:t>
            </a:r>
            <a:r>
              <a:rPr lang="ro-RO" i="1" dirty="0" smtClean="0"/>
              <a:t>: Gavriliuc Dina-Priscilia</a:t>
            </a:r>
          </a:p>
          <a:p>
            <a:endParaRPr lang="ro-RO" dirty="0" smtClean="0"/>
          </a:p>
          <a:p>
            <a:r>
              <a:rPr lang="ro-RO" dirty="0">
                <a:solidFill>
                  <a:schemeClr val="tx1"/>
                </a:solidFill>
              </a:rPr>
              <a:t>Coordonator Științific: </a:t>
            </a:r>
            <a:r>
              <a:rPr lang="ro-RO" i="1" dirty="0">
                <a:solidFill>
                  <a:schemeClr val="tx1"/>
                </a:solidFill>
              </a:rPr>
              <a:t>Lect. Univ. Dr. Alex Moruz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9180" y="1333647"/>
            <a:ext cx="7236804" cy="208823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312" y="1988840"/>
            <a:ext cx="6629400" cy="1219201"/>
          </a:xfrm>
        </p:spPr>
        <p:txBody>
          <a:bodyPr/>
          <a:lstStyle/>
          <a:p>
            <a:r>
              <a:rPr lang="ro-RO" sz="3200" dirty="0" smtClean="0">
                <a:solidFill>
                  <a:schemeClr val="bg1"/>
                </a:solidFill>
              </a:rPr>
              <a:t>convertirea</a:t>
            </a:r>
            <a:r>
              <a:rPr lang="ro-RO" sz="3200" dirty="0" smtClean="0">
                <a:solidFill>
                  <a:schemeClr val="bg1"/>
                </a:solidFill>
              </a:rPr>
              <a:t> </a:t>
            </a:r>
            <a:r>
              <a:rPr lang="ro-RO" sz="3200" dirty="0" smtClean="0">
                <a:solidFill>
                  <a:schemeClr val="bg1"/>
                </a:solidFill>
              </a:rPr>
              <a:t>FIȘIERELOR HTML </a:t>
            </a:r>
            <a:r>
              <a:rPr lang="ro-RO" sz="3200" dirty="0" smtClean="0">
                <a:solidFill>
                  <a:schemeClr val="bg1"/>
                </a:solidFill>
              </a:rPr>
              <a:t>în xhtml/</a:t>
            </a:r>
            <a:r>
              <a:rPr lang="ro-RO" sz="3200" dirty="0" smtClean="0">
                <a:solidFill>
                  <a:schemeClr val="bg1"/>
                </a:solidFill>
              </a:rPr>
              <a:t>XML și editarea lor</a:t>
            </a:r>
            <a:endParaRPr lang="ro-R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55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Prezentarea aplicației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844824"/>
            <a:ext cx="8280920" cy="4392488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6408712" cy="3888432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ro-RO" dirty="0">
                <a:solidFill>
                  <a:schemeClr val="bg1"/>
                </a:solidFill>
              </a:rPr>
              <a:t>Aplicația are suport și pentru expresii regulate. </a:t>
            </a:r>
            <a:endParaRPr lang="ro-RO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Exemplu: ”</a:t>
            </a:r>
            <a:r>
              <a:rPr lang="en-US" dirty="0">
                <a:solidFill>
                  <a:schemeClr val="bg1"/>
                </a:solidFill>
              </a:rPr>
              <a:t>&lt;…&gt;</a:t>
            </a:r>
            <a:r>
              <a:rPr lang="ro-RO" dirty="0">
                <a:solidFill>
                  <a:schemeClr val="bg1"/>
                </a:solidFill>
              </a:rPr>
              <a:t>z*</a:t>
            </a:r>
            <a:r>
              <a:rPr lang="en-US" dirty="0">
                <a:solidFill>
                  <a:schemeClr val="bg1"/>
                </a:solidFill>
              </a:rPr>
              <a:t>&lt;/…&gt;</a:t>
            </a:r>
            <a:r>
              <a:rPr lang="ro-RO" dirty="0" smtClean="0">
                <a:solidFill>
                  <a:schemeClr val="bg1"/>
                </a:solidFill>
              </a:rPr>
              <a:t>”</a:t>
            </a: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Căutare după valoarea atributului care începe cu o literă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25144"/>
            <a:ext cx="801539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2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concluzii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916832"/>
            <a:ext cx="8280920" cy="4464496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560840" cy="417646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Toate obiectivele </a:t>
            </a:r>
            <a:r>
              <a:rPr lang="ro-RO" dirty="0">
                <a:solidFill>
                  <a:schemeClr val="bg1"/>
                </a:solidFill>
              </a:rPr>
              <a:t>au fost îndeplinite</a:t>
            </a:r>
            <a:r>
              <a:rPr lang="ro-RO" dirty="0" smtClean="0">
                <a:solidFill>
                  <a:schemeClr val="bg1"/>
                </a:solidFill>
              </a:rPr>
              <a:t>.</a:t>
            </a:r>
          </a:p>
          <a:p>
            <a:pPr marL="114300" indent="0">
              <a:buClr>
                <a:schemeClr val="bg1"/>
              </a:buClr>
              <a:buNone/>
            </a:pPr>
            <a:endParaRPr lang="ro-RO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Ușor de folosit</a:t>
            </a:r>
          </a:p>
          <a:p>
            <a:pPr marL="114300" indent="0">
              <a:buClr>
                <a:schemeClr val="bg1"/>
              </a:buClr>
              <a:buNone/>
            </a:pPr>
            <a:endParaRPr lang="ro-RO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o-RO" dirty="0">
                <a:solidFill>
                  <a:schemeClr val="bg1"/>
                </a:solidFill>
              </a:rPr>
              <a:t>Aplicației i se pot aduce posibile modificări:</a:t>
            </a:r>
          </a:p>
          <a:p>
            <a:pPr lvl="1">
              <a:buFont typeface="Wingdings" pitchFamily="2" charset="2"/>
              <a:buChar char="q"/>
            </a:pPr>
            <a:r>
              <a:rPr lang="ro-RO" dirty="0">
                <a:solidFill>
                  <a:schemeClr val="bg1"/>
                </a:solidFill>
              </a:rPr>
              <a:t> alegerea unei modalități optime de validare să fie automată printr-un clasificator</a:t>
            </a:r>
          </a:p>
          <a:p>
            <a:pPr lvl="1">
              <a:buFont typeface="Wingdings" pitchFamily="2" charset="2"/>
              <a:buChar char="q"/>
            </a:pPr>
            <a:r>
              <a:rPr lang="ro-RO" dirty="0">
                <a:solidFill>
                  <a:schemeClr val="bg1"/>
                </a:solidFill>
              </a:rPr>
              <a:t> extinderea fișierului de configurare</a:t>
            </a:r>
          </a:p>
          <a:p>
            <a:pPr lvl="1">
              <a:buFont typeface="Wingdings" pitchFamily="2" charset="2"/>
              <a:buChar char="q"/>
            </a:pPr>
            <a:r>
              <a:rPr lang="ro-RO" dirty="0">
                <a:solidFill>
                  <a:schemeClr val="bg1"/>
                </a:solidFill>
              </a:rPr>
              <a:t> extinderea suportului pentru expresii regulate</a:t>
            </a:r>
          </a:p>
        </p:txBody>
      </p:sp>
    </p:spTree>
    <p:extLst>
      <p:ext uri="{BB962C8B-B14F-4D97-AF65-F5344CB8AC3E}">
        <p14:creationId xmlns:p14="http://schemas.microsoft.com/office/powerpoint/2010/main" val="1997066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09956" y="2917823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8" y="2886508"/>
            <a:ext cx="8260672" cy="1039427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Vă mulțumesc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25" y="5877272"/>
            <a:ext cx="1872208" cy="72008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12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Cuprins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916832"/>
            <a:ext cx="8280920" cy="4320480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6408712" cy="374441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Prezentare generală</a:t>
            </a:r>
            <a:endParaRPr lang="ro-RO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Tehnologii </a:t>
            </a:r>
            <a:r>
              <a:rPr lang="ro-RO" dirty="0" smtClean="0">
                <a:solidFill>
                  <a:schemeClr val="bg1"/>
                </a:solidFill>
              </a:rPr>
              <a:t>utilizate</a:t>
            </a: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Prezentarea </a:t>
            </a:r>
            <a:r>
              <a:rPr lang="ro-RO" dirty="0" smtClean="0">
                <a:solidFill>
                  <a:schemeClr val="bg1"/>
                </a:solidFill>
              </a:rPr>
              <a:t>aplicației</a:t>
            </a: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Concluzii</a:t>
            </a:r>
            <a:endParaRPr lang="ro-RO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4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Prezentare generală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844824"/>
            <a:ext cx="8280920" cy="4464496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920880" cy="432048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o-RO" dirty="0">
                <a:solidFill>
                  <a:schemeClr val="bg1"/>
                </a:solidFill>
              </a:rPr>
              <a:t>Obiective: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validarea </a:t>
            </a:r>
            <a:r>
              <a:rPr lang="ro-RO" dirty="0">
                <a:solidFill>
                  <a:schemeClr val="bg1"/>
                </a:solidFill>
              </a:rPr>
              <a:t>fișierelor HTML prin două sau mai multe   modalități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alegerea </a:t>
            </a:r>
            <a:r>
              <a:rPr lang="ro-RO" dirty="0">
                <a:solidFill>
                  <a:schemeClr val="bg1"/>
                </a:solidFill>
              </a:rPr>
              <a:t>celei mai </a:t>
            </a:r>
            <a:r>
              <a:rPr lang="ro-RO" dirty="0" smtClean="0">
                <a:solidFill>
                  <a:schemeClr val="bg1"/>
                </a:solidFill>
              </a:rPr>
              <a:t>optime modalități</a:t>
            </a:r>
            <a:endParaRPr lang="ro-RO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editarea </a:t>
            </a:r>
            <a:r>
              <a:rPr lang="ro-RO" dirty="0">
                <a:solidFill>
                  <a:schemeClr val="bg1"/>
                </a:solidFill>
              </a:rPr>
              <a:t>tag-urilor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suport </a:t>
            </a:r>
            <a:r>
              <a:rPr lang="ro-RO" dirty="0">
                <a:solidFill>
                  <a:schemeClr val="bg1"/>
                </a:solidFill>
              </a:rPr>
              <a:t>pentru expresii </a:t>
            </a:r>
            <a:r>
              <a:rPr lang="ro-RO" dirty="0" smtClean="0">
                <a:solidFill>
                  <a:schemeClr val="bg1"/>
                </a:solidFill>
              </a:rPr>
              <a:t>regulate</a:t>
            </a:r>
          </a:p>
          <a:p>
            <a:pPr marL="411480" lvl="1" indent="0">
              <a:buClr>
                <a:schemeClr val="bg1"/>
              </a:buClr>
              <a:buNone/>
            </a:pPr>
            <a:endParaRPr lang="ro-RO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o-RO" dirty="0">
                <a:solidFill>
                  <a:schemeClr val="bg1"/>
                </a:solidFill>
              </a:rPr>
              <a:t>Validarea fișierelor: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>
                <a:solidFill>
                  <a:schemeClr val="bg1"/>
                </a:solidFill>
              </a:rPr>
              <a:t>poate contribui la îmbunătățirea și asigurarea calității acestora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>
                <a:solidFill>
                  <a:schemeClr val="bg1"/>
                </a:solidFill>
              </a:rPr>
              <a:t>Poate salva timp și bani. </a:t>
            </a:r>
          </a:p>
          <a:p>
            <a:pPr marL="411480" lvl="1" indent="0">
              <a:buClr>
                <a:schemeClr val="bg1"/>
              </a:buClr>
              <a:buNone/>
            </a:pP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53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Prezentare generală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844824"/>
            <a:ext cx="8280920" cy="4392488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7920880" cy="403244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Factori semnificativi: 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 tag-uri </a:t>
            </a:r>
            <a:r>
              <a:rPr lang="ro-RO" dirty="0">
                <a:solidFill>
                  <a:schemeClr val="bg1"/>
                </a:solidFill>
              </a:rPr>
              <a:t>deschise și închise </a:t>
            </a:r>
            <a:r>
              <a:rPr lang="ro-RO" dirty="0" smtClean="0">
                <a:solidFill>
                  <a:schemeClr val="bg1"/>
                </a:solidFill>
              </a:rPr>
              <a:t>corect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 eliminarea </a:t>
            </a:r>
            <a:r>
              <a:rPr lang="ro-RO" dirty="0">
                <a:solidFill>
                  <a:schemeClr val="bg1"/>
                </a:solidFill>
              </a:rPr>
              <a:t>tag-urilor </a:t>
            </a:r>
            <a:r>
              <a:rPr lang="ro-RO" dirty="0" smtClean="0">
                <a:solidFill>
                  <a:schemeClr val="bg1"/>
                </a:solidFill>
              </a:rPr>
              <a:t>nefolositoare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înlocuirea anumitor </a:t>
            </a:r>
            <a:r>
              <a:rPr lang="ro-RO" dirty="0" smtClean="0">
                <a:solidFill>
                  <a:schemeClr val="bg1"/>
                </a:solidFill>
              </a:rPr>
              <a:t>tag-uri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 ștergere cu text sau fără text</a:t>
            </a:r>
          </a:p>
        </p:txBody>
      </p:sp>
    </p:spTree>
    <p:extLst>
      <p:ext uri="{BB962C8B-B14F-4D97-AF65-F5344CB8AC3E}">
        <p14:creationId xmlns:p14="http://schemas.microsoft.com/office/powerpoint/2010/main" val="3892007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Tehnologii utilizate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844824"/>
            <a:ext cx="8280920" cy="4392488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20888"/>
            <a:ext cx="7488832" cy="3528392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Limbajul folosit: JAVA</a:t>
            </a: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Librării: JTidy și HTMLCleaner</a:t>
            </a:r>
          </a:p>
          <a:p>
            <a:pPr>
              <a:buClr>
                <a:schemeClr val="bg1"/>
              </a:buClr>
            </a:pPr>
            <a:r>
              <a:rPr lang="ro-RO" dirty="0" smtClean="0">
                <a:solidFill>
                  <a:schemeClr val="bg1"/>
                </a:solidFill>
              </a:rPr>
              <a:t>DOM și Xpath</a:t>
            </a:r>
          </a:p>
        </p:txBody>
      </p:sp>
    </p:spTree>
    <p:extLst>
      <p:ext uri="{BB962C8B-B14F-4D97-AF65-F5344CB8AC3E}">
        <p14:creationId xmlns:p14="http://schemas.microsoft.com/office/powerpoint/2010/main" val="542420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Prezentarea aplicației</a:t>
            </a:r>
            <a:br>
              <a:rPr lang="ro-RO" dirty="0" smtClean="0">
                <a:solidFill>
                  <a:schemeClr val="bg1"/>
                </a:solidFill>
              </a:rPr>
            </a:br>
            <a:r>
              <a:rPr lang="ro-RO" dirty="0" smtClean="0">
                <a:solidFill>
                  <a:schemeClr val="bg1"/>
                </a:solidFill>
              </a:rPr>
              <a:t>interfața grafică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627" y="3088852"/>
            <a:ext cx="6408712" cy="1728192"/>
          </a:xfrm>
        </p:spPr>
        <p:txBody>
          <a:bodyPr/>
          <a:lstStyle/>
          <a:p>
            <a:pPr>
              <a:buClr>
                <a:schemeClr val="bg1"/>
              </a:buClr>
            </a:pPr>
            <a:endParaRPr lang="ro-RO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9" y="2621957"/>
            <a:ext cx="7621047" cy="2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83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Prezentarea aplicației</a:t>
            </a:r>
            <a:br>
              <a:rPr lang="ro-RO" dirty="0" smtClean="0">
                <a:solidFill>
                  <a:schemeClr val="bg1"/>
                </a:solidFill>
              </a:rPr>
            </a:br>
            <a:r>
              <a:rPr lang="ro-RO" dirty="0" smtClean="0">
                <a:solidFill>
                  <a:schemeClr val="bg1"/>
                </a:solidFill>
              </a:rPr>
              <a:t>fișierul de configurare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271" y="1700808"/>
            <a:ext cx="8280920" cy="498236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09711"/>
            <a:ext cx="6408712" cy="3888432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ro-RO" dirty="0">
                <a:solidFill>
                  <a:schemeClr val="bg1"/>
                </a:solidFill>
              </a:rPr>
              <a:t>În fișierul de configurare (un fișier XML) sunt trecute toate tag-urile pentru editare. </a:t>
            </a:r>
          </a:p>
          <a:p>
            <a:pPr>
              <a:buClr>
                <a:schemeClr val="bg1"/>
              </a:buClr>
            </a:pPr>
            <a:r>
              <a:rPr lang="ro-RO" dirty="0">
                <a:solidFill>
                  <a:schemeClr val="bg1"/>
                </a:solidFill>
              </a:rPr>
              <a:t>Are o structură fixă.</a:t>
            </a:r>
          </a:p>
          <a:p>
            <a:pPr>
              <a:buClr>
                <a:schemeClr val="bg1"/>
              </a:buClr>
            </a:pPr>
            <a:r>
              <a:rPr lang="ro-RO" dirty="0">
                <a:solidFill>
                  <a:schemeClr val="bg1"/>
                </a:solidFill>
              </a:rPr>
              <a:t>Se deschide fișierul de configurare din interfața grafică, apoi se apasă butonul ”Edit Tags”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7" name="Picture 2" descr="D:\facultate\licenta\capture-20160620-1108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50" y="4797361"/>
            <a:ext cx="5976664" cy="17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7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296144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72" y="694550"/>
            <a:ext cx="8260672" cy="716372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Prezentarea aplicației</a:t>
            </a:r>
            <a:br>
              <a:rPr lang="ro-RO" dirty="0" smtClean="0">
                <a:solidFill>
                  <a:schemeClr val="bg1"/>
                </a:solidFill>
              </a:rPr>
            </a:br>
            <a:r>
              <a:rPr lang="ro-RO" dirty="0" smtClean="0">
                <a:solidFill>
                  <a:schemeClr val="bg1"/>
                </a:solidFill>
              </a:rPr>
              <a:t>fișierul de configurare</a:t>
            </a:r>
            <a:br>
              <a:rPr lang="ro-RO" dirty="0" smtClean="0">
                <a:solidFill>
                  <a:schemeClr val="bg1"/>
                </a:solidFill>
              </a:rPr>
            </a:br>
            <a:r>
              <a:rPr lang="ro-RO" sz="2700" dirty="0" smtClean="0">
                <a:solidFill>
                  <a:schemeClr val="bg1"/>
                </a:solidFill>
              </a:rPr>
              <a:t>structură</a:t>
            </a:r>
            <a:endParaRPr lang="ro-RO" sz="2700" dirty="0">
              <a:solidFill>
                <a:schemeClr val="bg1"/>
              </a:solidFill>
            </a:endParaRPr>
          </a:p>
        </p:txBody>
      </p:sp>
      <p:pic>
        <p:nvPicPr>
          <p:cNvPr id="8" name="Picture 2" descr="D:\facultate\licenta\capture-20160628-002747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82" y="2276872"/>
            <a:ext cx="87412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21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" y="-14242"/>
            <a:ext cx="9110791" cy="687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611560" y="404664"/>
            <a:ext cx="8064896" cy="100811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Prezentarea aplicației</a:t>
            </a:r>
            <a:br>
              <a:rPr lang="ro-RO" dirty="0" smtClean="0">
                <a:solidFill>
                  <a:schemeClr val="bg1"/>
                </a:solidFill>
              </a:rPr>
            </a:br>
            <a:r>
              <a:rPr lang="ro-RO" dirty="0" smtClean="0">
                <a:solidFill>
                  <a:schemeClr val="bg1"/>
                </a:solidFill>
              </a:rPr>
              <a:t>consolă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7" y="2708920"/>
            <a:ext cx="8382622" cy="2168158"/>
          </a:xfrm>
        </p:spPr>
      </p:pic>
    </p:spTree>
    <p:extLst>
      <p:ext uri="{BB962C8B-B14F-4D97-AF65-F5344CB8AC3E}">
        <p14:creationId xmlns:p14="http://schemas.microsoft.com/office/powerpoint/2010/main" val="1676854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116</TotalTime>
  <Words>228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convertirea FIȘIERELOR HTML în xhtml/XML și editarea lor</vt:lpstr>
      <vt:lpstr>Cuprins</vt:lpstr>
      <vt:lpstr>Prezentare generală</vt:lpstr>
      <vt:lpstr>Prezentare generală</vt:lpstr>
      <vt:lpstr>Tehnologii utilizate</vt:lpstr>
      <vt:lpstr>Prezentarea aplicației interfața grafică</vt:lpstr>
      <vt:lpstr>Prezentarea aplicației fișierul de configurare</vt:lpstr>
      <vt:lpstr>Prezentarea aplicației fișierul de configurare structură</vt:lpstr>
      <vt:lpstr>Prezentarea aplicației consolă</vt:lpstr>
      <vt:lpstr>Prezentarea aplicației</vt:lpstr>
      <vt:lpstr>concluzii</vt:lpstr>
      <vt:lpstr>Vă mulțumesc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MODELAREA FIȘIERELOR HTML ȘI RETURNAREA LOR ÎN XML</dc:title>
  <dc:creator>Microsoft</dc:creator>
  <cp:lastModifiedBy>Microsoft</cp:lastModifiedBy>
  <cp:revision>13</cp:revision>
  <dcterms:created xsi:type="dcterms:W3CDTF">2016-06-27T20:48:29Z</dcterms:created>
  <dcterms:modified xsi:type="dcterms:W3CDTF">2016-06-28T17:00:58Z</dcterms:modified>
</cp:coreProperties>
</file>