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bdb568f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6bdb568f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bdb568f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bdb568f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bdb568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bdb568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bdb568f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bdb568f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6bdb568f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6bdb568f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bdb568f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bdb568f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bdb568f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bdb568f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bdb568f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bdb568f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bdb568f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bdb568f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bdb568f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6bdb568f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/>
              <a:t>The Utilization of Machine Learning to Classify Mobile Phone Prices</a:t>
            </a:r>
            <a:endParaRPr sz="27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19370"/>
            <a:ext cx="48705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Dina Allen, Daniel O’Brien, and Cassandra Steffey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best performing model was KNN with a testing accuracy of 0.64 or 64%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Technology has increased exponentially over the last two decades making it difficult to price mobile phones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Design a model for retail sellers to price mobile phones according to its components in order to obtain the optimal profit.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Tasks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Sales and internal component information about mobile phones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Cross tabulations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Correlation Tables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Z-Score Normalization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250"/>
              <a:t>PCA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Methods</a:t>
            </a:r>
            <a:endParaRPr sz="1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K-Means</a:t>
            </a:r>
            <a:endParaRPr sz="1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KNN</a:t>
            </a:r>
            <a:endParaRPr sz="1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Decision Trees</a:t>
            </a:r>
            <a:endParaRPr sz="1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Naive Bayes</a:t>
            </a:r>
            <a:endParaRPr sz="12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Support Vector Machine</a:t>
            </a:r>
            <a:endParaRPr sz="1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- Results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was performed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found that the first two principal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accounted for 99% of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variance in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075" y="2766300"/>
            <a:ext cx="2590125" cy="18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0" y="1393649"/>
            <a:ext cx="3450300" cy="3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- Results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performed best with 5 clusters and showed the following metrics: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 score = 0.22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Homogeneity score = 0.24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Silhouette Value = 0.52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875" y="2254450"/>
            <a:ext cx="35528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 Results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was performed on the normalized data and on the principal components. The best performing method had the following parameters: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N_neighbors = 7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Weights = ‘uniform’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Normalized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had a 70% accuracy on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dataset and a 67% accuracy on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350" y="2280650"/>
            <a:ext cx="2584800" cy="22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- Results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Results: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= 0.99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 = 0.59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Post-Pruning with Cost-Complexity Pruning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cp_alpha = 0.01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after Post-Pruning: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= 0.67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 = 0.63</a:t>
            </a:r>
            <a:endParaRPr sz="16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500" y="1152425"/>
            <a:ext cx="4260300" cy="30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- Results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performing model used a gaussian distribution with the normalized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model had a testing accuracy of 55.5%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126" y="1808525"/>
            <a:ext cx="2871300" cy="27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- Results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58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Support Vector Machine model was performed on data transformed using the first two principal components.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performing model had an accuracy of 49.75% and used the following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= RBF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(Width of Margin) = 10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(Size of Radial Basis)  = .01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150" y="1317849"/>
            <a:ext cx="2849451" cy="2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