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F0778-BCE1-4F45-ACDC-7DC4CE956283}" v="196" dt="2024-02-27T15:36:40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5CDC4-C26B-4C7F-A992-C68B71F852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08FC2B-2683-4F55-9C43-51CA0CB675E5}">
      <dgm:prSet/>
      <dgm:spPr/>
      <dgm:t>
        <a:bodyPr/>
        <a:lstStyle/>
        <a:p>
          <a:r>
            <a:rPr lang="en-US"/>
            <a:t>Empower developers by simplifying the process of seeking funding for their projects</a:t>
          </a:r>
        </a:p>
      </dgm:t>
    </dgm:pt>
    <dgm:pt modelId="{93D18022-B9A9-4E61-B87E-163763B8E2F3}" type="parTrans" cxnId="{D52AA6E4-2809-4C9C-A8BE-9BBAF156C4C7}">
      <dgm:prSet/>
      <dgm:spPr/>
      <dgm:t>
        <a:bodyPr/>
        <a:lstStyle/>
        <a:p>
          <a:endParaRPr lang="en-US"/>
        </a:p>
      </dgm:t>
    </dgm:pt>
    <dgm:pt modelId="{DCA4F1CD-4E53-47FC-8F60-DEF98796436C}" type="sibTrans" cxnId="{D52AA6E4-2809-4C9C-A8BE-9BBAF156C4C7}">
      <dgm:prSet/>
      <dgm:spPr/>
      <dgm:t>
        <a:bodyPr/>
        <a:lstStyle/>
        <a:p>
          <a:endParaRPr lang="en-US"/>
        </a:p>
      </dgm:t>
    </dgm:pt>
    <dgm:pt modelId="{2199B5E7-D693-4FF3-AF95-343B096B52E5}">
      <dgm:prSet/>
      <dgm:spPr/>
      <dgm:t>
        <a:bodyPr/>
        <a:lstStyle/>
        <a:p>
          <a:r>
            <a:rPr lang="en-US"/>
            <a:t>Provide investors with a platform to discover and support innovative tech ventures</a:t>
          </a:r>
        </a:p>
      </dgm:t>
    </dgm:pt>
    <dgm:pt modelId="{73A3692B-A5A5-40DC-A3EA-2E6FAF56F16A}" type="parTrans" cxnId="{CC20CEAC-3554-49F1-8EA5-51F6346F9EC0}">
      <dgm:prSet/>
      <dgm:spPr/>
      <dgm:t>
        <a:bodyPr/>
        <a:lstStyle/>
        <a:p>
          <a:endParaRPr lang="en-US"/>
        </a:p>
      </dgm:t>
    </dgm:pt>
    <dgm:pt modelId="{3EECCE1B-698D-4948-999A-17AE925B3B73}" type="sibTrans" cxnId="{CC20CEAC-3554-49F1-8EA5-51F6346F9EC0}">
      <dgm:prSet/>
      <dgm:spPr/>
      <dgm:t>
        <a:bodyPr/>
        <a:lstStyle/>
        <a:p>
          <a:endParaRPr lang="en-US"/>
        </a:p>
      </dgm:t>
    </dgm:pt>
    <dgm:pt modelId="{80137F76-81C3-45EA-8748-85F5F9D46B44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B8395067-C59D-4C97-B708-D00A3AB40715}" type="parTrans" cxnId="{8C7087AB-6D3C-4F32-8778-09505E9FD144}">
      <dgm:prSet/>
      <dgm:spPr/>
      <dgm:t>
        <a:bodyPr/>
        <a:lstStyle/>
        <a:p>
          <a:endParaRPr lang="en-US"/>
        </a:p>
      </dgm:t>
    </dgm:pt>
    <dgm:pt modelId="{0C2E89BB-B94A-4FF1-98FA-115C86EDF003}" type="sibTrans" cxnId="{8C7087AB-6D3C-4F32-8778-09505E9FD144}">
      <dgm:prSet/>
      <dgm:spPr/>
      <dgm:t>
        <a:bodyPr/>
        <a:lstStyle/>
        <a:p>
          <a:endParaRPr lang="en-US"/>
        </a:p>
      </dgm:t>
    </dgm:pt>
    <dgm:pt modelId="{66C0D6EB-407F-4C62-943E-A523E9796FAA}" type="pres">
      <dgm:prSet presAssocID="{0085CDC4-C26B-4C7F-A992-C68B71F85268}" presName="root" presStyleCnt="0">
        <dgm:presLayoutVars>
          <dgm:dir/>
          <dgm:resizeHandles val="exact"/>
        </dgm:presLayoutVars>
      </dgm:prSet>
      <dgm:spPr/>
    </dgm:pt>
    <dgm:pt modelId="{45610E62-E21D-4254-80C8-829AFF0684D7}" type="pres">
      <dgm:prSet presAssocID="{7D08FC2B-2683-4F55-9C43-51CA0CB675E5}" presName="compNode" presStyleCnt="0"/>
      <dgm:spPr/>
    </dgm:pt>
    <dgm:pt modelId="{8F13345B-23D1-46AA-8CE1-733D6F69EF69}" type="pres">
      <dgm:prSet presAssocID="{7D08FC2B-2683-4F55-9C43-51CA0CB675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422B812-FEB6-4A51-BFE4-90C98B1CDBC1}" type="pres">
      <dgm:prSet presAssocID="{7D08FC2B-2683-4F55-9C43-51CA0CB675E5}" presName="spaceRect" presStyleCnt="0"/>
      <dgm:spPr/>
    </dgm:pt>
    <dgm:pt modelId="{94B42366-CABD-4B9F-AB57-D46155807A2A}" type="pres">
      <dgm:prSet presAssocID="{7D08FC2B-2683-4F55-9C43-51CA0CB675E5}" presName="textRect" presStyleLbl="revTx" presStyleIdx="0" presStyleCnt="3">
        <dgm:presLayoutVars>
          <dgm:chMax val="1"/>
          <dgm:chPref val="1"/>
        </dgm:presLayoutVars>
      </dgm:prSet>
      <dgm:spPr/>
    </dgm:pt>
    <dgm:pt modelId="{8735C294-F71C-4136-936A-29710F9598C7}" type="pres">
      <dgm:prSet presAssocID="{DCA4F1CD-4E53-47FC-8F60-DEF98796436C}" presName="sibTrans" presStyleCnt="0"/>
      <dgm:spPr/>
    </dgm:pt>
    <dgm:pt modelId="{77229CE3-2129-4923-890B-0781838A4058}" type="pres">
      <dgm:prSet presAssocID="{2199B5E7-D693-4FF3-AF95-343B096B52E5}" presName="compNode" presStyleCnt="0"/>
      <dgm:spPr/>
    </dgm:pt>
    <dgm:pt modelId="{514017A4-C863-42E8-B625-20EDD24EF8A3}" type="pres">
      <dgm:prSet presAssocID="{2199B5E7-D693-4FF3-AF95-343B096B5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545196E-77D0-4C45-BE09-3C67D9BD3646}" type="pres">
      <dgm:prSet presAssocID="{2199B5E7-D693-4FF3-AF95-343B096B52E5}" presName="spaceRect" presStyleCnt="0"/>
      <dgm:spPr/>
    </dgm:pt>
    <dgm:pt modelId="{D38129E0-CCD6-48A6-85EB-DADAE612F7A6}" type="pres">
      <dgm:prSet presAssocID="{2199B5E7-D693-4FF3-AF95-343B096B52E5}" presName="textRect" presStyleLbl="revTx" presStyleIdx="1" presStyleCnt="3">
        <dgm:presLayoutVars>
          <dgm:chMax val="1"/>
          <dgm:chPref val="1"/>
        </dgm:presLayoutVars>
      </dgm:prSet>
      <dgm:spPr/>
    </dgm:pt>
    <dgm:pt modelId="{A649832B-11D5-423D-887D-44C5F06053D7}" type="pres">
      <dgm:prSet presAssocID="{3EECCE1B-698D-4948-999A-17AE925B3B73}" presName="sibTrans" presStyleCnt="0"/>
      <dgm:spPr/>
    </dgm:pt>
    <dgm:pt modelId="{024DFE17-3DE5-434F-8D3F-98D0C5E84D42}" type="pres">
      <dgm:prSet presAssocID="{80137F76-81C3-45EA-8748-85F5F9D46B44}" presName="compNode" presStyleCnt="0"/>
      <dgm:spPr/>
    </dgm:pt>
    <dgm:pt modelId="{33255A89-66E8-485C-9095-9E2F6041EF25}" type="pres">
      <dgm:prSet presAssocID="{80137F76-81C3-45EA-8748-85F5F9D46B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EF586D-0A0C-4841-9FD3-ACFB10B65E2F}" type="pres">
      <dgm:prSet presAssocID="{80137F76-81C3-45EA-8748-85F5F9D46B44}" presName="spaceRect" presStyleCnt="0"/>
      <dgm:spPr/>
    </dgm:pt>
    <dgm:pt modelId="{0B90E04B-A059-4BBA-9760-707984AD21C2}" type="pres">
      <dgm:prSet presAssocID="{80137F76-81C3-45EA-8748-85F5F9D46B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4D870A-76CF-4C3A-9274-F05E257B279A}" type="presOf" srcId="{0085CDC4-C26B-4C7F-A992-C68B71F85268}" destId="{66C0D6EB-407F-4C62-943E-A523E9796FAA}" srcOrd="0" destOrd="0" presId="urn:microsoft.com/office/officeart/2018/2/layout/IconLabelList"/>
    <dgm:cxn modelId="{E9DAF132-D176-4D0E-ADAE-8142B0D42DE2}" type="presOf" srcId="{2199B5E7-D693-4FF3-AF95-343B096B52E5}" destId="{D38129E0-CCD6-48A6-85EB-DADAE612F7A6}" srcOrd="0" destOrd="0" presId="urn:microsoft.com/office/officeart/2018/2/layout/IconLabelList"/>
    <dgm:cxn modelId="{86421881-FCE8-4693-9D50-15133625E334}" type="presOf" srcId="{7D08FC2B-2683-4F55-9C43-51CA0CB675E5}" destId="{94B42366-CABD-4B9F-AB57-D46155807A2A}" srcOrd="0" destOrd="0" presId="urn:microsoft.com/office/officeart/2018/2/layout/IconLabelList"/>
    <dgm:cxn modelId="{8C7087AB-6D3C-4F32-8778-09505E9FD144}" srcId="{0085CDC4-C26B-4C7F-A992-C68B71F85268}" destId="{80137F76-81C3-45EA-8748-85F5F9D46B44}" srcOrd="2" destOrd="0" parTransId="{B8395067-C59D-4C97-B708-D00A3AB40715}" sibTransId="{0C2E89BB-B94A-4FF1-98FA-115C86EDF003}"/>
    <dgm:cxn modelId="{CC20CEAC-3554-49F1-8EA5-51F6346F9EC0}" srcId="{0085CDC4-C26B-4C7F-A992-C68B71F85268}" destId="{2199B5E7-D693-4FF3-AF95-343B096B52E5}" srcOrd="1" destOrd="0" parTransId="{73A3692B-A5A5-40DC-A3EA-2E6FAF56F16A}" sibTransId="{3EECCE1B-698D-4948-999A-17AE925B3B73}"/>
    <dgm:cxn modelId="{E3963DDA-64AD-4D5F-8172-FF8D334253E5}" type="presOf" srcId="{80137F76-81C3-45EA-8748-85F5F9D46B44}" destId="{0B90E04B-A059-4BBA-9760-707984AD21C2}" srcOrd="0" destOrd="0" presId="urn:microsoft.com/office/officeart/2018/2/layout/IconLabelList"/>
    <dgm:cxn modelId="{D52AA6E4-2809-4C9C-A8BE-9BBAF156C4C7}" srcId="{0085CDC4-C26B-4C7F-A992-C68B71F85268}" destId="{7D08FC2B-2683-4F55-9C43-51CA0CB675E5}" srcOrd="0" destOrd="0" parTransId="{93D18022-B9A9-4E61-B87E-163763B8E2F3}" sibTransId="{DCA4F1CD-4E53-47FC-8F60-DEF98796436C}"/>
    <dgm:cxn modelId="{DFC8059D-8311-4613-A427-1E53E71B8845}" type="presParOf" srcId="{66C0D6EB-407F-4C62-943E-A523E9796FAA}" destId="{45610E62-E21D-4254-80C8-829AFF0684D7}" srcOrd="0" destOrd="0" presId="urn:microsoft.com/office/officeart/2018/2/layout/IconLabelList"/>
    <dgm:cxn modelId="{0C8BC8E2-8DB8-4EE3-AE2A-79CA2A543377}" type="presParOf" srcId="{45610E62-E21D-4254-80C8-829AFF0684D7}" destId="{8F13345B-23D1-46AA-8CE1-733D6F69EF69}" srcOrd="0" destOrd="0" presId="urn:microsoft.com/office/officeart/2018/2/layout/IconLabelList"/>
    <dgm:cxn modelId="{717DAA39-E225-433F-B514-F55D6372708B}" type="presParOf" srcId="{45610E62-E21D-4254-80C8-829AFF0684D7}" destId="{0422B812-FEB6-4A51-BFE4-90C98B1CDBC1}" srcOrd="1" destOrd="0" presId="urn:microsoft.com/office/officeart/2018/2/layout/IconLabelList"/>
    <dgm:cxn modelId="{D0B195FB-2BE3-465B-A084-17FA70F2E63E}" type="presParOf" srcId="{45610E62-E21D-4254-80C8-829AFF0684D7}" destId="{94B42366-CABD-4B9F-AB57-D46155807A2A}" srcOrd="2" destOrd="0" presId="urn:microsoft.com/office/officeart/2018/2/layout/IconLabelList"/>
    <dgm:cxn modelId="{2E0147F2-4DD0-418E-9C8C-3339EE7B8F5A}" type="presParOf" srcId="{66C0D6EB-407F-4C62-943E-A523E9796FAA}" destId="{8735C294-F71C-4136-936A-29710F9598C7}" srcOrd="1" destOrd="0" presId="urn:microsoft.com/office/officeart/2018/2/layout/IconLabelList"/>
    <dgm:cxn modelId="{EB71AE4C-CCD9-47BA-8A25-784AE8D90974}" type="presParOf" srcId="{66C0D6EB-407F-4C62-943E-A523E9796FAA}" destId="{77229CE3-2129-4923-890B-0781838A4058}" srcOrd="2" destOrd="0" presId="urn:microsoft.com/office/officeart/2018/2/layout/IconLabelList"/>
    <dgm:cxn modelId="{C40D10C9-0526-48CC-BFCC-7725FDF8FB74}" type="presParOf" srcId="{77229CE3-2129-4923-890B-0781838A4058}" destId="{514017A4-C863-42E8-B625-20EDD24EF8A3}" srcOrd="0" destOrd="0" presId="urn:microsoft.com/office/officeart/2018/2/layout/IconLabelList"/>
    <dgm:cxn modelId="{86FA88F7-E350-4999-9887-7CADC13F2115}" type="presParOf" srcId="{77229CE3-2129-4923-890B-0781838A4058}" destId="{2545196E-77D0-4C45-BE09-3C67D9BD3646}" srcOrd="1" destOrd="0" presId="urn:microsoft.com/office/officeart/2018/2/layout/IconLabelList"/>
    <dgm:cxn modelId="{A4426DDC-8794-408B-8F1D-C44BBD49AB1D}" type="presParOf" srcId="{77229CE3-2129-4923-890B-0781838A4058}" destId="{D38129E0-CCD6-48A6-85EB-DADAE612F7A6}" srcOrd="2" destOrd="0" presId="urn:microsoft.com/office/officeart/2018/2/layout/IconLabelList"/>
    <dgm:cxn modelId="{E248D64F-A27B-4FC1-AACD-39A14F9DB340}" type="presParOf" srcId="{66C0D6EB-407F-4C62-943E-A523E9796FAA}" destId="{A649832B-11D5-423D-887D-44C5F06053D7}" srcOrd="3" destOrd="0" presId="urn:microsoft.com/office/officeart/2018/2/layout/IconLabelList"/>
    <dgm:cxn modelId="{F63F95A4-FEDB-4D2F-9ABD-208E3BFE2D72}" type="presParOf" srcId="{66C0D6EB-407F-4C62-943E-A523E9796FAA}" destId="{024DFE17-3DE5-434F-8D3F-98D0C5E84D42}" srcOrd="4" destOrd="0" presId="urn:microsoft.com/office/officeart/2018/2/layout/IconLabelList"/>
    <dgm:cxn modelId="{B95FD202-DB96-4A91-BAED-9274C14DB5FF}" type="presParOf" srcId="{024DFE17-3DE5-434F-8D3F-98D0C5E84D42}" destId="{33255A89-66E8-485C-9095-9E2F6041EF25}" srcOrd="0" destOrd="0" presId="urn:microsoft.com/office/officeart/2018/2/layout/IconLabelList"/>
    <dgm:cxn modelId="{216F3566-ACB0-4FFC-89F0-FBFC2E7D3239}" type="presParOf" srcId="{024DFE17-3DE5-434F-8D3F-98D0C5E84D42}" destId="{68EF586D-0A0C-4841-9FD3-ACFB10B65E2F}" srcOrd="1" destOrd="0" presId="urn:microsoft.com/office/officeart/2018/2/layout/IconLabelList"/>
    <dgm:cxn modelId="{3E12F0A3-F628-48CD-A983-5723FF6048DB}" type="presParOf" srcId="{024DFE17-3DE5-434F-8D3F-98D0C5E84D42}" destId="{0B90E04B-A059-4BBA-9760-707984AD21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62DEE-D0EB-4346-A36D-DC4A5796C1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23052D-61A4-4845-9364-A6C18C3DD51C}">
      <dgm:prSet/>
      <dgm:spPr/>
      <dgm:t>
        <a:bodyPr/>
        <a:lstStyle/>
        <a:p>
          <a:pPr>
            <a:defRPr b="1"/>
          </a:pPr>
          <a:r>
            <a:rPr lang="en-US"/>
            <a:t>Intuitive design for seamless navigation and user experience</a:t>
          </a:r>
        </a:p>
      </dgm:t>
    </dgm:pt>
    <dgm:pt modelId="{A7DCAF11-B45B-4156-871F-C9C0D465C048}" type="parTrans" cxnId="{AAC86758-3570-4B0C-AE33-CA5E4E091678}">
      <dgm:prSet/>
      <dgm:spPr/>
      <dgm:t>
        <a:bodyPr/>
        <a:lstStyle/>
        <a:p>
          <a:endParaRPr lang="en-US"/>
        </a:p>
      </dgm:t>
    </dgm:pt>
    <dgm:pt modelId="{BCEA1822-4FD0-46F6-8D34-35C6CDA3827E}" type="sibTrans" cxnId="{AAC86758-3570-4B0C-AE33-CA5E4E091678}">
      <dgm:prSet/>
      <dgm:spPr/>
      <dgm:t>
        <a:bodyPr/>
        <a:lstStyle/>
        <a:p>
          <a:endParaRPr lang="en-US"/>
        </a:p>
      </dgm:t>
    </dgm:pt>
    <dgm:pt modelId="{DD07AAE4-9430-4E06-A6F0-3439B1688A96}">
      <dgm:prSet/>
      <dgm:spPr/>
      <dgm:t>
        <a:bodyPr/>
        <a:lstStyle/>
        <a:p>
          <a:r>
            <a:rPr lang="en-US"/>
            <a:t>Project Showcase</a:t>
          </a:r>
        </a:p>
      </dgm:t>
    </dgm:pt>
    <dgm:pt modelId="{E15A93FC-77FA-480E-8AA5-9EAEFA69EA8A}" type="parTrans" cxnId="{2CAABAE3-5C9F-48E2-B90C-06BF9896EDC2}">
      <dgm:prSet/>
      <dgm:spPr/>
      <dgm:t>
        <a:bodyPr/>
        <a:lstStyle/>
        <a:p>
          <a:endParaRPr lang="en-US"/>
        </a:p>
      </dgm:t>
    </dgm:pt>
    <dgm:pt modelId="{26A3C50E-CD33-4B01-A1E3-DEF3A2764994}" type="sibTrans" cxnId="{2CAABAE3-5C9F-48E2-B90C-06BF9896EDC2}">
      <dgm:prSet/>
      <dgm:spPr/>
      <dgm:t>
        <a:bodyPr/>
        <a:lstStyle/>
        <a:p>
          <a:endParaRPr lang="en-US"/>
        </a:p>
      </dgm:t>
    </dgm:pt>
    <dgm:pt modelId="{02160D7F-95AD-440B-8443-269760EFEC7A}">
      <dgm:prSet/>
      <dgm:spPr/>
      <dgm:t>
        <a:bodyPr/>
        <a:lstStyle/>
        <a:p>
          <a:pPr>
            <a:defRPr b="1"/>
          </a:pPr>
          <a:r>
            <a:rPr lang="en-US"/>
            <a:t>Developers can showcase their projects, highlighting their innovation and potential</a:t>
          </a:r>
        </a:p>
      </dgm:t>
    </dgm:pt>
    <dgm:pt modelId="{88C6FBF1-F121-4BEE-A73C-14B9A63B3A37}" type="parTrans" cxnId="{CAF4D732-8CCE-42AE-9F00-1BB1C5450D0F}">
      <dgm:prSet/>
      <dgm:spPr/>
      <dgm:t>
        <a:bodyPr/>
        <a:lstStyle/>
        <a:p>
          <a:endParaRPr lang="en-US"/>
        </a:p>
      </dgm:t>
    </dgm:pt>
    <dgm:pt modelId="{2C902B2A-369F-45B6-A8AD-E76F084A11AD}" type="sibTrans" cxnId="{CAF4D732-8CCE-42AE-9F00-1BB1C5450D0F}">
      <dgm:prSet/>
      <dgm:spPr/>
      <dgm:t>
        <a:bodyPr/>
        <a:lstStyle/>
        <a:p>
          <a:endParaRPr lang="en-US"/>
        </a:p>
      </dgm:t>
    </dgm:pt>
    <dgm:pt modelId="{593D7842-2C59-48C0-8C67-31539C3C095F}">
      <dgm:prSet/>
      <dgm:spPr/>
      <dgm:t>
        <a:bodyPr/>
        <a:lstStyle/>
        <a:p>
          <a:r>
            <a:rPr lang="en-US"/>
            <a:t>Investment Requests</a:t>
          </a:r>
        </a:p>
      </dgm:t>
    </dgm:pt>
    <dgm:pt modelId="{39F58A90-36C2-4C37-8E4E-A7FE5772D85A}" type="parTrans" cxnId="{EF3B4C64-924E-4024-979A-4D4A600AFE6F}">
      <dgm:prSet/>
      <dgm:spPr/>
      <dgm:t>
        <a:bodyPr/>
        <a:lstStyle/>
        <a:p>
          <a:endParaRPr lang="en-US"/>
        </a:p>
      </dgm:t>
    </dgm:pt>
    <dgm:pt modelId="{1AA20079-C713-4CE5-A17E-E4DEE4EA3AE1}" type="sibTrans" cxnId="{EF3B4C64-924E-4024-979A-4D4A600AFE6F}">
      <dgm:prSet/>
      <dgm:spPr/>
      <dgm:t>
        <a:bodyPr/>
        <a:lstStyle/>
        <a:p>
          <a:endParaRPr lang="en-US"/>
        </a:p>
      </dgm:t>
    </dgm:pt>
    <dgm:pt modelId="{65A149B0-00BB-46B3-A0E4-08AC9B66C081}">
      <dgm:prSet/>
      <dgm:spPr/>
      <dgm:t>
        <a:bodyPr/>
        <a:lstStyle/>
        <a:p>
          <a:pPr>
            <a:defRPr b="1"/>
          </a:pPr>
          <a:r>
            <a:rPr lang="en-US"/>
            <a:t>Developers can submit investment requests outlining project details, funding requirements, and expected outcomes</a:t>
          </a:r>
        </a:p>
      </dgm:t>
    </dgm:pt>
    <dgm:pt modelId="{75E7496A-0A20-43CA-BC7E-32EC301DAFB2}" type="parTrans" cxnId="{9FF5281B-9D5A-4D89-BB4B-5E43DCB69AA7}">
      <dgm:prSet/>
      <dgm:spPr/>
      <dgm:t>
        <a:bodyPr/>
        <a:lstStyle/>
        <a:p>
          <a:endParaRPr lang="en-US"/>
        </a:p>
      </dgm:t>
    </dgm:pt>
    <dgm:pt modelId="{291BBEC3-CA4D-49C5-B296-898C06A82F62}" type="sibTrans" cxnId="{9FF5281B-9D5A-4D89-BB4B-5E43DCB69AA7}">
      <dgm:prSet/>
      <dgm:spPr/>
      <dgm:t>
        <a:bodyPr/>
        <a:lstStyle/>
        <a:p>
          <a:endParaRPr lang="en-US"/>
        </a:p>
      </dgm:t>
    </dgm:pt>
    <dgm:pt modelId="{595AF76B-1088-4670-B1E9-A53A7C6AFA3E}">
      <dgm:prSet/>
      <dgm:spPr/>
      <dgm:t>
        <a:bodyPr/>
        <a:lstStyle/>
        <a:p>
          <a:r>
            <a:rPr lang="en-US"/>
            <a:t>Customizable profiles for developers and investors, allowing them to showcase their expertise, preferences, and investment criteria</a:t>
          </a:r>
        </a:p>
      </dgm:t>
    </dgm:pt>
    <dgm:pt modelId="{7BA732E3-88C5-41FB-946A-DAE69E10FD49}" type="parTrans" cxnId="{A6175C59-1E63-4115-91CD-6BEDBCA91C5A}">
      <dgm:prSet/>
      <dgm:spPr/>
      <dgm:t>
        <a:bodyPr/>
        <a:lstStyle/>
        <a:p>
          <a:endParaRPr lang="en-US"/>
        </a:p>
      </dgm:t>
    </dgm:pt>
    <dgm:pt modelId="{96C3967A-5F29-4833-A6E9-F627109CD352}" type="sibTrans" cxnId="{A6175C59-1E63-4115-91CD-6BEDBCA91C5A}">
      <dgm:prSet/>
      <dgm:spPr/>
      <dgm:t>
        <a:bodyPr/>
        <a:lstStyle/>
        <a:p>
          <a:endParaRPr lang="en-US"/>
        </a:p>
      </dgm:t>
    </dgm:pt>
    <dgm:pt modelId="{362EA1A7-C4B7-4045-A7CC-B310BD710F9C}">
      <dgm:prSet/>
      <dgm:spPr/>
      <dgm:t>
        <a:bodyPr/>
        <a:lstStyle/>
        <a:p>
          <a:r>
            <a:rPr lang="en-US"/>
            <a:t>Finvest embodies innovation, empowering developers and investors to collaborate and drive tech innovation forward</a:t>
          </a:r>
        </a:p>
      </dgm:t>
    </dgm:pt>
    <dgm:pt modelId="{459AA8FD-D1B6-428F-9F56-817FC6EDA055}" type="parTrans" cxnId="{38684D23-832A-44B4-9FA5-92EE7D95ACF3}">
      <dgm:prSet/>
      <dgm:spPr/>
      <dgm:t>
        <a:bodyPr/>
        <a:lstStyle/>
        <a:p>
          <a:endParaRPr lang="en-US"/>
        </a:p>
      </dgm:t>
    </dgm:pt>
    <dgm:pt modelId="{800F92FE-8759-47EB-AEA4-5087F33159E9}" type="sibTrans" cxnId="{38684D23-832A-44B4-9FA5-92EE7D95ACF3}">
      <dgm:prSet/>
      <dgm:spPr/>
      <dgm:t>
        <a:bodyPr/>
        <a:lstStyle/>
        <a:p>
          <a:endParaRPr lang="en-US"/>
        </a:p>
      </dgm:t>
    </dgm:pt>
    <dgm:pt modelId="{44851C3B-4FC3-49F5-A2B4-CE7F7A17F845}">
      <dgm:prSet/>
      <dgm:spPr/>
      <dgm:t>
        <a:bodyPr/>
        <a:lstStyle/>
        <a:p>
          <a:r>
            <a:rPr lang="en-US"/>
            <a:t>mpowering Developers</a:t>
          </a:r>
        </a:p>
      </dgm:t>
    </dgm:pt>
    <dgm:pt modelId="{5876619F-EDB5-4A2F-90E6-553159E21962}" type="parTrans" cxnId="{8280E1EF-D209-434D-819E-FA0C70914379}">
      <dgm:prSet/>
      <dgm:spPr/>
      <dgm:t>
        <a:bodyPr/>
        <a:lstStyle/>
        <a:p>
          <a:endParaRPr lang="en-US"/>
        </a:p>
      </dgm:t>
    </dgm:pt>
    <dgm:pt modelId="{6366CC96-5A49-46B1-8B77-01782254B636}" type="sibTrans" cxnId="{8280E1EF-D209-434D-819E-FA0C70914379}">
      <dgm:prSet/>
      <dgm:spPr/>
      <dgm:t>
        <a:bodyPr/>
        <a:lstStyle/>
        <a:p>
          <a:endParaRPr lang="en-US"/>
        </a:p>
      </dgm:t>
    </dgm:pt>
    <dgm:pt modelId="{9923FF8B-EE50-4758-868C-3B6F3DA3993A}">
      <dgm:prSet/>
      <dgm:spPr/>
      <dgm:t>
        <a:bodyPr/>
        <a:lstStyle/>
        <a:p>
          <a:pPr>
            <a:defRPr b="1"/>
          </a:pPr>
          <a:r>
            <a:rPr lang="en-US"/>
            <a:t>Simplifying the process of seeking funding for innovative projects</a:t>
          </a:r>
        </a:p>
      </dgm:t>
    </dgm:pt>
    <dgm:pt modelId="{A08D1325-1D3F-4F7E-9750-1997A9182010}" type="parTrans" cxnId="{ED5B0D69-F8DE-430B-A329-0D193BA3159C}">
      <dgm:prSet/>
      <dgm:spPr/>
      <dgm:t>
        <a:bodyPr/>
        <a:lstStyle/>
        <a:p>
          <a:endParaRPr lang="en-US"/>
        </a:p>
      </dgm:t>
    </dgm:pt>
    <dgm:pt modelId="{B12D83F8-D39C-49A3-ABA6-4D5A13826C3A}" type="sibTrans" cxnId="{ED5B0D69-F8DE-430B-A329-0D193BA3159C}">
      <dgm:prSet/>
      <dgm:spPr/>
      <dgm:t>
        <a:bodyPr/>
        <a:lstStyle/>
        <a:p>
          <a:endParaRPr lang="en-US"/>
        </a:p>
      </dgm:t>
    </dgm:pt>
    <dgm:pt modelId="{ADDE21D2-62BD-45DA-903F-DC90F0D7B210}" type="pres">
      <dgm:prSet presAssocID="{1F262DEE-D0EB-4346-A36D-DC4A5796C1F9}" presName="root" presStyleCnt="0">
        <dgm:presLayoutVars>
          <dgm:dir/>
          <dgm:resizeHandles val="exact"/>
        </dgm:presLayoutVars>
      </dgm:prSet>
      <dgm:spPr/>
    </dgm:pt>
    <dgm:pt modelId="{8F54E8D6-F3E0-4B12-8125-72946843F35A}" type="pres">
      <dgm:prSet presAssocID="{DB23052D-61A4-4845-9364-A6C18C3DD51C}" presName="compNode" presStyleCnt="0"/>
      <dgm:spPr/>
    </dgm:pt>
    <dgm:pt modelId="{B3A6C77A-BF3D-4C20-8CF9-AA93C7CC415E}" type="pres">
      <dgm:prSet presAssocID="{DB23052D-61A4-4845-9364-A6C18C3DD5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42FA9E0-65FD-4B2B-ABAB-C084C4FEB6C6}" type="pres">
      <dgm:prSet presAssocID="{DB23052D-61A4-4845-9364-A6C18C3DD51C}" presName="iconSpace" presStyleCnt="0"/>
      <dgm:spPr/>
    </dgm:pt>
    <dgm:pt modelId="{85ADA38C-6172-41A6-AED5-278AC4BBDE88}" type="pres">
      <dgm:prSet presAssocID="{DB23052D-61A4-4845-9364-A6C18C3DD51C}" presName="parTx" presStyleLbl="revTx" presStyleIdx="0" presStyleCnt="8">
        <dgm:presLayoutVars>
          <dgm:chMax val="0"/>
          <dgm:chPref val="0"/>
        </dgm:presLayoutVars>
      </dgm:prSet>
      <dgm:spPr/>
    </dgm:pt>
    <dgm:pt modelId="{17676C83-215F-465A-BC68-690F5A9BD51A}" type="pres">
      <dgm:prSet presAssocID="{DB23052D-61A4-4845-9364-A6C18C3DD51C}" presName="txSpace" presStyleCnt="0"/>
      <dgm:spPr/>
    </dgm:pt>
    <dgm:pt modelId="{88849840-CC86-497E-B900-22A967617DA5}" type="pres">
      <dgm:prSet presAssocID="{DB23052D-61A4-4845-9364-A6C18C3DD51C}" presName="desTx" presStyleLbl="revTx" presStyleIdx="1" presStyleCnt="8">
        <dgm:presLayoutVars/>
      </dgm:prSet>
      <dgm:spPr/>
    </dgm:pt>
    <dgm:pt modelId="{3107A190-B403-4BA4-947A-B433CF753D95}" type="pres">
      <dgm:prSet presAssocID="{BCEA1822-4FD0-46F6-8D34-35C6CDA3827E}" presName="sibTrans" presStyleCnt="0"/>
      <dgm:spPr/>
    </dgm:pt>
    <dgm:pt modelId="{7A5CA9C2-02D7-4C56-BEF0-57B25B9C892C}" type="pres">
      <dgm:prSet presAssocID="{02160D7F-95AD-440B-8443-269760EFEC7A}" presName="compNode" presStyleCnt="0"/>
      <dgm:spPr/>
    </dgm:pt>
    <dgm:pt modelId="{90F9AC12-E740-4787-99E4-530DC1001910}" type="pres">
      <dgm:prSet presAssocID="{02160D7F-95AD-440B-8443-269760EFEC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701294C-4FD8-4525-89DE-11F29C437463}" type="pres">
      <dgm:prSet presAssocID="{02160D7F-95AD-440B-8443-269760EFEC7A}" presName="iconSpace" presStyleCnt="0"/>
      <dgm:spPr/>
    </dgm:pt>
    <dgm:pt modelId="{85C58ED9-E6AD-4147-B3F1-26B8A862FF71}" type="pres">
      <dgm:prSet presAssocID="{02160D7F-95AD-440B-8443-269760EFEC7A}" presName="parTx" presStyleLbl="revTx" presStyleIdx="2" presStyleCnt="8">
        <dgm:presLayoutVars>
          <dgm:chMax val="0"/>
          <dgm:chPref val="0"/>
        </dgm:presLayoutVars>
      </dgm:prSet>
      <dgm:spPr/>
    </dgm:pt>
    <dgm:pt modelId="{5B66F64D-71C2-4E8D-8824-3420D00C24B0}" type="pres">
      <dgm:prSet presAssocID="{02160D7F-95AD-440B-8443-269760EFEC7A}" presName="txSpace" presStyleCnt="0"/>
      <dgm:spPr/>
    </dgm:pt>
    <dgm:pt modelId="{FD7668B7-35AD-4E68-AFB6-28AE55F3CCD0}" type="pres">
      <dgm:prSet presAssocID="{02160D7F-95AD-440B-8443-269760EFEC7A}" presName="desTx" presStyleLbl="revTx" presStyleIdx="3" presStyleCnt="8">
        <dgm:presLayoutVars/>
      </dgm:prSet>
      <dgm:spPr/>
    </dgm:pt>
    <dgm:pt modelId="{5DA3EF37-0158-429A-954E-863D9348E373}" type="pres">
      <dgm:prSet presAssocID="{2C902B2A-369F-45B6-A8AD-E76F084A11AD}" presName="sibTrans" presStyleCnt="0"/>
      <dgm:spPr/>
    </dgm:pt>
    <dgm:pt modelId="{3445E75A-F0D3-4E46-A984-2E3268C23106}" type="pres">
      <dgm:prSet presAssocID="{65A149B0-00BB-46B3-A0E4-08AC9B66C081}" presName="compNode" presStyleCnt="0"/>
      <dgm:spPr/>
    </dgm:pt>
    <dgm:pt modelId="{297C5E29-DC67-4397-9D26-C6AF9EA8741E}" type="pres">
      <dgm:prSet presAssocID="{65A149B0-00BB-46B3-A0E4-08AC9B66C0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A6E3206-C2FC-46A8-9684-6D01AE6C4E87}" type="pres">
      <dgm:prSet presAssocID="{65A149B0-00BB-46B3-A0E4-08AC9B66C081}" presName="iconSpace" presStyleCnt="0"/>
      <dgm:spPr/>
    </dgm:pt>
    <dgm:pt modelId="{32650C49-8CA5-4E00-B41B-53EBEB20E22E}" type="pres">
      <dgm:prSet presAssocID="{65A149B0-00BB-46B3-A0E4-08AC9B66C081}" presName="parTx" presStyleLbl="revTx" presStyleIdx="4" presStyleCnt="8">
        <dgm:presLayoutVars>
          <dgm:chMax val="0"/>
          <dgm:chPref val="0"/>
        </dgm:presLayoutVars>
      </dgm:prSet>
      <dgm:spPr/>
    </dgm:pt>
    <dgm:pt modelId="{73BB283A-A67F-4FD2-828B-8E9824278C2B}" type="pres">
      <dgm:prSet presAssocID="{65A149B0-00BB-46B3-A0E4-08AC9B66C081}" presName="txSpace" presStyleCnt="0"/>
      <dgm:spPr/>
    </dgm:pt>
    <dgm:pt modelId="{2CA1B651-1FD2-4FBE-9AC0-190B05BB237D}" type="pres">
      <dgm:prSet presAssocID="{65A149B0-00BB-46B3-A0E4-08AC9B66C081}" presName="desTx" presStyleLbl="revTx" presStyleIdx="5" presStyleCnt="8">
        <dgm:presLayoutVars/>
      </dgm:prSet>
      <dgm:spPr/>
    </dgm:pt>
    <dgm:pt modelId="{16A2489B-BEC9-4EF0-9529-4841BE07A438}" type="pres">
      <dgm:prSet presAssocID="{291BBEC3-CA4D-49C5-B296-898C06A82F62}" presName="sibTrans" presStyleCnt="0"/>
      <dgm:spPr/>
    </dgm:pt>
    <dgm:pt modelId="{60B0B8A9-071A-4C2B-8B8A-E6055E3DB4B7}" type="pres">
      <dgm:prSet presAssocID="{9923FF8B-EE50-4758-868C-3B6F3DA3993A}" presName="compNode" presStyleCnt="0"/>
      <dgm:spPr/>
    </dgm:pt>
    <dgm:pt modelId="{7C268ED4-97B1-4241-977E-2FA6BD4D5DEF}" type="pres">
      <dgm:prSet presAssocID="{9923FF8B-EE50-4758-868C-3B6F3DA399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B104C6A-C3E1-4B97-9CA6-41C188C05670}" type="pres">
      <dgm:prSet presAssocID="{9923FF8B-EE50-4758-868C-3B6F3DA3993A}" presName="iconSpace" presStyleCnt="0"/>
      <dgm:spPr/>
    </dgm:pt>
    <dgm:pt modelId="{1862DD62-D45E-45E7-9D28-5F30BC3EF60D}" type="pres">
      <dgm:prSet presAssocID="{9923FF8B-EE50-4758-868C-3B6F3DA3993A}" presName="parTx" presStyleLbl="revTx" presStyleIdx="6" presStyleCnt="8">
        <dgm:presLayoutVars>
          <dgm:chMax val="0"/>
          <dgm:chPref val="0"/>
        </dgm:presLayoutVars>
      </dgm:prSet>
      <dgm:spPr/>
    </dgm:pt>
    <dgm:pt modelId="{9E6B6A8E-8405-4A00-9A6B-213C61E4057D}" type="pres">
      <dgm:prSet presAssocID="{9923FF8B-EE50-4758-868C-3B6F3DA3993A}" presName="txSpace" presStyleCnt="0"/>
      <dgm:spPr/>
    </dgm:pt>
    <dgm:pt modelId="{45E6DCA0-858F-4FE7-8E9C-B611C311D146}" type="pres">
      <dgm:prSet presAssocID="{9923FF8B-EE50-4758-868C-3B6F3DA3993A}" presName="desTx" presStyleLbl="revTx" presStyleIdx="7" presStyleCnt="8">
        <dgm:presLayoutVars/>
      </dgm:prSet>
      <dgm:spPr/>
    </dgm:pt>
  </dgm:ptLst>
  <dgm:cxnLst>
    <dgm:cxn modelId="{2B4CE00E-0766-431B-9126-97C81B5C040B}" type="presOf" srcId="{02160D7F-95AD-440B-8443-269760EFEC7A}" destId="{85C58ED9-E6AD-4147-B3F1-26B8A862FF71}" srcOrd="0" destOrd="0" presId="urn:microsoft.com/office/officeart/2018/2/layout/IconLabelDescriptionList"/>
    <dgm:cxn modelId="{BDB3CB0F-2948-49D7-BAE8-8E7C14824E24}" type="presOf" srcId="{65A149B0-00BB-46B3-A0E4-08AC9B66C081}" destId="{32650C49-8CA5-4E00-B41B-53EBEB20E22E}" srcOrd="0" destOrd="0" presId="urn:microsoft.com/office/officeart/2018/2/layout/IconLabelDescriptionList"/>
    <dgm:cxn modelId="{9174FC19-246B-41D2-9654-5CE174D72EF0}" type="presOf" srcId="{44851C3B-4FC3-49F5-A2B4-CE7F7A17F845}" destId="{2CA1B651-1FD2-4FBE-9AC0-190B05BB237D}" srcOrd="0" destOrd="2" presId="urn:microsoft.com/office/officeart/2018/2/layout/IconLabelDescriptionList"/>
    <dgm:cxn modelId="{9FF5281B-9D5A-4D89-BB4B-5E43DCB69AA7}" srcId="{1F262DEE-D0EB-4346-A36D-DC4A5796C1F9}" destId="{65A149B0-00BB-46B3-A0E4-08AC9B66C081}" srcOrd="2" destOrd="0" parTransId="{75E7496A-0A20-43CA-BC7E-32EC301DAFB2}" sibTransId="{291BBEC3-CA4D-49C5-B296-898C06A82F62}"/>
    <dgm:cxn modelId="{38684D23-832A-44B4-9FA5-92EE7D95ACF3}" srcId="{65A149B0-00BB-46B3-A0E4-08AC9B66C081}" destId="{362EA1A7-C4B7-4045-A7CC-B310BD710F9C}" srcOrd="1" destOrd="0" parTransId="{459AA8FD-D1B6-428F-9F56-817FC6EDA055}" sibTransId="{800F92FE-8759-47EB-AEA4-5087F33159E9}"/>
    <dgm:cxn modelId="{CAF4D732-8CCE-42AE-9F00-1BB1C5450D0F}" srcId="{1F262DEE-D0EB-4346-A36D-DC4A5796C1F9}" destId="{02160D7F-95AD-440B-8443-269760EFEC7A}" srcOrd="1" destOrd="0" parTransId="{88C6FBF1-F121-4BEE-A73C-14B9A63B3A37}" sibTransId="{2C902B2A-369F-45B6-A8AD-E76F084A11AD}"/>
    <dgm:cxn modelId="{EF3B4C64-924E-4024-979A-4D4A600AFE6F}" srcId="{02160D7F-95AD-440B-8443-269760EFEC7A}" destId="{593D7842-2C59-48C0-8C67-31539C3C095F}" srcOrd="0" destOrd="0" parTransId="{39F58A90-36C2-4C37-8E4E-A7FE5772D85A}" sibTransId="{1AA20079-C713-4CE5-A17E-E4DEE4EA3AE1}"/>
    <dgm:cxn modelId="{EFB8FC44-A4E0-481E-8807-14B6BCA6F85C}" type="presOf" srcId="{595AF76B-1088-4670-B1E9-A53A7C6AFA3E}" destId="{2CA1B651-1FD2-4FBE-9AC0-190B05BB237D}" srcOrd="0" destOrd="0" presId="urn:microsoft.com/office/officeart/2018/2/layout/IconLabelDescriptionList"/>
    <dgm:cxn modelId="{ED5B0D69-F8DE-430B-A329-0D193BA3159C}" srcId="{1F262DEE-D0EB-4346-A36D-DC4A5796C1F9}" destId="{9923FF8B-EE50-4758-868C-3B6F3DA3993A}" srcOrd="3" destOrd="0" parTransId="{A08D1325-1D3F-4F7E-9750-1997A9182010}" sibTransId="{B12D83F8-D39C-49A3-ABA6-4D5A13826C3A}"/>
    <dgm:cxn modelId="{AAC86758-3570-4B0C-AE33-CA5E4E091678}" srcId="{1F262DEE-D0EB-4346-A36D-DC4A5796C1F9}" destId="{DB23052D-61A4-4845-9364-A6C18C3DD51C}" srcOrd="0" destOrd="0" parTransId="{A7DCAF11-B45B-4156-871F-C9C0D465C048}" sibTransId="{BCEA1822-4FD0-46F6-8D34-35C6CDA3827E}"/>
    <dgm:cxn modelId="{A6175C59-1E63-4115-91CD-6BEDBCA91C5A}" srcId="{65A149B0-00BB-46B3-A0E4-08AC9B66C081}" destId="{595AF76B-1088-4670-B1E9-A53A7C6AFA3E}" srcOrd="0" destOrd="0" parTransId="{7BA732E3-88C5-41FB-946A-DAE69E10FD49}" sibTransId="{96C3967A-5F29-4833-A6E9-F627109CD352}"/>
    <dgm:cxn modelId="{301D2E8F-8997-4469-A985-5FEABC2C5F9D}" type="presOf" srcId="{1F262DEE-D0EB-4346-A36D-DC4A5796C1F9}" destId="{ADDE21D2-62BD-45DA-903F-DC90F0D7B210}" srcOrd="0" destOrd="0" presId="urn:microsoft.com/office/officeart/2018/2/layout/IconLabelDescriptionList"/>
    <dgm:cxn modelId="{67264DA7-6A6D-43DE-8E26-C15081FB0CC3}" type="presOf" srcId="{362EA1A7-C4B7-4045-A7CC-B310BD710F9C}" destId="{2CA1B651-1FD2-4FBE-9AC0-190B05BB237D}" srcOrd="0" destOrd="1" presId="urn:microsoft.com/office/officeart/2018/2/layout/IconLabelDescriptionList"/>
    <dgm:cxn modelId="{97F0F9B9-DB14-41B6-90A9-DC0B844ECDFE}" type="presOf" srcId="{DB23052D-61A4-4845-9364-A6C18C3DD51C}" destId="{85ADA38C-6172-41A6-AED5-278AC4BBDE88}" srcOrd="0" destOrd="0" presId="urn:microsoft.com/office/officeart/2018/2/layout/IconLabelDescriptionList"/>
    <dgm:cxn modelId="{0AF1FAC8-0CE5-4671-B37D-8155BB26F598}" type="presOf" srcId="{DD07AAE4-9430-4E06-A6F0-3439B1688A96}" destId="{88849840-CC86-497E-B900-22A967617DA5}" srcOrd="0" destOrd="0" presId="urn:microsoft.com/office/officeart/2018/2/layout/IconLabelDescriptionList"/>
    <dgm:cxn modelId="{7A7997D6-4FEA-4B1B-AADA-68E39E968D3D}" type="presOf" srcId="{593D7842-2C59-48C0-8C67-31539C3C095F}" destId="{FD7668B7-35AD-4E68-AFB6-28AE55F3CCD0}" srcOrd="0" destOrd="0" presId="urn:microsoft.com/office/officeart/2018/2/layout/IconLabelDescriptionList"/>
    <dgm:cxn modelId="{2CAABAE3-5C9F-48E2-B90C-06BF9896EDC2}" srcId="{DB23052D-61A4-4845-9364-A6C18C3DD51C}" destId="{DD07AAE4-9430-4E06-A6F0-3439B1688A96}" srcOrd="0" destOrd="0" parTransId="{E15A93FC-77FA-480E-8AA5-9EAEFA69EA8A}" sibTransId="{26A3C50E-CD33-4B01-A1E3-DEF3A2764994}"/>
    <dgm:cxn modelId="{4C78A0ED-909A-4BCA-968A-776AA6505B25}" type="presOf" srcId="{9923FF8B-EE50-4758-868C-3B6F3DA3993A}" destId="{1862DD62-D45E-45E7-9D28-5F30BC3EF60D}" srcOrd="0" destOrd="0" presId="urn:microsoft.com/office/officeart/2018/2/layout/IconLabelDescriptionList"/>
    <dgm:cxn modelId="{8280E1EF-D209-434D-819E-FA0C70914379}" srcId="{65A149B0-00BB-46B3-A0E4-08AC9B66C081}" destId="{44851C3B-4FC3-49F5-A2B4-CE7F7A17F845}" srcOrd="2" destOrd="0" parTransId="{5876619F-EDB5-4A2F-90E6-553159E21962}" sibTransId="{6366CC96-5A49-46B1-8B77-01782254B636}"/>
    <dgm:cxn modelId="{E439613A-FC18-4643-8CFF-88B56201BA69}" type="presParOf" srcId="{ADDE21D2-62BD-45DA-903F-DC90F0D7B210}" destId="{8F54E8D6-F3E0-4B12-8125-72946843F35A}" srcOrd="0" destOrd="0" presId="urn:microsoft.com/office/officeart/2018/2/layout/IconLabelDescriptionList"/>
    <dgm:cxn modelId="{8E5EAF6F-49CA-4C9B-80D4-63CB6CFBAD62}" type="presParOf" srcId="{8F54E8D6-F3E0-4B12-8125-72946843F35A}" destId="{B3A6C77A-BF3D-4C20-8CF9-AA93C7CC415E}" srcOrd="0" destOrd="0" presId="urn:microsoft.com/office/officeart/2018/2/layout/IconLabelDescriptionList"/>
    <dgm:cxn modelId="{3D04F8D2-8F2C-4AFE-9421-851DE433D45A}" type="presParOf" srcId="{8F54E8D6-F3E0-4B12-8125-72946843F35A}" destId="{C42FA9E0-65FD-4B2B-ABAB-C084C4FEB6C6}" srcOrd="1" destOrd="0" presId="urn:microsoft.com/office/officeart/2018/2/layout/IconLabelDescriptionList"/>
    <dgm:cxn modelId="{1F8AB250-E170-4D94-BD79-8B4A0562402D}" type="presParOf" srcId="{8F54E8D6-F3E0-4B12-8125-72946843F35A}" destId="{85ADA38C-6172-41A6-AED5-278AC4BBDE88}" srcOrd="2" destOrd="0" presId="urn:microsoft.com/office/officeart/2018/2/layout/IconLabelDescriptionList"/>
    <dgm:cxn modelId="{94170F2D-90F2-4AA5-BCA5-7FF7332D4234}" type="presParOf" srcId="{8F54E8D6-F3E0-4B12-8125-72946843F35A}" destId="{17676C83-215F-465A-BC68-690F5A9BD51A}" srcOrd="3" destOrd="0" presId="urn:microsoft.com/office/officeart/2018/2/layout/IconLabelDescriptionList"/>
    <dgm:cxn modelId="{2A740000-939D-4D71-91E0-BD1D27598AB8}" type="presParOf" srcId="{8F54E8D6-F3E0-4B12-8125-72946843F35A}" destId="{88849840-CC86-497E-B900-22A967617DA5}" srcOrd="4" destOrd="0" presId="urn:microsoft.com/office/officeart/2018/2/layout/IconLabelDescriptionList"/>
    <dgm:cxn modelId="{2DBC2B0D-D64E-430C-9A44-F46A7B2D1788}" type="presParOf" srcId="{ADDE21D2-62BD-45DA-903F-DC90F0D7B210}" destId="{3107A190-B403-4BA4-947A-B433CF753D95}" srcOrd="1" destOrd="0" presId="urn:microsoft.com/office/officeart/2018/2/layout/IconLabelDescriptionList"/>
    <dgm:cxn modelId="{453C1777-8291-4219-BC91-480222AE1949}" type="presParOf" srcId="{ADDE21D2-62BD-45DA-903F-DC90F0D7B210}" destId="{7A5CA9C2-02D7-4C56-BEF0-57B25B9C892C}" srcOrd="2" destOrd="0" presId="urn:microsoft.com/office/officeart/2018/2/layout/IconLabelDescriptionList"/>
    <dgm:cxn modelId="{170BE2AE-E244-467E-9EB2-BEADCFD2BB88}" type="presParOf" srcId="{7A5CA9C2-02D7-4C56-BEF0-57B25B9C892C}" destId="{90F9AC12-E740-4787-99E4-530DC1001910}" srcOrd="0" destOrd="0" presId="urn:microsoft.com/office/officeart/2018/2/layout/IconLabelDescriptionList"/>
    <dgm:cxn modelId="{00CCC010-B018-4BA7-A9B8-1579C3B4CF78}" type="presParOf" srcId="{7A5CA9C2-02D7-4C56-BEF0-57B25B9C892C}" destId="{3701294C-4FD8-4525-89DE-11F29C437463}" srcOrd="1" destOrd="0" presId="urn:microsoft.com/office/officeart/2018/2/layout/IconLabelDescriptionList"/>
    <dgm:cxn modelId="{60D5AC1A-B1DA-4AAB-9E42-9A76858DE1DF}" type="presParOf" srcId="{7A5CA9C2-02D7-4C56-BEF0-57B25B9C892C}" destId="{85C58ED9-E6AD-4147-B3F1-26B8A862FF71}" srcOrd="2" destOrd="0" presId="urn:microsoft.com/office/officeart/2018/2/layout/IconLabelDescriptionList"/>
    <dgm:cxn modelId="{A3A44919-FE09-4B72-B7D2-DCC7130FA8C3}" type="presParOf" srcId="{7A5CA9C2-02D7-4C56-BEF0-57B25B9C892C}" destId="{5B66F64D-71C2-4E8D-8824-3420D00C24B0}" srcOrd="3" destOrd="0" presId="urn:microsoft.com/office/officeart/2018/2/layout/IconLabelDescriptionList"/>
    <dgm:cxn modelId="{A59458A1-5121-4EA6-B5CF-C74F5099285D}" type="presParOf" srcId="{7A5CA9C2-02D7-4C56-BEF0-57B25B9C892C}" destId="{FD7668B7-35AD-4E68-AFB6-28AE55F3CCD0}" srcOrd="4" destOrd="0" presId="urn:microsoft.com/office/officeart/2018/2/layout/IconLabelDescriptionList"/>
    <dgm:cxn modelId="{04147A42-F272-4497-9937-8FECBB9551E0}" type="presParOf" srcId="{ADDE21D2-62BD-45DA-903F-DC90F0D7B210}" destId="{5DA3EF37-0158-429A-954E-863D9348E373}" srcOrd="3" destOrd="0" presId="urn:microsoft.com/office/officeart/2018/2/layout/IconLabelDescriptionList"/>
    <dgm:cxn modelId="{ECC8916F-8EB0-48B1-AFC4-2B3642702ED0}" type="presParOf" srcId="{ADDE21D2-62BD-45DA-903F-DC90F0D7B210}" destId="{3445E75A-F0D3-4E46-A984-2E3268C23106}" srcOrd="4" destOrd="0" presId="urn:microsoft.com/office/officeart/2018/2/layout/IconLabelDescriptionList"/>
    <dgm:cxn modelId="{99EA9FF0-2567-4B91-912A-00609C1AF808}" type="presParOf" srcId="{3445E75A-F0D3-4E46-A984-2E3268C23106}" destId="{297C5E29-DC67-4397-9D26-C6AF9EA8741E}" srcOrd="0" destOrd="0" presId="urn:microsoft.com/office/officeart/2018/2/layout/IconLabelDescriptionList"/>
    <dgm:cxn modelId="{AC884F79-2CF9-49EB-8142-E9235920E6D1}" type="presParOf" srcId="{3445E75A-F0D3-4E46-A984-2E3268C23106}" destId="{FA6E3206-C2FC-46A8-9684-6D01AE6C4E87}" srcOrd="1" destOrd="0" presId="urn:microsoft.com/office/officeart/2018/2/layout/IconLabelDescriptionList"/>
    <dgm:cxn modelId="{C7C60A0F-6A4A-44EF-B745-1FB51E7540FB}" type="presParOf" srcId="{3445E75A-F0D3-4E46-A984-2E3268C23106}" destId="{32650C49-8CA5-4E00-B41B-53EBEB20E22E}" srcOrd="2" destOrd="0" presId="urn:microsoft.com/office/officeart/2018/2/layout/IconLabelDescriptionList"/>
    <dgm:cxn modelId="{0932F5B1-BF7F-4958-A84D-E55FA93A7833}" type="presParOf" srcId="{3445E75A-F0D3-4E46-A984-2E3268C23106}" destId="{73BB283A-A67F-4FD2-828B-8E9824278C2B}" srcOrd="3" destOrd="0" presId="urn:microsoft.com/office/officeart/2018/2/layout/IconLabelDescriptionList"/>
    <dgm:cxn modelId="{18235E71-6F4C-45AD-A5F2-F4E58EBE4AAD}" type="presParOf" srcId="{3445E75A-F0D3-4E46-A984-2E3268C23106}" destId="{2CA1B651-1FD2-4FBE-9AC0-190B05BB237D}" srcOrd="4" destOrd="0" presId="urn:microsoft.com/office/officeart/2018/2/layout/IconLabelDescriptionList"/>
    <dgm:cxn modelId="{E867DF49-750D-4D68-8D20-318A2BC1FFA3}" type="presParOf" srcId="{ADDE21D2-62BD-45DA-903F-DC90F0D7B210}" destId="{16A2489B-BEC9-4EF0-9529-4841BE07A438}" srcOrd="5" destOrd="0" presId="urn:microsoft.com/office/officeart/2018/2/layout/IconLabelDescriptionList"/>
    <dgm:cxn modelId="{4F42D584-66AB-4631-B0D7-FAE85D2BBAC0}" type="presParOf" srcId="{ADDE21D2-62BD-45DA-903F-DC90F0D7B210}" destId="{60B0B8A9-071A-4C2B-8B8A-E6055E3DB4B7}" srcOrd="6" destOrd="0" presId="urn:microsoft.com/office/officeart/2018/2/layout/IconLabelDescriptionList"/>
    <dgm:cxn modelId="{D58BE5A9-C6E4-4989-A31E-895AB9D2DA80}" type="presParOf" srcId="{60B0B8A9-071A-4C2B-8B8A-E6055E3DB4B7}" destId="{7C268ED4-97B1-4241-977E-2FA6BD4D5DEF}" srcOrd="0" destOrd="0" presId="urn:microsoft.com/office/officeart/2018/2/layout/IconLabelDescriptionList"/>
    <dgm:cxn modelId="{0F8FEA7A-E4C0-4C29-B332-7EC1D23B1829}" type="presParOf" srcId="{60B0B8A9-071A-4C2B-8B8A-E6055E3DB4B7}" destId="{3B104C6A-C3E1-4B97-9CA6-41C188C05670}" srcOrd="1" destOrd="0" presId="urn:microsoft.com/office/officeart/2018/2/layout/IconLabelDescriptionList"/>
    <dgm:cxn modelId="{08101B1E-1A09-4EA2-B0A1-750F315F2C5D}" type="presParOf" srcId="{60B0B8A9-071A-4C2B-8B8A-E6055E3DB4B7}" destId="{1862DD62-D45E-45E7-9D28-5F30BC3EF60D}" srcOrd="2" destOrd="0" presId="urn:microsoft.com/office/officeart/2018/2/layout/IconLabelDescriptionList"/>
    <dgm:cxn modelId="{AF4A1BA7-0BF8-429C-A260-817221F434EC}" type="presParOf" srcId="{60B0B8A9-071A-4C2B-8B8A-E6055E3DB4B7}" destId="{9E6B6A8E-8405-4A00-9A6B-213C61E4057D}" srcOrd="3" destOrd="0" presId="urn:microsoft.com/office/officeart/2018/2/layout/IconLabelDescriptionList"/>
    <dgm:cxn modelId="{6EF9CD5A-F5A9-482A-8E6F-008576BBEF63}" type="presParOf" srcId="{60B0B8A9-071A-4C2B-8B8A-E6055E3DB4B7}" destId="{45E6DCA0-858F-4FE7-8E9C-B611C311D1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5E2F9-B7B6-447A-8654-6583ACC87C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E0B44A-5FA1-4600-87A1-E32F58765132}">
      <dgm:prSet/>
      <dgm:spPr/>
      <dgm:t>
        <a:bodyPr/>
        <a:lstStyle/>
        <a:p>
          <a:pPr>
            <a:defRPr b="1"/>
          </a:pPr>
          <a:r>
            <a:rPr lang="en-US"/>
            <a:t>Creating opportunities for job creation and technological advancement through successful project funding</a:t>
          </a:r>
        </a:p>
      </dgm:t>
    </dgm:pt>
    <dgm:pt modelId="{41B18EF5-684B-48C8-AC80-045206FD4622}" type="parTrans" cxnId="{79D50117-F60C-454D-9099-21622E02A698}">
      <dgm:prSet/>
      <dgm:spPr/>
      <dgm:t>
        <a:bodyPr/>
        <a:lstStyle/>
        <a:p>
          <a:endParaRPr lang="en-US"/>
        </a:p>
      </dgm:t>
    </dgm:pt>
    <dgm:pt modelId="{7083072D-B431-4685-9011-9625F18F6CBA}" type="sibTrans" cxnId="{79D50117-F60C-454D-9099-21622E02A698}">
      <dgm:prSet/>
      <dgm:spPr/>
      <dgm:t>
        <a:bodyPr/>
        <a:lstStyle/>
        <a:p>
          <a:endParaRPr lang="en-US"/>
        </a:p>
      </dgm:t>
    </dgm:pt>
    <dgm:pt modelId="{7535DC30-31D2-4A13-86D9-9DECCE49DAAD}">
      <dgm:prSet/>
      <dgm:spPr/>
      <dgm:t>
        <a:bodyPr/>
        <a:lstStyle/>
        <a:p>
          <a:r>
            <a:rPr lang="en-US"/>
            <a:t>Frontend Framework</a:t>
          </a:r>
        </a:p>
      </dgm:t>
    </dgm:pt>
    <dgm:pt modelId="{2588098B-B8D7-49DD-A9B9-9D89F3961D50}" type="parTrans" cxnId="{3634E82E-0910-4B71-A1D3-6BD79C57B0A5}">
      <dgm:prSet/>
      <dgm:spPr/>
      <dgm:t>
        <a:bodyPr/>
        <a:lstStyle/>
        <a:p>
          <a:endParaRPr lang="en-US"/>
        </a:p>
      </dgm:t>
    </dgm:pt>
    <dgm:pt modelId="{A3AAE7C1-27BC-44CC-90F4-F55F4DD321B3}" type="sibTrans" cxnId="{3634E82E-0910-4B71-A1D3-6BD79C57B0A5}">
      <dgm:prSet/>
      <dgm:spPr/>
      <dgm:t>
        <a:bodyPr/>
        <a:lstStyle/>
        <a:p>
          <a:endParaRPr lang="en-US"/>
        </a:p>
      </dgm:t>
    </dgm:pt>
    <dgm:pt modelId="{8A0C7377-4308-4A2D-9079-5B7C95640F0D}">
      <dgm:prSet/>
      <dgm:spPr/>
      <dgm:t>
        <a:bodyPr/>
        <a:lstStyle/>
        <a:p>
          <a:pPr>
            <a:defRPr b="1"/>
          </a:pPr>
          <a:r>
            <a:rPr lang="en-US"/>
            <a:t>Utilizes React.js for the frontend development</a:t>
          </a:r>
        </a:p>
      </dgm:t>
    </dgm:pt>
    <dgm:pt modelId="{D6510D72-706B-442A-BA2D-9E1F16B6C52B}" type="parTrans" cxnId="{FF64805F-BC47-4D4C-858E-D32FF310F049}">
      <dgm:prSet/>
      <dgm:spPr/>
      <dgm:t>
        <a:bodyPr/>
        <a:lstStyle/>
        <a:p>
          <a:endParaRPr lang="en-US"/>
        </a:p>
      </dgm:t>
    </dgm:pt>
    <dgm:pt modelId="{0401F613-A565-4BCC-9F45-ADB21D4CABFF}" type="sibTrans" cxnId="{FF64805F-BC47-4D4C-858E-D32FF310F049}">
      <dgm:prSet/>
      <dgm:spPr/>
      <dgm:t>
        <a:bodyPr/>
        <a:lstStyle/>
        <a:p>
          <a:endParaRPr lang="en-US"/>
        </a:p>
      </dgm:t>
    </dgm:pt>
    <dgm:pt modelId="{D430930C-9FBA-4FB0-954A-1C542AEF84C0}">
      <dgm:prSet/>
      <dgm:spPr/>
      <dgm:t>
        <a:bodyPr/>
        <a:lstStyle/>
        <a:p>
          <a:pPr>
            <a:defRPr b="1"/>
          </a:pPr>
          <a:r>
            <a:rPr lang="en-US"/>
            <a:t>Leverages React's component-based architecture for modular and scalable UI development</a:t>
          </a:r>
        </a:p>
      </dgm:t>
    </dgm:pt>
    <dgm:pt modelId="{72574BCF-0094-493F-920D-04A67AA9B163}" type="parTrans" cxnId="{A96C03E4-0402-4075-BAD1-30676228586A}">
      <dgm:prSet/>
      <dgm:spPr/>
      <dgm:t>
        <a:bodyPr/>
        <a:lstStyle/>
        <a:p>
          <a:endParaRPr lang="en-US"/>
        </a:p>
      </dgm:t>
    </dgm:pt>
    <dgm:pt modelId="{AE69C8CF-E51E-4AC5-9EB1-74200CF12ACD}" type="sibTrans" cxnId="{A96C03E4-0402-4075-BAD1-30676228586A}">
      <dgm:prSet/>
      <dgm:spPr/>
      <dgm:t>
        <a:bodyPr/>
        <a:lstStyle/>
        <a:p>
          <a:endParaRPr lang="en-US"/>
        </a:p>
      </dgm:t>
    </dgm:pt>
    <dgm:pt modelId="{CE115F22-078E-4E52-BDCF-1350847836BB}">
      <dgm:prSet/>
      <dgm:spPr/>
      <dgm:t>
        <a:bodyPr/>
        <a:lstStyle/>
        <a:p>
          <a:r>
            <a:rPr lang="en-US"/>
            <a:t>Backend Infrastructure</a:t>
          </a:r>
        </a:p>
      </dgm:t>
    </dgm:pt>
    <dgm:pt modelId="{CE79B175-F515-4A89-8C87-A0F1ECC20D7D}" type="parTrans" cxnId="{A8589D0E-2147-45A2-A910-064557D695B3}">
      <dgm:prSet/>
      <dgm:spPr/>
      <dgm:t>
        <a:bodyPr/>
        <a:lstStyle/>
        <a:p>
          <a:endParaRPr lang="en-US"/>
        </a:p>
      </dgm:t>
    </dgm:pt>
    <dgm:pt modelId="{4DB7F40D-252D-4F8C-B0B4-19FE9F0A233B}" type="sibTrans" cxnId="{A8589D0E-2147-45A2-A910-064557D695B3}">
      <dgm:prSet/>
      <dgm:spPr/>
      <dgm:t>
        <a:bodyPr/>
        <a:lstStyle/>
        <a:p>
          <a:endParaRPr lang="en-US"/>
        </a:p>
      </dgm:t>
    </dgm:pt>
    <dgm:pt modelId="{B341E857-E1EA-491E-87CB-26560D5FEF53}">
      <dgm:prSet/>
      <dgm:spPr/>
      <dgm:t>
        <a:bodyPr/>
        <a:lstStyle/>
        <a:p>
          <a:pPr>
            <a:defRPr b="1"/>
          </a:pPr>
          <a:r>
            <a:rPr lang="en-US"/>
            <a:t>Powered by Node.js for the backend server</a:t>
          </a:r>
        </a:p>
      </dgm:t>
    </dgm:pt>
    <dgm:pt modelId="{BBCCCD1C-C790-44AA-ACDA-BEA90064F6FB}" type="parTrans" cxnId="{CA1A9AD3-78A8-40A5-AC9D-C35125FFECD7}">
      <dgm:prSet/>
      <dgm:spPr/>
      <dgm:t>
        <a:bodyPr/>
        <a:lstStyle/>
        <a:p>
          <a:endParaRPr lang="en-US"/>
        </a:p>
      </dgm:t>
    </dgm:pt>
    <dgm:pt modelId="{8400F833-5174-46B9-9834-49811DAD8150}" type="sibTrans" cxnId="{CA1A9AD3-78A8-40A5-AC9D-C35125FFECD7}">
      <dgm:prSet/>
      <dgm:spPr/>
      <dgm:t>
        <a:bodyPr/>
        <a:lstStyle/>
        <a:p>
          <a:endParaRPr lang="en-US"/>
        </a:p>
      </dgm:t>
    </dgm:pt>
    <dgm:pt modelId="{CDE7FD32-C841-4380-AF31-A5AE16B0F2F0}">
      <dgm:prSet/>
      <dgm:spPr/>
      <dgm:t>
        <a:bodyPr/>
        <a:lstStyle/>
        <a:p>
          <a:pPr>
            <a:defRPr b="1"/>
          </a:pPr>
          <a:r>
            <a:rPr lang="en-US"/>
            <a:t>Implements Express.js for building robust and efficient APIs</a:t>
          </a:r>
        </a:p>
      </dgm:t>
    </dgm:pt>
    <dgm:pt modelId="{240A86F4-D405-44F5-888A-30F49D3D7329}" type="parTrans" cxnId="{CE512BBF-F8A7-41F8-9169-847A5DA01BBD}">
      <dgm:prSet/>
      <dgm:spPr/>
      <dgm:t>
        <a:bodyPr/>
        <a:lstStyle/>
        <a:p>
          <a:endParaRPr lang="en-US"/>
        </a:p>
      </dgm:t>
    </dgm:pt>
    <dgm:pt modelId="{C6332FA9-84BA-49EE-AFFF-3B8E5959DE23}" type="sibTrans" cxnId="{CE512BBF-F8A7-41F8-9169-847A5DA01BBD}">
      <dgm:prSet/>
      <dgm:spPr/>
      <dgm:t>
        <a:bodyPr/>
        <a:lstStyle/>
        <a:p>
          <a:endParaRPr lang="en-US"/>
        </a:p>
      </dgm:t>
    </dgm:pt>
    <dgm:pt modelId="{7BDEF3A0-4A25-4DA2-B30B-640DEA8345CA}">
      <dgm:prSet/>
      <dgm:spPr/>
      <dgm:t>
        <a:bodyPr/>
        <a:lstStyle/>
        <a:p>
          <a:r>
            <a:rPr lang="en-US"/>
            <a:t>Database Management</a:t>
          </a:r>
        </a:p>
      </dgm:t>
    </dgm:pt>
    <dgm:pt modelId="{F3ADAFF2-0B10-42FE-941F-71E07B77BA72}" type="parTrans" cxnId="{EBE6B6F9-4131-4761-B87E-0FF9F4598520}">
      <dgm:prSet/>
      <dgm:spPr/>
      <dgm:t>
        <a:bodyPr/>
        <a:lstStyle/>
        <a:p>
          <a:endParaRPr lang="en-US"/>
        </a:p>
      </dgm:t>
    </dgm:pt>
    <dgm:pt modelId="{935F0E35-F043-4461-9365-BACA43F79F67}" type="sibTrans" cxnId="{EBE6B6F9-4131-4761-B87E-0FF9F4598520}">
      <dgm:prSet/>
      <dgm:spPr/>
      <dgm:t>
        <a:bodyPr/>
        <a:lstStyle/>
        <a:p>
          <a:endParaRPr lang="en-US"/>
        </a:p>
      </dgm:t>
    </dgm:pt>
    <dgm:pt modelId="{B17BC344-6356-4CD0-B163-815E0D5FFEA9}">
      <dgm:prSet/>
      <dgm:spPr/>
      <dgm:t>
        <a:bodyPr/>
        <a:lstStyle/>
        <a:p>
          <a:pPr>
            <a:defRPr b="1"/>
          </a:pPr>
          <a:r>
            <a:rPr lang="en-US"/>
            <a:t>Integrates MongoDB as the database system for data storage</a:t>
          </a:r>
        </a:p>
      </dgm:t>
    </dgm:pt>
    <dgm:pt modelId="{D9298CC8-68AC-41C6-AD12-AFD0FCCD79CF}" type="parTrans" cxnId="{AE6C1E10-3C64-44E6-B3F8-4E7E0ECB070A}">
      <dgm:prSet/>
      <dgm:spPr/>
      <dgm:t>
        <a:bodyPr/>
        <a:lstStyle/>
        <a:p>
          <a:endParaRPr lang="en-US"/>
        </a:p>
      </dgm:t>
    </dgm:pt>
    <dgm:pt modelId="{A79BA8E4-2F61-40C7-9D12-C8265ECA3EBC}" type="sibTrans" cxnId="{AE6C1E10-3C64-44E6-B3F8-4E7E0ECB070A}">
      <dgm:prSet/>
      <dgm:spPr/>
      <dgm:t>
        <a:bodyPr/>
        <a:lstStyle/>
        <a:p>
          <a:endParaRPr lang="en-US"/>
        </a:p>
      </dgm:t>
    </dgm:pt>
    <dgm:pt modelId="{8F36314F-0A8D-4886-ABBC-29570DDB9D3E}" type="pres">
      <dgm:prSet presAssocID="{6775E2F9-B7B6-447A-8654-6583ACC87C8F}" presName="root" presStyleCnt="0">
        <dgm:presLayoutVars>
          <dgm:dir/>
          <dgm:resizeHandles val="exact"/>
        </dgm:presLayoutVars>
      </dgm:prSet>
      <dgm:spPr/>
    </dgm:pt>
    <dgm:pt modelId="{7416FA11-1AED-4249-977B-C91A9BFB517C}" type="pres">
      <dgm:prSet presAssocID="{25E0B44A-5FA1-4600-87A1-E32F58765132}" presName="compNode" presStyleCnt="0"/>
      <dgm:spPr/>
    </dgm:pt>
    <dgm:pt modelId="{02BB73C6-C9D3-4622-BDAF-FAFD687626BD}" type="pres">
      <dgm:prSet presAssocID="{25E0B44A-5FA1-4600-87A1-E32F587651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06C5AA1-C46D-44EA-B948-20A8408A38B1}" type="pres">
      <dgm:prSet presAssocID="{25E0B44A-5FA1-4600-87A1-E32F58765132}" presName="iconSpace" presStyleCnt="0"/>
      <dgm:spPr/>
    </dgm:pt>
    <dgm:pt modelId="{1071ACBB-33F4-4E21-B4C7-709E2CE6F080}" type="pres">
      <dgm:prSet presAssocID="{25E0B44A-5FA1-4600-87A1-E32F58765132}" presName="parTx" presStyleLbl="revTx" presStyleIdx="0" presStyleCnt="12">
        <dgm:presLayoutVars>
          <dgm:chMax val="0"/>
          <dgm:chPref val="0"/>
        </dgm:presLayoutVars>
      </dgm:prSet>
      <dgm:spPr/>
    </dgm:pt>
    <dgm:pt modelId="{9EE273C2-10E4-4CE0-AEE9-4AB21293B93E}" type="pres">
      <dgm:prSet presAssocID="{25E0B44A-5FA1-4600-87A1-E32F58765132}" presName="txSpace" presStyleCnt="0"/>
      <dgm:spPr/>
    </dgm:pt>
    <dgm:pt modelId="{93FB9FF8-E117-40B4-AC27-A3E1DB6F5DFA}" type="pres">
      <dgm:prSet presAssocID="{25E0B44A-5FA1-4600-87A1-E32F58765132}" presName="desTx" presStyleLbl="revTx" presStyleIdx="1" presStyleCnt="12">
        <dgm:presLayoutVars/>
      </dgm:prSet>
      <dgm:spPr/>
    </dgm:pt>
    <dgm:pt modelId="{0803AADE-B9FE-4F2B-8B12-20AFCD151D16}" type="pres">
      <dgm:prSet presAssocID="{7083072D-B431-4685-9011-9625F18F6CBA}" presName="sibTrans" presStyleCnt="0"/>
      <dgm:spPr/>
    </dgm:pt>
    <dgm:pt modelId="{8C1ACEAE-3045-4D61-B26D-6436901E0F0C}" type="pres">
      <dgm:prSet presAssocID="{8A0C7377-4308-4A2D-9079-5B7C95640F0D}" presName="compNode" presStyleCnt="0"/>
      <dgm:spPr/>
    </dgm:pt>
    <dgm:pt modelId="{4A1D578E-8F3E-44B4-9636-61028910C460}" type="pres">
      <dgm:prSet presAssocID="{8A0C7377-4308-4A2D-9079-5B7C95640F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0085398-9BB4-497F-AE78-51A3879F2FC9}" type="pres">
      <dgm:prSet presAssocID="{8A0C7377-4308-4A2D-9079-5B7C95640F0D}" presName="iconSpace" presStyleCnt="0"/>
      <dgm:spPr/>
    </dgm:pt>
    <dgm:pt modelId="{20287FEA-7E8A-48B0-9B00-6656377BE762}" type="pres">
      <dgm:prSet presAssocID="{8A0C7377-4308-4A2D-9079-5B7C95640F0D}" presName="parTx" presStyleLbl="revTx" presStyleIdx="2" presStyleCnt="12">
        <dgm:presLayoutVars>
          <dgm:chMax val="0"/>
          <dgm:chPref val="0"/>
        </dgm:presLayoutVars>
      </dgm:prSet>
      <dgm:spPr/>
    </dgm:pt>
    <dgm:pt modelId="{C27F2004-03CE-4D75-8D6D-A8F305794089}" type="pres">
      <dgm:prSet presAssocID="{8A0C7377-4308-4A2D-9079-5B7C95640F0D}" presName="txSpace" presStyleCnt="0"/>
      <dgm:spPr/>
    </dgm:pt>
    <dgm:pt modelId="{9878F017-CFB7-47A8-A810-CCBA998F308E}" type="pres">
      <dgm:prSet presAssocID="{8A0C7377-4308-4A2D-9079-5B7C95640F0D}" presName="desTx" presStyleLbl="revTx" presStyleIdx="3" presStyleCnt="12">
        <dgm:presLayoutVars/>
      </dgm:prSet>
      <dgm:spPr/>
    </dgm:pt>
    <dgm:pt modelId="{C4033B56-3008-4ABD-9CF9-4CCF5798204F}" type="pres">
      <dgm:prSet presAssocID="{0401F613-A565-4BCC-9F45-ADB21D4CABFF}" presName="sibTrans" presStyleCnt="0"/>
      <dgm:spPr/>
    </dgm:pt>
    <dgm:pt modelId="{025961BC-D0CE-4260-971A-60A1F34DC462}" type="pres">
      <dgm:prSet presAssocID="{D430930C-9FBA-4FB0-954A-1C542AEF84C0}" presName="compNode" presStyleCnt="0"/>
      <dgm:spPr/>
    </dgm:pt>
    <dgm:pt modelId="{4C5856D0-79A5-4AF2-A654-E134C70ECE61}" type="pres">
      <dgm:prSet presAssocID="{D430930C-9FBA-4FB0-954A-1C542AEF84C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0C28D1-2105-470C-A311-1AE74984FAD3}" type="pres">
      <dgm:prSet presAssocID="{D430930C-9FBA-4FB0-954A-1C542AEF84C0}" presName="iconSpace" presStyleCnt="0"/>
      <dgm:spPr/>
    </dgm:pt>
    <dgm:pt modelId="{455241B7-E786-48F0-976B-F507F24F969E}" type="pres">
      <dgm:prSet presAssocID="{D430930C-9FBA-4FB0-954A-1C542AEF84C0}" presName="parTx" presStyleLbl="revTx" presStyleIdx="4" presStyleCnt="12">
        <dgm:presLayoutVars>
          <dgm:chMax val="0"/>
          <dgm:chPref val="0"/>
        </dgm:presLayoutVars>
      </dgm:prSet>
      <dgm:spPr/>
    </dgm:pt>
    <dgm:pt modelId="{E19F9BC8-1F7C-4A7D-82EF-D4DBD8DA2D02}" type="pres">
      <dgm:prSet presAssocID="{D430930C-9FBA-4FB0-954A-1C542AEF84C0}" presName="txSpace" presStyleCnt="0"/>
      <dgm:spPr/>
    </dgm:pt>
    <dgm:pt modelId="{6E773537-9579-442C-8179-C358A191E61F}" type="pres">
      <dgm:prSet presAssocID="{D430930C-9FBA-4FB0-954A-1C542AEF84C0}" presName="desTx" presStyleLbl="revTx" presStyleIdx="5" presStyleCnt="12">
        <dgm:presLayoutVars/>
      </dgm:prSet>
      <dgm:spPr/>
    </dgm:pt>
    <dgm:pt modelId="{6CBD755F-084E-4720-AEF8-4205DBF0639D}" type="pres">
      <dgm:prSet presAssocID="{AE69C8CF-E51E-4AC5-9EB1-74200CF12ACD}" presName="sibTrans" presStyleCnt="0"/>
      <dgm:spPr/>
    </dgm:pt>
    <dgm:pt modelId="{5E6E3ACA-E522-44DC-B481-12C1C2521FE6}" type="pres">
      <dgm:prSet presAssocID="{B341E857-E1EA-491E-87CB-26560D5FEF53}" presName="compNode" presStyleCnt="0"/>
      <dgm:spPr/>
    </dgm:pt>
    <dgm:pt modelId="{6E530642-C644-4442-92D8-9CF859519DC4}" type="pres">
      <dgm:prSet presAssocID="{B341E857-E1EA-491E-87CB-26560D5FEF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FF247-6E43-4823-8FAE-348BCC91E48C}" type="pres">
      <dgm:prSet presAssocID="{B341E857-E1EA-491E-87CB-26560D5FEF53}" presName="iconSpace" presStyleCnt="0"/>
      <dgm:spPr/>
    </dgm:pt>
    <dgm:pt modelId="{4BB35EF0-92A0-44A2-A3A0-EEC89ED8F9D6}" type="pres">
      <dgm:prSet presAssocID="{B341E857-E1EA-491E-87CB-26560D5FEF53}" presName="parTx" presStyleLbl="revTx" presStyleIdx="6" presStyleCnt="12">
        <dgm:presLayoutVars>
          <dgm:chMax val="0"/>
          <dgm:chPref val="0"/>
        </dgm:presLayoutVars>
      </dgm:prSet>
      <dgm:spPr/>
    </dgm:pt>
    <dgm:pt modelId="{C8AF1F2C-C582-4F4B-8AEA-B70ACE29D370}" type="pres">
      <dgm:prSet presAssocID="{B341E857-E1EA-491E-87CB-26560D5FEF53}" presName="txSpace" presStyleCnt="0"/>
      <dgm:spPr/>
    </dgm:pt>
    <dgm:pt modelId="{3256B300-A99E-4C3F-80FD-73E76F4DF0F1}" type="pres">
      <dgm:prSet presAssocID="{B341E857-E1EA-491E-87CB-26560D5FEF53}" presName="desTx" presStyleLbl="revTx" presStyleIdx="7" presStyleCnt="12">
        <dgm:presLayoutVars/>
      </dgm:prSet>
      <dgm:spPr/>
    </dgm:pt>
    <dgm:pt modelId="{F7CDD057-4245-423B-BA19-515F75390BC8}" type="pres">
      <dgm:prSet presAssocID="{8400F833-5174-46B9-9834-49811DAD8150}" presName="sibTrans" presStyleCnt="0"/>
      <dgm:spPr/>
    </dgm:pt>
    <dgm:pt modelId="{A9FEB762-A4A8-41CC-9CB3-ADCC7F2F49A8}" type="pres">
      <dgm:prSet presAssocID="{CDE7FD32-C841-4380-AF31-A5AE16B0F2F0}" presName="compNode" presStyleCnt="0"/>
      <dgm:spPr/>
    </dgm:pt>
    <dgm:pt modelId="{BC17DDC8-4E20-4D32-B2F7-CBC24DAA9595}" type="pres">
      <dgm:prSet presAssocID="{CDE7FD32-C841-4380-AF31-A5AE16B0F2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D25703-D2C2-4BBD-B856-F35A4401000E}" type="pres">
      <dgm:prSet presAssocID="{CDE7FD32-C841-4380-AF31-A5AE16B0F2F0}" presName="iconSpace" presStyleCnt="0"/>
      <dgm:spPr/>
    </dgm:pt>
    <dgm:pt modelId="{7F30CF3E-6B7F-4F66-8FB2-2419550E8E4B}" type="pres">
      <dgm:prSet presAssocID="{CDE7FD32-C841-4380-AF31-A5AE16B0F2F0}" presName="parTx" presStyleLbl="revTx" presStyleIdx="8" presStyleCnt="12">
        <dgm:presLayoutVars>
          <dgm:chMax val="0"/>
          <dgm:chPref val="0"/>
        </dgm:presLayoutVars>
      </dgm:prSet>
      <dgm:spPr/>
    </dgm:pt>
    <dgm:pt modelId="{42C3DE22-A644-441F-B3C8-1F59801C05A5}" type="pres">
      <dgm:prSet presAssocID="{CDE7FD32-C841-4380-AF31-A5AE16B0F2F0}" presName="txSpace" presStyleCnt="0"/>
      <dgm:spPr/>
    </dgm:pt>
    <dgm:pt modelId="{93866F0E-FB90-4639-BEC1-044829C0BFDF}" type="pres">
      <dgm:prSet presAssocID="{CDE7FD32-C841-4380-AF31-A5AE16B0F2F0}" presName="desTx" presStyleLbl="revTx" presStyleIdx="9" presStyleCnt="12">
        <dgm:presLayoutVars/>
      </dgm:prSet>
      <dgm:spPr/>
    </dgm:pt>
    <dgm:pt modelId="{ACCABB4B-E321-4B95-A6AB-1A8BDA13D05E}" type="pres">
      <dgm:prSet presAssocID="{C6332FA9-84BA-49EE-AFFF-3B8E5959DE23}" presName="sibTrans" presStyleCnt="0"/>
      <dgm:spPr/>
    </dgm:pt>
    <dgm:pt modelId="{9740BCE7-DDDC-4791-A1F0-636DC85807E4}" type="pres">
      <dgm:prSet presAssocID="{B17BC344-6356-4CD0-B163-815E0D5FFEA9}" presName="compNode" presStyleCnt="0"/>
      <dgm:spPr/>
    </dgm:pt>
    <dgm:pt modelId="{9D89A32E-DADB-49FC-AC28-F03E67B99C63}" type="pres">
      <dgm:prSet presAssocID="{B17BC344-6356-4CD0-B163-815E0D5FFE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1D10D7-4FFC-4B31-A6CF-353A8166FAC4}" type="pres">
      <dgm:prSet presAssocID="{B17BC344-6356-4CD0-B163-815E0D5FFEA9}" presName="iconSpace" presStyleCnt="0"/>
      <dgm:spPr/>
    </dgm:pt>
    <dgm:pt modelId="{E2A5973A-E234-4C49-B2AF-D0B3965F2FE1}" type="pres">
      <dgm:prSet presAssocID="{B17BC344-6356-4CD0-B163-815E0D5FFEA9}" presName="parTx" presStyleLbl="revTx" presStyleIdx="10" presStyleCnt="12">
        <dgm:presLayoutVars>
          <dgm:chMax val="0"/>
          <dgm:chPref val="0"/>
        </dgm:presLayoutVars>
      </dgm:prSet>
      <dgm:spPr/>
    </dgm:pt>
    <dgm:pt modelId="{B96DEAA5-6326-43DC-BE02-D5815A065580}" type="pres">
      <dgm:prSet presAssocID="{B17BC344-6356-4CD0-B163-815E0D5FFEA9}" presName="txSpace" presStyleCnt="0"/>
      <dgm:spPr/>
    </dgm:pt>
    <dgm:pt modelId="{5973689F-67B4-427C-8577-99FA2278F27A}" type="pres">
      <dgm:prSet presAssocID="{B17BC344-6356-4CD0-B163-815E0D5FFEA9}" presName="desTx" presStyleLbl="revTx" presStyleIdx="11" presStyleCnt="12">
        <dgm:presLayoutVars/>
      </dgm:prSet>
      <dgm:spPr/>
    </dgm:pt>
  </dgm:ptLst>
  <dgm:cxnLst>
    <dgm:cxn modelId="{332A2403-3D9D-400D-833A-EFED49BB636C}" type="presOf" srcId="{7535DC30-31D2-4A13-86D9-9DECCE49DAAD}" destId="{93FB9FF8-E117-40B4-AC27-A3E1DB6F5DFA}" srcOrd="0" destOrd="0" presId="urn:microsoft.com/office/officeart/2018/2/layout/IconLabelDescriptionList"/>
    <dgm:cxn modelId="{A8589D0E-2147-45A2-A910-064557D695B3}" srcId="{D430930C-9FBA-4FB0-954A-1C542AEF84C0}" destId="{CE115F22-078E-4E52-BDCF-1350847836BB}" srcOrd="0" destOrd="0" parTransId="{CE79B175-F515-4A89-8C87-A0F1ECC20D7D}" sibTransId="{4DB7F40D-252D-4F8C-B0B4-19FE9F0A233B}"/>
    <dgm:cxn modelId="{AE6C1E10-3C64-44E6-B3F8-4E7E0ECB070A}" srcId="{6775E2F9-B7B6-447A-8654-6583ACC87C8F}" destId="{B17BC344-6356-4CD0-B163-815E0D5FFEA9}" srcOrd="5" destOrd="0" parTransId="{D9298CC8-68AC-41C6-AD12-AFD0FCCD79CF}" sibTransId="{A79BA8E4-2F61-40C7-9D12-C8265ECA3EBC}"/>
    <dgm:cxn modelId="{79D50117-F60C-454D-9099-21622E02A698}" srcId="{6775E2F9-B7B6-447A-8654-6583ACC87C8F}" destId="{25E0B44A-5FA1-4600-87A1-E32F58765132}" srcOrd="0" destOrd="0" parTransId="{41B18EF5-684B-48C8-AC80-045206FD4622}" sibTransId="{7083072D-B431-4685-9011-9625F18F6CBA}"/>
    <dgm:cxn modelId="{B2260223-781B-4BDD-BDF5-851316C0CC9A}" type="presOf" srcId="{7BDEF3A0-4A25-4DA2-B30B-640DEA8345CA}" destId="{93866F0E-FB90-4639-BEC1-044829C0BFDF}" srcOrd="0" destOrd="0" presId="urn:microsoft.com/office/officeart/2018/2/layout/IconLabelDescriptionList"/>
    <dgm:cxn modelId="{3634E82E-0910-4B71-A1D3-6BD79C57B0A5}" srcId="{25E0B44A-5FA1-4600-87A1-E32F58765132}" destId="{7535DC30-31D2-4A13-86D9-9DECCE49DAAD}" srcOrd="0" destOrd="0" parTransId="{2588098B-B8D7-49DD-A9B9-9D89F3961D50}" sibTransId="{A3AAE7C1-27BC-44CC-90F4-F55F4DD321B3}"/>
    <dgm:cxn modelId="{83B72C38-F64C-4E6D-B5C4-02E8ADB94679}" type="presOf" srcId="{B341E857-E1EA-491E-87CB-26560D5FEF53}" destId="{4BB35EF0-92A0-44A2-A3A0-EEC89ED8F9D6}" srcOrd="0" destOrd="0" presId="urn:microsoft.com/office/officeart/2018/2/layout/IconLabelDescriptionList"/>
    <dgm:cxn modelId="{FF64805F-BC47-4D4C-858E-D32FF310F049}" srcId="{6775E2F9-B7B6-447A-8654-6583ACC87C8F}" destId="{8A0C7377-4308-4A2D-9079-5B7C95640F0D}" srcOrd="1" destOrd="0" parTransId="{D6510D72-706B-442A-BA2D-9E1F16B6C52B}" sibTransId="{0401F613-A565-4BCC-9F45-ADB21D4CABFF}"/>
    <dgm:cxn modelId="{75025B69-1833-4EDD-9798-988E16775034}" type="presOf" srcId="{8A0C7377-4308-4A2D-9079-5B7C95640F0D}" destId="{20287FEA-7E8A-48B0-9B00-6656377BE762}" srcOrd="0" destOrd="0" presId="urn:microsoft.com/office/officeart/2018/2/layout/IconLabelDescriptionList"/>
    <dgm:cxn modelId="{7873E76C-9B73-439E-9516-FA3725829D76}" type="presOf" srcId="{CE115F22-078E-4E52-BDCF-1350847836BB}" destId="{6E773537-9579-442C-8179-C358A191E61F}" srcOrd="0" destOrd="0" presId="urn:microsoft.com/office/officeart/2018/2/layout/IconLabelDescriptionList"/>
    <dgm:cxn modelId="{33BE824F-4593-4590-B90E-03E8C98125BC}" type="presOf" srcId="{6775E2F9-B7B6-447A-8654-6583ACC87C8F}" destId="{8F36314F-0A8D-4886-ABBC-29570DDB9D3E}" srcOrd="0" destOrd="0" presId="urn:microsoft.com/office/officeart/2018/2/layout/IconLabelDescriptionList"/>
    <dgm:cxn modelId="{8D737473-2831-426D-ADBD-2BC9D26F3492}" type="presOf" srcId="{CDE7FD32-C841-4380-AF31-A5AE16B0F2F0}" destId="{7F30CF3E-6B7F-4F66-8FB2-2419550E8E4B}" srcOrd="0" destOrd="0" presId="urn:microsoft.com/office/officeart/2018/2/layout/IconLabelDescriptionList"/>
    <dgm:cxn modelId="{E6D44889-8ABE-4524-BD54-29946AE552A7}" type="presOf" srcId="{B17BC344-6356-4CD0-B163-815E0D5FFEA9}" destId="{E2A5973A-E234-4C49-B2AF-D0B3965F2FE1}" srcOrd="0" destOrd="0" presId="urn:microsoft.com/office/officeart/2018/2/layout/IconLabelDescriptionList"/>
    <dgm:cxn modelId="{CE512BBF-F8A7-41F8-9169-847A5DA01BBD}" srcId="{6775E2F9-B7B6-447A-8654-6583ACC87C8F}" destId="{CDE7FD32-C841-4380-AF31-A5AE16B0F2F0}" srcOrd="4" destOrd="0" parTransId="{240A86F4-D405-44F5-888A-30F49D3D7329}" sibTransId="{C6332FA9-84BA-49EE-AFFF-3B8E5959DE23}"/>
    <dgm:cxn modelId="{CA1A9AD3-78A8-40A5-AC9D-C35125FFECD7}" srcId="{6775E2F9-B7B6-447A-8654-6583ACC87C8F}" destId="{B341E857-E1EA-491E-87CB-26560D5FEF53}" srcOrd="3" destOrd="0" parTransId="{BBCCCD1C-C790-44AA-ACDA-BEA90064F6FB}" sibTransId="{8400F833-5174-46B9-9834-49811DAD8150}"/>
    <dgm:cxn modelId="{A96C03E4-0402-4075-BAD1-30676228586A}" srcId="{6775E2F9-B7B6-447A-8654-6583ACC87C8F}" destId="{D430930C-9FBA-4FB0-954A-1C542AEF84C0}" srcOrd="2" destOrd="0" parTransId="{72574BCF-0094-493F-920D-04A67AA9B163}" sibTransId="{AE69C8CF-E51E-4AC5-9EB1-74200CF12ACD}"/>
    <dgm:cxn modelId="{D6D809E4-C246-4977-8891-CB5A0CE19BA9}" type="presOf" srcId="{25E0B44A-5FA1-4600-87A1-E32F58765132}" destId="{1071ACBB-33F4-4E21-B4C7-709E2CE6F080}" srcOrd="0" destOrd="0" presId="urn:microsoft.com/office/officeart/2018/2/layout/IconLabelDescriptionList"/>
    <dgm:cxn modelId="{35C0ADE9-FBDB-45D7-8B2F-00A15FD1A02A}" type="presOf" srcId="{D430930C-9FBA-4FB0-954A-1C542AEF84C0}" destId="{455241B7-E786-48F0-976B-F507F24F969E}" srcOrd="0" destOrd="0" presId="urn:microsoft.com/office/officeart/2018/2/layout/IconLabelDescriptionList"/>
    <dgm:cxn modelId="{EBE6B6F9-4131-4761-B87E-0FF9F4598520}" srcId="{CDE7FD32-C841-4380-AF31-A5AE16B0F2F0}" destId="{7BDEF3A0-4A25-4DA2-B30B-640DEA8345CA}" srcOrd="0" destOrd="0" parTransId="{F3ADAFF2-0B10-42FE-941F-71E07B77BA72}" sibTransId="{935F0E35-F043-4461-9365-BACA43F79F67}"/>
    <dgm:cxn modelId="{0EA014A8-AB77-47E8-8D02-D6BF5C4D03E7}" type="presParOf" srcId="{8F36314F-0A8D-4886-ABBC-29570DDB9D3E}" destId="{7416FA11-1AED-4249-977B-C91A9BFB517C}" srcOrd="0" destOrd="0" presId="urn:microsoft.com/office/officeart/2018/2/layout/IconLabelDescriptionList"/>
    <dgm:cxn modelId="{314FE36D-8BAA-44C9-89C6-9ABCE5BDC734}" type="presParOf" srcId="{7416FA11-1AED-4249-977B-C91A9BFB517C}" destId="{02BB73C6-C9D3-4622-BDAF-FAFD687626BD}" srcOrd="0" destOrd="0" presId="urn:microsoft.com/office/officeart/2018/2/layout/IconLabelDescriptionList"/>
    <dgm:cxn modelId="{7ADF573C-A265-484B-AE7C-002ED65F60F2}" type="presParOf" srcId="{7416FA11-1AED-4249-977B-C91A9BFB517C}" destId="{706C5AA1-C46D-44EA-B948-20A8408A38B1}" srcOrd="1" destOrd="0" presId="urn:microsoft.com/office/officeart/2018/2/layout/IconLabelDescriptionList"/>
    <dgm:cxn modelId="{448E96A6-02A6-40DB-98FA-31063C3ACA09}" type="presParOf" srcId="{7416FA11-1AED-4249-977B-C91A9BFB517C}" destId="{1071ACBB-33F4-4E21-B4C7-709E2CE6F080}" srcOrd="2" destOrd="0" presId="urn:microsoft.com/office/officeart/2018/2/layout/IconLabelDescriptionList"/>
    <dgm:cxn modelId="{A2C85FC0-6198-4109-B34A-E016F23F81EF}" type="presParOf" srcId="{7416FA11-1AED-4249-977B-C91A9BFB517C}" destId="{9EE273C2-10E4-4CE0-AEE9-4AB21293B93E}" srcOrd="3" destOrd="0" presId="urn:microsoft.com/office/officeart/2018/2/layout/IconLabelDescriptionList"/>
    <dgm:cxn modelId="{54A50742-E857-48CE-A74B-9C7A376DE9BC}" type="presParOf" srcId="{7416FA11-1AED-4249-977B-C91A9BFB517C}" destId="{93FB9FF8-E117-40B4-AC27-A3E1DB6F5DFA}" srcOrd="4" destOrd="0" presId="urn:microsoft.com/office/officeart/2018/2/layout/IconLabelDescriptionList"/>
    <dgm:cxn modelId="{0342BC30-8951-43BD-8C32-199478098205}" type="presParOf" srcId="{8F36314F-0A8D-4886-ABBC-29570DDB9D3E}" destId="{0803AADE-B9FE-4F2B-8B12-20AFCD151D16}" srcOrd="1" destOrd="0" presId="urn:microsoft.com/office/officeart/2018/2/layout/IconLabelDescriptionList"/>
    <dgm:cxn modelId="{A70DD920-6885-48B7-B38A-9BE490A5F53A}" type="presParOf" srcId="{8F36314F-0A8D-4886-ABBC-29570DDB9D3E}" destId="{8C1ACEAE-3045-4D61-B26D-6436901E0F0C}" srcOrd="2" destOrd="0" presId="urn:microsoft.com/office/officeart/2018/2/layout/IconLabelDescriptionList"/>
    <dgm:cxn modelId="{A98E3BF8-E8A1-4CE6-AADB-153B289051A9}" type="presParOf" srcId="{8C1ACEAE-3045-4D61-B26D-6436901E0F0C}" destId="{4A1D578E-8F3E-44B4-9636-61028910C460}" srcOrd="0" destOrd="0" presId="urn:microsoft.com/office/officeart/2018/2/layout/IconLabelDescriptionList"/>
    <dgm:cxn modelId="{6283BC64-E283-405F-871E-271A5C9961A8}" type="presParOf" srcId="{8C1ACEAE-3045-4D61-B26D-6436901E0F0C}" destId="{30085398-9BB4-497F-AE78-51A3879F2FC9}" srcOrd="1" destOrd="0" presId="urn:microsoft.com/office/officeart/2018/2/layout/IconLabelDescriptionList"/>
    <dgm:cxn modelId="{7ACD126C-6BEE-4371-9D19-8CCA04B4BAD7}" type="presParOf" srcId="{8C1ACEAE-3045-4D61-B26D-6436901E0F0C}" destId="{20287FEA-7E8A-48B0-9B00-6656377BE762}" srcOrd="2" destOrd="0" presId="urn:microsoft.com/office/officeart/2018/2/layout/IconLabelDescriptionList"/>
    <dgm:cxn modelId="{34CF1D4B-49C0-4E07-88FC-972E84B11BAD}" type="presParOf" srcId="{8C1ACEAE-3045-4D61-B26D-6436901E0F0C}" destId="{C27F2004-03CE-4D75-8D6D-A8F305794089}" srcOrd="3" destOrd="0" presId="urn:microsoft.com/office/officeart/2018/2/layout/IconLabelDescriptionList"/>
    <dgm:cxn modelId="{EC0F2B2C-ACE1-4FD7-B58A-C68CCF8CAEE7}" type="presParOf" srcId="{8C1ACEAE-3045-4D61-B26D-6436901E0F0C}" destId="{9878F017-CFB7-47A8-A810-CCBA998F308E}" srcOrd="4" destOrd="0" presId="urn:microsoft.com/office/officeart/2018/2/layout/IconLabelDescriptionList"/>
    <dgm:cxn modelId="{6333775C-0236-4DDE-96F1-9FDB5880F49F}" type="presParOf" srcId="{8F36314F-0A8D-4886-ABBC-29570DDB9D3E}" destId="{C4033B56-3008-4ABD-9CF9-4CCF5798204F}" srcOrd="3" destOrd="0" presId="urn:microsoft.com/office/officeart/2018/2/layout/IconLabelDescriptionList"/>
    <dgm:cxn modelId="{08107E59-43CA-4026-9669-25FC83D20B52}" type="presParOf" srcId="{8F36314F-0A8D-4886-ABBC-29570DDB9D3E}" destId="{025961BC-D0CE-4260-971A-60A1F34DC462}" srcOrd="4" destOrd="0" presId="urn:microsoft.com/office/officeart/2018/2/layout/IconLabelDescriptionList"/>
    <dgm:cxn modelId="{8B4BAE08-AD9F-4E7B-A179-25B809BEE38F}" type="presParOf" srcId="{025961BC-D0CE-4260-971A-60A1F34DC462}" destId="{4C5856D0-79A5-4AF2-A654-E134C70ECE61}" srcOrd="0" destOrd="0" presId="urn:microsoft.com/office/officeart/2018/2/layout/IconLabelDescriptionList"/>
    <dgm:cxn modelId="{A978660B-1442-452E-BD55-D744C7A39DC8}" type="presParOf" srcId="{025961BC-D0CE-4260-971A-60A1F34DC462}" destId="{E00C28D1-2105-470C-A311-1AE74984FAD3}" srcOrd="1" destOrd="0" presId="urn:microsoft.com/office/officeart/2018/2/layout/IconLabelDescriptionList"/>
    <dgm:cxn modelId="{2EC22275-1F73-4054-A48C-707DC20F1B71}" type="presParOf" srcId="{025961BC-D0CE-4260-971A-60A1F34DC462}" destId="{455241B7-E786-48F0-976B-F507F24F969E}" srcOrd="2" destOrd="0" presId="urn:microsoft.com/office/officeart/2018/2/layout/IconLabelDescriptionList"/>
    <dgm:cxn modelId="{789EB7DB-A6F5-4843-9817-881DE4A331A4}" type="presParOf" srcId="{025961BC-D0CE-4260-971A-60A1F34DC462}" destId="{E19F9BC8-1F7C-4A7D-82EF-D4DBD8DA2D02}" srcOrd="3" destOrd="0" presId="urn:microsoft.com/office/officeart/2018/2/layout/IconLabelDescriptionList"/>
    <dgm:cxn modelId="{30670F60-F31A-4A9B-AD64-591F4D496E3B}" type="presParOf" srcId="{025961BC-D0CE-4260-971A-60A1F34DC462}" destId="{6E773537-9579-442C-8179-C358A191E61F}" srcOrd="4" destOrd="0" presId="urn:microsoft.com/office/officeart/2018/2/layout/IconLabelDescriptionList"/>
    <dgm:cxn modelId="{1E68B6E5-AA55-44F4-8051-851AB9E3EF50}" type="presParOf" srcId="{8F36314F-0A8D-4886-ABBC-29570DDB9D3E}" destId="{6CBD755F-084E-4720-AEF8-4205DBF0639D}" srcOrd="5" destOrd="0" presId="urn:microsoft.com/office/officeart/2018/2/layout/IconLabelDescriptionList"/>
    <dgm:cxn modelId="{06959FB2-6D77-4C6B-8762-4F36C7CC1DAE}" type="presParOf" srcId="{8F36314F-0A8D-4886-ABBC-29570DDB9D3E}" destId="{5E6E3ACA-E522-44DC-B481-12C1C2521FE6}" srcOrd="6" destOrd="0" presId="urn:microsoft.com/office/officeart/2018/2/layout/IconLabelDescriptionList"/>
    <dgm:cxn modelId="{D54BBDE6-FB3B-428D-966A-0C295571F296}" type="presParOf" srcId="{5E6E3ACA-E522-44DC-B481-12C1C2521FE6}" destId="{6E530642-C644-4442-92D8-9CF859519DC4}" srcOrd="0" destOrd="0" presId="urn:microsoft.com/office/officeart/2018/2/layout/IconLabelDescriptionList"/>
    <dgm:cxn modelId="{72FF3DF1-9924-4DD1-817E-10EC0825ECA1}" type="presParOf" srcId="{5E6E3ACA-E522-44DC-B481-12C1C2521FE6}" destId="{D06FF247-6E43-4823-8FAE-348BCC91E48C}" srcOrd="1" destOrd="0" presId="urn:microsoft.com/office/officeart/2018/2/layout/IconLabelDescriptionList"/>
    <dgm:cxn modelId="{D8FAF83B-6B09-4073-8414-90E2E146C0A0}" type="presParOf" srcId="{5E6E3ACA-E522-44DC-B481-12C1C2521FE6}" destId="{4BB35EF0-92A0-44A2-A3A0-EEC89ED8F9D6}" srcOrd="2" destOrd="0" presId="urn:microsoft.com/office/officeart/2018/2/layout/IconLabelDescriptionList"/>
    <dgm:cxn modelId="{79BF085E-4461-461B-8B1B-50D64A5E752C}" type="presParOf" srcId="{5E6E3ACA-E522-44DC-B481-12C1C2521FE6}" destId="{C8AF1F2C-C582-4F4B-8AEA-B70ACE29D370}" srcOrd="3" destOrd="0" presId="urn:microsoft.com/office/officeart/2018/2/layout/IconLabelDescriptionList"/>
    <dgm:cxn modelId="{FC2EFCD7-19BF-4353-BB5D-5B0AF2B29F76}" type="presParOf" srcId="{5E6E3ACA-E522-44DC-B481-12C1C2521FE6}" destId="{3256B300-A99E-4C3F-80FD-73E76F4DF0F1}" srcOrd="4" destOrd="0" presId="urn:microsoft.com/office/officeart/2018/2/layout/IconLabelDescriptionList"/>
    <dgm:cxn modelId="{35053E22-975D-4928-A681-65CD76F8969A}" type="presParOf" srcId="{8F36314F-0A8D-4886-ABBC-29570DDB9D3E}" destId="{F7CDD057-4245-423B-BA19-515F75390BC8}" srcOrd="7" destOrd="0" presId="urn:microsoft.com/office/officeart/2018/2/layout/IconLabelDescriptionList"/>
    <dgm:cxn modelId="{A3226E6E-38E5-4186-8194-4991F1F7009A}" type="presParOf" srcId="{8F36314F-0A8D-4886-ABBC-29570DDB9D3E}" destId="{A9FEB762-A4A8-41CC-9CB3-ADCC7F2F49A8}" srcOrd="8" destOrd="0" presId="urn:microsoft.com/office/officeart/2018/2/layout/IconLabelDescriptionList"/>
    <dgm:cxn modelId="{F3F24B22-747C-4502-B8BE-787D57B21C4A}" type="presParOf" srcId="{A9FEB762-A4A8-41CC-9CB3-ADCC7F2F49A8}" destId="{BC17DDC8-4E20-4D32-B2F7-CBC24DAA9595}" srcOrd="0" destOrd="0" presId="urn:microsoft.com/office/officeart/2018/2/layout/IconLabelDescriptionList"/>
    <dgm:cxn modelId="{7A57B13F-A22F-4FF5-BF19-345AA7D35064}" type="presParOf" srcId="{A9FEB762-A4A8-41CC-9CB3-ADCC7F2F49A8}" destId="{74D25703-D2C2-4BBD-B856-F35A4401000E}" srcOrd="1" destOrd="0" presId="urn:microsoft.com/office/officeart/2018/2/layout/IconLabelDescriptionList"/>
    <dgm:cxn modelId="{9FB4E7C5-65B8-457A-8233-5D1D45D760FE}" type="presParOf" srcId="{A9FEB762-A4A8-41CC-9CB3-ADCC7F2F49A8}" destId="{7F30CF3E-6B7F-4F66-8FB2-2419550E8E4B}" srcOrd="2" destOrd="0" presId="urn:microsoft.com/office/officeart/2018/2/layout/IconLabelDescriptionList"/>
    <dgm:cxn modelId="{1219B8DC-D8A9-45B7-A8CA-021B822D3B47}" type="presParOf" srcId="{A9FEB762-A4A8-41CC-9CB3-ADCC7F2F49A8}" destId="{42C3DE22-A644-441F-B3C8-1F59801C05A5}" srcOrd="3" destOrd="0" presId="urn:microsoft.com/office/officeart/2018/2/layout/IconLabelDescriptionList"/>
    <dgm:cxn modelId="{069A38B0-350D-41ED-8FDE-1887C2329E91}" type="presParOf" srcId="{A9FEB762-A4A8-41CC-9CB3-ADCC7F2F49A8}" destId="{93866F0E-FB90-4639-BEC1-044829C0BFDF}" srcOrd="4" destOrd="0" presId="urn:microsoft.com/office/officeart/2018/2/layout/IconLabelDescriptionList"/>
    <dgm:cxn modelId="{D1DF09EC-B645-4A54-BBBC-77871DF0DB61}" type="presParOf" srcId="{8F36314F-0A8D-4886-ABBC-29570DDB9D3E}" destId="{ACCABB4B-E321-4B95-A6AB-1A8BDA13D05E}" srcOrd="9" destOrd="0" presId="urn:microsoft.com/office/officeart/2018/2/layout/IconLabelDescriptionList"/>
    <dgm:cxn modelId="{B42A0E64-093A-4D27-B1B0-B469C8FC12AE}" type="presParOf" srcId="{8F36314F-0A8D-4886-ABBC-29570DDB9D3E}" destId="{9740BCE7-DDDC-4791-A1F0-636DC85807E4}" srcOrd="10" destOrd="0" presId="urn:microsoft.com/office/officeart/2018/2/layout/IconLabelDescriptionList"/>
    <dgm:cxn modelId="{4552DE07-DAC0-49A4-BBD9-8F72BE62852C}" type="presParOf" srcId="{9740BCE7-DDDC-4791-A1F0-636DC85807E4}" destId="{9D89A32E-DADB-49FC-AC28-F03E67B99C63}" srcOrd="0" destOrd="0" presId="urn:microsoft.com/office/officeart/2018/2/layout/IconLabelDescriptionList"/>
    <dgm:cxn modelId="{2DE7B2E7-DA34-4A3B-9336-1C4DD536204B}" type="presParOf" srcId="{9740BCE7-DDDC-4791-A1F0-636DC85807E4}" destId="{3E1D10D7-4FFC-4B31-A6CF-353A8166FAC4}" srcOrd="1" destOrd="0" presId="urn:microsoft.com/office/officeart/2018/2/layout/IconLabelDescriptionList"/>
    <dgm:cxn modelId="{4F5D2C5A-E7F0-4D2C-A920-B73658AFE323}" type="presParOf" srcId="{9740BCE7-DDDC-4791-A1F0-636DC85807E4}" destId="{E2A5973A-E234-4C49-B2AF-D0B3965F2FE1}" srcOrd="2" destOrd="0" presId="urn:microsoft.com/office/officeart/2018/2/layout/IconLabelDescriptionList"/>
    <dgm:cxn modelId="{96048210-4441-4ACA-A369-93E657AED365}" type="presParOf" srcId="{9740BCE7-DDDC-4791-A1F0-636DC85807E4}" destId="{B96DEAA5-6326-43DC-BE02-D5815A065580}" srcOrd="3" destOrd="0" presId="urn:microsoft.com/office/officeart/2018/2/layout/IconLabelDescriptionList"/>
    <dgm:cxn modelId="{A244DF6C-4E12-4CCA-B2C5-514664830E25}" type="presParOf" srcId="{9740BCE7-DDDC-4791-A1F0-636DC85807E4}" destId="{5973689F-67B4-427C-8577-99FA2278F2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9AC31-57CA-4373-905F-75141DE82F4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67C53-114B-43F1-9F5F-98E7E95D655A}">
      <dgm:prSet/>
      <dgm:spPr/>
      <dgm:t>
        <a:bodyPr/>
        <a:lstStyle/>
        <a:p>
          <a:pPr>
            <a:defRPr b="1"/>
          </a:pPr>
          <a:r>
            <a:rPr lang="en-US" dirty="0"/>
            <a:t>Utilizes MongoDB's flexibility and scalability for managing diverse data types</a:t>
          </a:r>
        </a:p>
      </dgm:t>
    </dgm:pt>
    <dgm:pt modelId="{0423BB86-14B5-4A72-B403-7DEA93E13FD4}" type="parTrans" cxnId="{BE8FFD07-C4BE-4D7D-BF91-81E5F8F9C73E}">
      <dgm:prSet/>
      <dgm:spPr/>
      <dgm:t>
        <a:bodyPr/>
        <a:lstStyle/>
        <a:p>
          <a:endParaRPr lang="en-US"/>
        </a:p>
      </dgm:t>
    </dgm:pt>
    <dgm:pt modelId="{F1430932-9A85-4354-AD34-C2FCA3AC4A02}" type="sibTrans" cxnId="{BE8FFD07-C4BE-4D7D-BF91-81E5F8F9C73E}">
      <dgm:prSet/>
      <dgm:spPr/>
      <dgm:t>
        <a:bodyPr/>
        <a:lstStyle/>
        <a:p>
          <a:endParaRPr lang="en-US"/>
        </a:p>
      </dgm:t>
    </dgm:pt>
    <dgm:pt modelId="{BF0329FE-317E-4F3B-84B0-06165AD433AD}">
      <dgm:prSet/>
      <dgm:spPr/>
      <dgm:t>
        <a:bodyPr/>
        <a:lstStyle/>
        <a:p>
          <a:r>
            <a:rPr lang="en-US" dirty="0"/>
            <a:t>Authentication and Security</a:t>
          </a:r>
        </a:p>
      </dgm:t>
    </dgm:pt>
    <dgm:pt modelId="{8702F1DA-AFDA-4774-9822-12B659A098B3}" type="parTrans" cxnId="{38B0A662-6FCE-4B41-835A-047E6C926FAE}">
      <dgm:prSet/>
      <dgm:spPr/>
      <dgm:t>
        <a:bodyPr/>
        <a:lstStyle/>
        <a:p>
          <a:endParaRPr lang="en-US"/>
        </a:p>
      </dgm:t>
    </dgm:pt>
    <dgm:pt modelId="{6679B460-5C1E-4125-84E7-1A07BAE5AE2F}" type="sibTrans" cxnId="{38B0A662-6FCE-4B41-835A-047E6C926FAE}">
      <dgm:prSet/>
      <dgm:spPr/>
      <dgm:t>
        <a:bodyPr/>
        <a:lstStyle/>
        <a:p>
          <a:endParaRPr lang="en-US"/>
        </a:p>
      </dgm:t>
    </dgm:pt>
    <dgm:pt modelId="{5194BE1D-2016-40C6-AE56-F7E6DEDEACB7}">
      <dgm:prSet/>
      <dgm:spPr/>
      <dgm:t>
        <a:bodyPr/>
        <a:lstStyle/>
        <a:p>
          <a:pPr>
            <a:defRPr b="1"/>
          </a:pPr>
          <a:r>
            <a:rPr lang="en-US" dirty="0"/>
            <a:t>Implements JWT for secure authentication and authorization</a:t>
          </a:r>
        </a:p>
      </dgm:t>
    </dgm:pt>
    <dgm:pt modelId="{85FCD216-2A06-4979-A332-CD1C8BD9F948}" type="parTrans" cxnId="{78BFE653-8ADA-43D6-8A2D-2EB4E43E4AD7}">
      <dgm:prSet/>
      <dgm:spPr/>
      <dgm:t>
        <a:bodyPr/>
        <a:lstStyle/>
        <a:p>
          <a:endParaRPr lang="en-US"/>
        </a:p>
      </dgm:t>
    </dgm:pt>
    <dgm:pt modelId="{5C45AA87-2282-4A29-807C-61C21C5A67CF}" type="sibTrans" cxnId="{78BFE653-8ADA-43D6-8A2D-2EB4E43E4AD7}">
      <dgm:prSet/>
      <dgm:spPr/>
      <dgm:t>
        <a:bodyPr/>
        <a:lstStyle/>
        <a:p>
          <a:endParaRPr lang="en-US"/>
        </a:p>
      </dgm:t>
    </dgm:pt>
    <dgm:pt modelId="{1C65A228-3885-4C0F-B29B-DB9BA137E5B2}">
      <dgm:prSet/>
      <dgm:spPr/>
      <dgm:t>
        <a:bodyPr/>
        <a:lstStyle/>
        <a:p>
          <a:pPr>
            <a:defRPr b="1"/>
          </a:pPr>
          <a:r>
            <a:rPr lang="en-US" dirty="0"/>
            <a:t>Incorporates best practices for data encryption and protection against common security threats</a:t>
          </a:r>
        </a:p>
      </dgm:t>
    </dgm:pt>
    <dgm:pt modelId="{9DE2B072-5079-4036-95AD-8A25DDB96670}" type="parTrans" cxnId="{47225F31-1F36-4CC8-8934-D89E8E52DD4E}">
      <dgm:prSet/>
      <dgm:spPr/>
      <dgm:t>
        <a:bodyPr/>
        <a:lstStyle/>
        <a:p>
          <a:endParaRPr lang="en-US"/>
        </a:p>
      </dgm:t>
    </dgm:pt>
    <dgm:pt modelId="{DEC17789-026B-4652-BC9A-EA6A89E92BAE}" type="sibTrans" cxnId="{47225F31-1F36-4CC8-8934-D89E8E52DD4E}">
      <dgm:prSet/>
      <dgm:spPr/>
      <dgm:t>
        <a:bodyPr/>
        <a:lstStyle/>
        <a:p>
          <a:endParaRPr lang="en-US"/>
        </a:p>
      </dgm:t>
    </dgm:pt>
    <dgm:pt modelId="{CADC8F0D-6E6A-4E19-8DE9-7C847468E221}">
      <dgm:prSet/>
      <dgm:spPr/>
      <dgm:t>
        <a:bodyPr/>
        <a:lstStyle/>
        <a:p>
          <a:r>
            <a:rPr lang="en-US" dirty="0"/>
            <a:t>User Interface Design</a:t>
          </a:r>
        </a:p>
      </dgm:t>
    </dgm:pt>
    <dgm:pt modelId="{93A9C312-BEF8-4D28-9D0B-466AA59C41CB}" type="parTrans" cxnId="{AF2E0603-273C-47F4-889A-F6D2DA6F5A92}">
      <dgm:prSet/>
      <dgm:spPr/>
      <dgm:t>
        <a:bodyPr/>
        <a:lstStyle/>
        <a:p>
          <a:endParaRPr lang="en-US"/>
        </a:p>
      </dgm:t>
    </dgm:pt>
    <dgm:pt modelId="{EF7330DC-6419-487D-9A38-D10EBFD08B71}" type="sibTrans" cxnId="{AF2E0603-273C-47F4-889A-F6D2DA6F5A92}">
      <dgm:prSet/>
      <dgm:spPr/>
      <dgm:t>
        <a:bodyPr/>
        <a:lstStyle/>
        <a:p>
          <a:endParaRPr lang="en-US"/>
        </a:p>
      </dgm:t>
    </dgm:pt>
    <dgm:pt modelId="{8F48D415-8AA8-49CD-B9EB-1B7D569175B3}">
      <dgm:prSet/>
      <dgm:spPr/>
      <dgm:t>
        <a:bodyPr/>
        <a:lstStyle/>
        <a:p>
          <a:pPr>
            <a:defRPr b="1"/>
          </a:pPr>
          <a:r>
            <a:rPr lang="en-US" dirty="0"/>
            <a:t>Adopts modern UI/UX design principles for intuitive user interactions</a:t>
          </a:r>
        </a:p>
      </dgm:t>
    </dgm:pt>
    <dgm:pt modelId="{EAA74251-8D78-4D4F-92C1-495BB96C096B}" type="parTrans" cxnId="{5087F133-49F6-4505-A73E-15E9A8A8AD40}">
      <dgm:prSet/>
      <dgm:spPr/>
      <dgm:t>
        <a:bodyPr/>
        <a:lstStyle/>
        <a:p>
          <a:endParaRPr lang="en-US"/>
        </a:p>
      </dgm:t>
    </dgm:pt>
    <dgm:pt modelId="{EDF1C763-B636-4917-BBA5-E01BE86EADEF}" type="sibTrans" cxnId="{5087F133-49F6-4505-A73E-15E9A8A8AD40}">
      <dgm:prSet/>
      <dgm:spPr/>
      <dgm:t>
        <a:bodyPr/>
        <a:lstStyle/>
        <a:p>
          <a:endParaRPr lang="en-US"/>
        </a:p>
      </dgm:t>
    </dgm:pt>
    <dgm:pt modelId="{8952BD17-3061-4D2B-9143-E40410C95C73}">
      <dgm:prSet/>
      <dgm:spPr/>
      <dgm:t>
        <a:bodyPr/>
        <a:lstStyle/>
        <a:p>
          <a:pPr>
            <a:defRPr b="1"/>
          </a:pPr>
          <a:r>
            <a:rPr lang="en-US" dirty="0"/>
            <a:t>Implements responsive design to ensure seamless usability across various devices and screen sizes</a:t>
          </a:r>
        </a:p>
      </dgm:t>
    </dgm:pt>
    <dgm:pt modelId="{A22D9D30-2464-4280-8AEE-E1C742D8159A}" type="parTrans" cxnId="{5614A8F1-82CF-4B52-8DE5-8BEA14F9441E}">
      <dgm:prSet/>
      <dgm:spPr/>
      <dgm:t>
        <a:bodyPr/>
        <a:lstStyle/>
        <a:p>
          <a:endParaRPr lang="en-US"/>
        </a:p>
      </dgm:t>
    </dgm:pt>
    <dgm:pt modelId="{D1994775-216E-43D1-975C-0EF84D14633C}" type="sibTrans" cxnId="{5614A8F1-82CF-4B52-8DE5-8BEA14F9441E}">
      <dgm:prSet/>
      <dgm:spPr/>
      <dgm:t>
        <a:bodyPr/>
        <a:lstStyle/>
        <a:p>
          <a:endParaRPr lang="en-US"/>
        </a:p>
      </dgm:t>
    </dgm:pt>
    <dgm:pt modelId="{D1DABA53-2D85-44E7-B9D8-E9610EBA87BB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7E91A413-66A5-4254-AD02-B16410DDB12B}" type="parTrans" cxnId="{4C0A41EC-62D9-48CC-9959-93EE8B07D1A2}">
      <dgm:prSet/>
      <dgm:spPr/>
      <dgm:t>
        <a:bodyPr/>
        <a:lstStyle/>
        <a:p>
          <a:endParaRPr lang="en-US"/>
        </a:p>
      </dgm:t>
    </dgm:pt>
    <dgm:pt modelId="{E600045D-2855-4457-B892-E5BEDB9643D3}" type="sibTrans" cxnId="{4C0A41EC-62D9-48CC-9959-93EE8B07D1A2}">
      <dgm:prSet/>
      <dgm:spPr/>
      <dgm:t>
        <a:bodyPr/>
        <a:lstStyle/>
        <a:p>
          <a:endParaRPr lang="en-US"/>
        </a:p>
      </dgm:t>
    </dgm:pt>
    <dgm:pt modelId="{66D4ECE9-6EA0-4FEC-8245-EC9504D01A4A}">
      <dgm:prSet/>
      <dgm:spPr/>
      <dgm:t>
        <a:bodyPr/>
        <a:lstStyle/>
        <a:p>
          <a:pPr>
            <a:defRPr b="1"/>
          </a:pPr>
          <a:r>
            <a:rPr lang="en-US" dirty="0"/>
            <a:t>Utilizes Git for version control and collaboration among development teams</a:t>
          </a:r>
        </a:p>
      </dgm:t>
    </dgm:pt>
    <dgm:pt modelId="{3C9E6A0B-1FB7-49E9-8558-8A408F609688}" type="parTrans" cxnId="{CA64407D-4341-4DB4-BA2B-8845622BA497}">
      <dgm:prSet/>
      <dgm:spPr/>
      <dgm:t>
        <a:bodyPr/>
        <a:lstStyle/>
        <a:p>
          <a:endParaRPr lang="en-US"/>
        </a:p>
      </dgm:t>
    </dgm:pt>
    <dgm:pt modelId="{082D8C5E-BD15-4FC0-A972-1416932E69D6}" type="sibTrans" cxnId="{CA64407D-4341-4DB4-BA2B-8845622BA497}">
      <dgm:prSet/>
      <dgm:spPr/>
      <dgm:t>
        <a:bodyPr/>
        <a:lstStyle/>
        <a:p>
          <a:endParaRPr lang="en-US"/>
        </a:p>
      </dgm:t>
    </dgm:pt>
    <dgm:pt modelId="{27AF9C47-EC0E-43BA-8354-38C82C0876E6}" type="pres">
      <dgm:prSet presAssocID="{6139AC31-57CA-4373-905F-75141DE82F43}" presName="root" presStyleCnt="0">
        <dgm:presLayoutVars>
          <dgm:dir/>
          <dgm:resizeHandles val="exact"/>
        </dgm:presLayoutVars>
      </dgm:prSet>
      <dgm:spPr/>
    </dgm:pt>
    <dgm:pt modelId="{4E17EE5B-DD82-4AD5-A30F-63DA2728EAD0}" type="pres">
      <dgm:prSet presAssocID="{0DE67C53-114B-43F1-9F5F-98E7E95D655A}" presName="compNode" presStyleCnt="0"/>
      <dgm:spPr/>
    </dgm:pt>
    <dgm:pt modelId="{F023CE16-B209-4B1A-A501-6770426553DA}" type="pres">
      <dgm:prSet presAssocID="{0DE67C53-114B-43F1-9F5F-98E7E95D65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1B5F9B-00D8-4C13-B0D1-D96AE491580E}" type="pres">
      <dgm:prSet presAssocID="{0DE67C53-114B-43F1-9F5F-98E7E95D655A}" presName="iconSpace" presStyleCnt="0"/>
      <dgm:spPr/>
    </dgm:pt>
    <dgm:pt modelId="{79205F33-EFD2-4418-9ADD-6981A8CEBD91}" type="pres">
      <dgm:prSet presAssocID="{0DE67C53-114B-43F1-9F5F-98E7E95D655A}" presName="parTx" presStyleLbl="revTx" presStyleIdx="0" presStyleCnt="12">
        <dgm:presLayoutVars>
          <dgm:chMax val="0"/>
          <dgm:chPref val="0"/>
        </dgm:presLayoutVars>
      </dgm:prSet>
      <dgm:spPr/>
    </dgm:pt>
    <dgm:pt modelId="{BC390A72-BC51-43A2-9A64-19B861767917}" type="pres">
      <dgm:prSet presAssocID="{0DE67C53-114B-43F1-9F5F-98E7E95D655A}" presName="txSpace" presStyleCnt="0"/>
      <dgm:spPr/>
    </dgm:pt>
    <dgm:pt modelId="{810842B5-B3F3-4730-A4A9-D81FDF8B719E}" type="pres">
      <dgm:prSet presAssocID="{0DE67C53-114B-43F1-9F5F-98E7E95D655A}" presName="desTx" presStyleLbl="revTx" presStyleIdx="1" presStyleCnt="12">
        <dgm:presLayoutVars/>
      </dgm:prSet>
      <dgm:spPr/>
    </dgm:pt>
    <dgm:pt modelId="{DCDE5430-2452-45CF-9E0B-9CC3EE8CF1D7}" type="pres">
      <dgm:prSet presAssocID="{F1430932-9A85-4354-AD34-C2FCA3AC4A02}" presName="sibTrans" presStyleCnt="0"/>
      <dgm:spPr/>
    </dgm:pt>
    <dgm:pt modelId="{EBE047F1-200F-4508-AF90-6ABF31BEAE7A}" type="pres">
      <dgm:prSet presAssocID="{5194BE1D-2016-40C6-AE56-F7E6DEDEACB7}" presName="compNode" presStyleCnt="0"/>
      <dgm:spPr/>
    </dgm:pt>
    <dgm:pt modelId="{E82B0EEC-876F-43CB-94F5-DA810F0C4F5F}" type="pres">
      <dgm:prSet presAssocID="{5194BE1D-2016-40C6-AE56-F7E6DEDEAC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F0426BE-86C9-4571-B9CC-CE9403666884}" type="pres">
      <dgm:prSet presAssocID="{5194BE1D-2016-40C6-AE56-F7E6DEDEACB7}" presName="iconSpace" presStyleCnt="0"/>
      <dgm:spPr/>
    </dgm:pt>
    <dgm:pt modelId="{D0BE9AFD-AF9D-4525-8A52-70C76CC448F0}" type="pres">
      <dgm:prSet presAssocID="{5194BE1D-2016-40C6-AE56-F7E6DEDEACB7}" presName="parTx" presStyleLbl="revTx" presStyleIdx="2" presStyleCnt="12">
        <dgm:presLayoutVars>
          <dgm:chMax val="0"/>
          <dgm:chPref val="0"/>
        </dgm:presLayoutVars>
      </dgm:prSet>
      <dgm:spPr/>
    </dgm:pt>
    <dgm:pt modelId="{62A42C7D-BC74-448C-A4C1-05718D24AE21}" type="pres">
      <dgm:prSet presAssocID="{5194BE1D-2016-40C6-AE56-F7E6DEDEACB7}" presName="txSpace" presStyleCnt="0"/>
      <dgm:spPr/>
    </dgm:pt>
    <dgm:pt modelId="{E439F127-363F-40FD-9951-86DB93D3AE51}" type="pres">
      <dgm:prSet presAssocID="{5194BE1D-2016-40C6-AE56-F7E6DEDEACB7}" presName="desTx" presStyleLbl="revTx" presStyleIdx="3" presStyleCnt="12">
        <dgm:presLayoutVars/>
      </dgm:prSet>
      <dgm:spPr/>
    </dgm:pt>
    <dgm:pt modelId="{2B3AAA0D-7AAD-4819-BD10-6C7E22CBB098}" type="pres">
      <dgm:prSet presAssocID="{5C45AA87-2282-4A29-807C-61C21C5A67CF}" presName="sibTrans" presStyleCnt="0"/>
      <dgm:spPr/>
    </dgm:pt>
    <dgm:pt modelId="{25B64E5E-11DE-4069-B63B-E42FA55D620C}" type="pres">
      <dgm:prSet presAssocID="{1C65A228-3885-4C0F-B29B-DB9BA137E5B2}" presName="compNode" presStyleCnt="0"/>
      <dgm:spPr/>
    </dgm:pt>
    <dgm:pt modelId="{F57AF6CF-CB75-4846-98FD-8AA5082801E1}" type="pres">
      <dgm:prSet presAssocID="{1C65A228-3885-4C0F-B29B-DB9BA137E5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B61247-A66E-40AE-BC93-D6C4F68B792D}" type="pres">
      <dgm:prSet presAssocID="{1C65A228-3885-4C0F-B29B-DB9BA137E5B2}" presName="iconSpace" presStyleCnt="0"/>
      <dgm:spPr/>
    </dgm:pt>
    <dgm:pt modelId="{F4BD4A8F-133A-4561-BB8B-D1DBEEC16CA6}" type="pres">
      <dgm:prSet presAssocID="{1C65A228-3885-4C0F-B29B-DB9BA137E5B2}" presName="parTx" presStyleLbl="revTx" presStyleIdx="4" presStyleCnt="12">
        <dgm:presLayoutVars>
          <dgm:chMax val="0"/>
          <dgm:chPref val="0"/>
        </dgm:presLayoutVars>
      </dgm:prSet>
      <dgm:spPr/>
    </dgm:pt>
    <dgm:pt modelId="{3073D3B2-E7F8-4393-A02F-B7EF333F020A}" type="pres">
      <dgm:prSet presAssocID="{1C65A228-3885-4C0F-B29B-DB9BA137E5B2}" presName="txSpace" presStyleCnt="0"/>
      <dgm:spPr/>
    </dgm:pt>
    <dgm:pt modelId="{F973A17C-4CCF-46F8-8D2C-9AB09F03943A}" type="pres">
      <dgm:prSet presAssocID="{1C65A228-3885-4C0F-B29B-DB9BA137E5B2}" presName="desTx" presStyleLbl="revTx" presStyleIdx="5" presStyleCnt="12">
        <dgm:presLayoutVars/>
      </dgm:prSet>
      <dgm:spPr/>
    </dgm:pt>
    <dgm:pt modelId="{23AA2048-E5ED-4BE0-A262-0A170CDDC2F2}" type="pres">
      <dgm:prSet presAssocID="{DEC17789-026B-4652-BC9A-EA6A89E92BAE}" presName="sibTrans" presStyleCnt="0"/>
      <dgm:spPr/>
    </dgm:pt>
    <dgm:pt modelId="{4507D5F6-C249-4535-89E8-A1CD122B0961}" type="pres">
      <dgm:prSet presAssocID="{8F48D415-8AA8-49CD-B9EB-1B7D569175B3}" presName="compNode" presStyleCnt="0"/>
      <dgm:spPr/>
    </dgm:pt>
    <dgm:pt modelId="{7420656E-6E72-482E-AC35-D9583614CB32}" type="pres">
      <dgm:prSet presAssocID="{8F48D415-8AA8-49CD-B9EB-1B7D569175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A39D75-71A1-4D95-A27B-5F99D77490F5}" type="pres">
      <dgm:prSet presAssocID="{8F48D415-8AA8-49CD-B9EB-1B7D569175B3}" presName="iconSpace" presStyleCnt="0"/>
      <dgm:spPr/>
    </dgm:pt>
    <dgm:pt modelId="{F0417393-CC8E-4B79-A0C0-001D8297306B}" type="pres">
      <dgm:prSet presAssocID="{8F48D415-8AA8-49CD-B9EB-1B7D569175B3}" presName="parTx" presStyleLbl="revTx" presStyleIdx="6" presStyleCnt="12">
        <dgm:presLayoutVars>
          <dgm:chMax val="0"/>
          <dgm:chPref val="0"/>
        </dgm:presLayoutVars>
      </dgm:prSet>
      <dgm:spPr/>
    </dgm:pt>
    <dgm:pt modelId="{F0A47C8E-7778-4B5E-8D1D-47E213B7FBCE}" type="pres">
      <dgm:prSet presAssocID="{8F48D415-8AA8-49CD-B9EB-1B7D569175B3}" presName="txSpace" presStyleCnt="0"/>
      <dgm:spPr/>
    </dgm:pt>
    <dgm:pt modelId="{7C48A285-CEFB-4DE6-B535-3485868100E3}" type="pres">
      <dgm:prSet presAssocID="{8F48D415-8AA8-49CD-B9EB-1B7D569175B3}" presName="desTx" presStyleLbl="revTx" presStyleIdx="7" presStyleCnt="12">
        <dgm:presLayoutVars/>
      </dgm:prSet>
      <dgm:spPr/>
    </dgm:pt>
    <dgm:pt modelId="{5D0FE086-2D0C-46C4-A404-6096567EEC04}" type="pres">
      <dgm:prSet presAssocID="{EDF1C763-B636-4917-BBA5-E01BE86EADEF}" presName="sibTrans" presStyleCnt="0"/>
      <dgm:spPr/>
    </dgm:pt>
    <dgm:pt modelId="{1CE81D51-1ECF-413F-BFB8-34C56A8CC3B4}" type="pres">
      <dgm:prSet presAssocID="{8952BD17-3061-4D2B-9143-E40410C95C73}" presName="compNode" presStyleCnt="0"/>
      <dgm:spPr/>
    </dgm:pt>
    <dgm:pt modelId="{F382C94F-152E-4590-8A6E-1D62728CDF0E}" type="pres">
      <dgm:prSet presAssocID="{8952BD17-3061-4D2B-9143-E40410C95C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7772733-AA6A-4D2F-9D6C-957B0BE0CC38}" type="pres">
      <dgm:prSet presAssocID="{8952BD17-3061-4D2B-9143-E40410C95C73}" presName="iconSpace" presStyleCnt="0"/>
      <dgm:spPr/>
    </dgm:pt>
    <dgm:pt modelId="{B124291F-7E00-49A9-82FC-FE39F5544DDB}" type="pres">
      <dgm:prSet presAssocID="{8952BD17-3061-4D2B-9143-E40410C95C73}" presName="parTx" presStyleLbl="revTx" presStyleIdx="8" presStyleCnt="12">
        <dgm:presLayoutVars>
          <dgm:chMax val="0"/>
          <dgm:chPref val="0"/>
        </dgm:presLayoutVars>
      </dgm:prSet>
      <dgm:spPr/>
    </dgm:pt>
    <dgm:pt modelId="{EEB260AA-299A-4936-B3A6-BEAF2DC7932B}" type="pres">
      <dgm:prSet presAssocID="{8952BD17-3061-4D2B-9143-E40410C95C73}" presName="txSpace" presStyleCnt="0"/>
      <dgm:spPr/>
    </dgm:pt>
    <dgm:pt modelId="{D2FFC350-6168-4AC9-AADD-97A12E774944}" type="pres">
      <dgm:prSet presAssocID="{8952BD17-3061-4D2B-9143-E40410C95C73}" presName="desTx" presStyleLbl="revTx" presStyleIdx="9" presStyleCnt="12">
        <dgm:presLayoutVars/>
      </dgm:prSet>
      <dgm:spPr/>
    </dgm:pt>
    <dgm:pt modelId="{71A734BA-C545-44C7-BEB2-69AB0445C484}" type="pres">
      <dgm:prSet presAssocID="{D1994775-216E-43D1-975C-0EF84D14633C}" presName="sibTrans" presStyleCnt="0"/>
      <dgm:spPr/>
    </dgm:pt>
    <dgm:pt modelId="{E580E8D2-E777-4933-AF8C-40CFEA310FCB}" type="pres">
      <dgm:prSet presAssocID="{66D4ECE9-6EA0-4FEC-8245-EC9504D01A4A}" presName="compNode" presStyleCnt="0"/>
      <dgm:spPr/>
    </dgm:pt>
    <dgm:pt modelId="{DCCE233D-3E13-4AF2-B0FD-88A941A36780}" type="pres">
      <dgm:prSet presAssocID="{66D4ECE9-6EA0-4FEC-8245-EC9504D01A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BA2B2F2-8AF1-491A-8611-C9402291CB77}" type="pres">
      <dgm:prSet presAssocID="{66D4ECE9-6EA0-4FEC-8245-EC9504D01A4A}" presName="iconSpace" presStyleCnt="0"/>
      <dgm:spPr/>
    </dgm:pt>
    <dgm:pt modelId="{EDF97B2C-5E62-477F-9DC6-5B823C5B6D8D}" type="pres">
      <dgm:prSet presAssocID="{66D4ECE9-6EA0-4FEC-8245-EC9504D01A4A}" presName="parTx" presStyleLbl="revTx" presStyleIdx="10" presStyleCnt="12">
        <dgm:presLayoutVars>
          <dgm:chMax val="0"/>
          <dgm:chPref val="0"/>
        </dgm:presLayoutVars>
      </dgm:prSet>
      <dgm:spPr/>
    </dgm:pt>
    <dgm:pt modelId="{2C32113D-9F2F-4DC2-9CF4-92B474E5719D}" type="pres">
      <dgm:prSet presAssocID="{66D4ECE9-6EA0-4FEC-8245-EC9504D01A4A}" presName="txSpace" presStyleCnt="0"/>
      <dgm:spPr/>
    </dgm:pt>
    <dgm:pt modelId="{F6167E08-6731-410A-9059-7CA1D3A25370}" type="pres">
      <dgm:prSet presAssocID="{66D4ECE9-6EA0-4FEC-8245-EC9504D01A4A}" presName="desTx" presStyleLbl="revTx" presStyleIdx="11" presStyleCnt="12">
        <dgm:presLayoutVars/>
      </dgm:prSet>
      <dgm:spPr/>
    </dgm:pt>
  </dgm:ptLst>
  <dgm:cxnLst>
    <dgm:cxn modelId="{AF2E0603-273C-47F4-889A-F6D2DA6F5A92}" srcId="{1C65A228-3885-4C0F-B29B-DB9BA137E5B2}" destId="{CADC8F0D-6E6A-4E19-8DE9-7C847468E221}" srcOrd="0" destOrd="0" parTransId="{93A9C312-BEF8-4D28-9D0B-466AA59C41CB}" sibTransId="{EF7330DC-6419-487D-9A38-D10EBFD08B71}"/>
    <dgm:cxn modelId="{7FF7B903-BD24-4315-BD78-8A1A279EA5F6}" type="presOf" srcId="{66D4ECE9-6EA0-4FEC-8245-EC9504D01A4A}" destId="{EDF97B2C-5E62-477F-9DC6-5B823C5B6D8D}" srcOrd="0" destOrd="0" presId="urn:microsoft.com/office/officeart/2018/2/layout/IconLabelDescriptionList"/>
    <dgm:cxn modelId="{BE8FFD07-C4BE-4D7D-BF91-81E5F8F9C73E}" srcId="{6139AC31-57CA-4373-905F-75141DE82F43}" destId="{0DE67C53-114B-43F1-9F5F-98E7E95D655A}" srcOrd="0" destOrd="0" parTransId="{0423BB86-14B5-4A72-B403-7DEA93E13FD4}" sibTransId="{F1430932-9A85-4354-AD34-C2FCA3AC4A02}"/>
    <dgm:cxn modelId="{FCF77620-955C-448C-A2A2-252770F533B0}" type="presOf" srcId="{5194BE1D-2016-40C6-AE56-F7E6DEDEACB7}" destId="{D0BE9AFD-AF9D-4525-8A52-70C76CC448F0}" srcOrd="0" destOrd="0" presId="urn:microsoft.com/office/officeart/2018/2/layout/IconLabelDescriptionList"/>
    <dgm:cxn modelId="{47225F31-1F36-4CC8-8934-D89E8E52DD4E}" srcId="{6139AC31-57CA-4373-905F-75141DE82F43}" destId="{1C65A228-3885-4C0F-B29B-DB9BA137E5B2}" srcOrd="2" destOrd="0" parTransId="{9DE2B072-5079-4036-95AD-8A25DDB96670}" sibTransId="{DEC17789-026B-4652-BC9A-EA6A89E92BAE}"/>
    <dgm:cxn modelId="{5087F133-49F6-4505-A73E-15E9A8A8AD40}" srcId="{6139AC31-57CA-4373-905F-75141DE82F43}" destId="{8F48D415-8AA8-49CD-B9EB-1B7D569175B3}" srcOrd="3" destOrd="0" parTransId="{EAA74251-8D78-4D4F-92C1-495BB96C096B}" sibTransId="{EDF1C763-B636-4917-BBA5-E01BE86EADEF}"/>
    <dgm:cxn modelId="{EBD9FF34-6249-4687-9815-938040F37FA5}" type="presOf" srcId="{CADC8F0D-6E6A-4E19-8DE9-7C847468E221}" destId="{F973A17C-4CCF-46F8-8D2C-9AB09F03943A}" srcOrd="0" destOrd="0" presId="urn:microsoft.com/office/officeart/2018/2/layout/IconLabelDescriptionList"/>
    <dgm:cxn modelId="{E77BE861-D130-4800-BA82-70831674F1B5}" type="presOf" srcId="{8952BD17-3061-4D2B-9143-E40410C95C73}" destId="{B124291F-7E00-49A9-82FC-FE39F5544DDB}" srcOrd="0" destOrd="0" presId="urn:microsoft.com/office/officeart/2018/2/layout/IconLabelDescriptionList"/>
    <dgm:cxn modelId="{38B0A662-6FCE-4B41-835A-047E6C926FAE}" srcId="{0DE67C53-114B-43F1-9F5F-98E7E95D655A}" destId="{BF0329FE-317E-4F3B-84B0-06165AD433AD}" srcOrd="0" destOrd="0" parTransId="{8702F1DA-AFDA-4774-9822-12B659A098B3}" sibTransId="{6679B460-5C1E-4125-84E7-1A07BAE5AE2F}"/>
    <dgm:cxn modelId="{00E96153-00C4-4D66-ADC3-480F5DDB83C5}" type="presOf" srcId="{1C65A228-3885-4C0F-B29B-DB9BA137E5B2}" destId="{F4BD4A8F-133A-4561-BB8B-D1DBEEC16CA6}" srcOrd="0" destOrd="0" presId="urn:microsoft.com/office/officeart/2018/2/layout/IconLabelDescriptionList"/>
    <dgm:cxn modelId="{78BFE653-8ADA-43D6-8A2D-2EB4E43E4AD7}" srcId="{6139AC31-57CA-4373-905F-75141DE82F43}" destId="{5194BE1D-2016-40C6-AE56-F7E6DEDEACB7}" srcOrd="1" destOrd="0" parTransId="{85FCD216-2A06-4979-A332-CD1C8BD9F948}" sibTransId="{5C45AA87-2282-4A29-807C-61C21C5A67CF}"/>
    <dgm:cxn modelId="{0B42EC54-4314-4416-987B-48869C906439}" type="presOf" srcId="{6139AC31-57CA-4373-905F-75141DE82F43}" destId="{27AF9C47-EC0E-43BA-8354-38C82C0876E6}" srcOrd="0" destOrd="0" presId="urn:microsoft.com/office/officeart/2018/2/layout/IconLabelDescriptionList"/>
    <dgm:cxn modelId="{A8A02978-504B-4193-879B-4F65980DA8F0}" type="presOf" srcId="{8F48D415-8AA8-49CD-B9EB-1B7D569175B3}" destId="{F0417393-CC8E-4B79-A0C0-001D8297306B}" srcOrd="0" destOrd="0" presId="urn:microsoft.com/office/officeart/2018/2/layout/IconLabelDescriptionList"/>
    <dgm:cxn modelId="{CA64407D-4341-4DB4-BA2B-8845622BA497}" srcId="{6139AC31-57CA-4373-905F-75141DE82F43}" destId="{66D4ECE9-6EA0-4FEC-8245-EC9504D01A4A}" srcOrd="5" destOrd="0" parTransId="{3C9E6A0B-1FB7-49E9-8558-8A408F609688}" sibTransId="{082D8C5E-BD15-4FC0-A972-1416932E69D6}"/>
    <dgm:cxn modelId="{D1BE429A-B2AE-4FD5-814F-4225989B5999}" type="presOf" srcId="{0DE67C53-114B-43F1-9F5F-98E7E95D655A}" destId="{79205F33-EFD2-4418-9ADD-6981A8CEBD91}" srcOrd="0" destOrd="0" presId="urn:microsoft.com/office/officeart/2018/2/layout/IconLabelDescriptionList"/>
    <dgm:cxn modelId="{5B4780A1-8DB7-474F-AFF0-69D59DD76E37}" type="presOf" srcId="{D1DABA53-2D85-44E7-B9D8-E9610EBA87BB}" destId="{D2FFC350-6168-4AC9-AADD-97A12E774944}" srcOrd="0" destOrd="0" presId="urn:microsoft.com/office/officeart/2018/2/layout/IconLabelDescriptionList"/>
    <dgm:cxn modelId="{11C3DED3-7530-47C9-AAF5-9CC545F3929D}" type="presOf" srcId="{BF0329FE-317E-4F3B-84B0-06165AD433AD}" destId="{810842B5-B3F3-4730-A4A9-D81FDF8B719E}" srcOrd="0" destOrd="0" presId="urn:microsoft.com/office/officeart/2018/2/layout/IconLabelDescriptionList"/>
    <dgm:cxn modelId="{4C0A41EC-62D9-48CC-9959-93EE8B07D1A2}" srcId="{8952BD17-3061-4D2B-9143-E40410C95C73}" destId="{D1DABA53-2D85-44E7-B9D8-E9610EBA87BB}" srcOrd="0" destOrd="0" parTransId="{7E91A413-66A5-4254-AD02-B16410DDB12B}" sibTransId="{E600045D-2855-4457-B892-E5BEDB9643D3}"/>
    <dgm:cxn modelId="{5614A8F1-82CF-4B52-8DE5-8BEA14F9441E}" srcId="{6139AC31-57CA-4373-905F-75141DE82F43}" destId="{8952BD17-3061-4D2B-9143-E40410C95C73}" srcOrd="4" destOrd="0" parTransId="{A22D9D30-2464-4280-8AEE-E1C742D8159A}" sibTransId="{D1994775-216E-43D1-975C-0EF84D14633C}"/>
    <dgm:cxn modelId="{293F7D37-EC25-4DD0-A779-6BBAD25B698B}" type="presParOf" srcId="{27AF9C47-EC0E-43BA-8354-38C82C0876E6}" destId="{4E17EE5B-DD82-4AD5-A30F-63DA2728EAD0}" srcOrd="0" destOrd="0" presId="urn:microsoft.com/office/officeart/2018/2/layout/IconLabelDescriptionList"/>
    <dgm:cxn modelId="{9D09F770-2E96-48A5-8718-FE2E4C752EC0}" type="presParOf" srcId="{4E17EE5B-DD82-4AD5-A30F-63DA2728EAD0}" destId="{F023CE16-B209-4B1A-A501-6770426553DA}" srcOrd="0" destOrd="0" presId="urn:microsoft.com/office/officeart/2018/2/layout/IconLabelDescriptionList"/>
    <dgm:cxn modelId="{FF00889C-10E4-47FB-BFE2-D6C7228E9867}" type="presParOf" srcId="{4E17EE5B-DD82-4AD5-A30F-63DA2728EAD0}" destId="{B91B5F9B-00D8-4C13-B0D1-D96AE491580E}" srcOrd="1" destOrd="0" presId="urn:microsoft.com/office/officeart/2018/2/layout/IconLabelDescriptionList"/>
    <dgm:cxn modelId="{77111D99-EFB7-4225-AE41-736DDB48DB81}" type="presParOf" srcId="{4E17EE5B-DD82-4AD5-A30F-63DA2728EAD0}" destId="{79205F33-EFD2-4418-9ADD-6981A8CEBD91}" srcOrd="2" destOrd="0" presId="urn:microsoft.com/office/officeart/2018/2/layout/IconLabelDescriptionList"/>
    <dgm:cxn modelId="{646A8ADE-02C6-4FA4-B2E5-DA3F31F4D1EF}" type="presParOf" srcId="{4E17EE5B-DD82-4AD5-A30F-63DA2728EAD0}" destId="{BC390A72-BC51-43A2-9A64-19B861767917}" srcOrd="3" destOrd="0" presId="urn:microsoft.com/office/officeart/2018/2/layout/IconLabelDescriptionList"/>
    <dgm:cxn modelId="{2FFA8763-26CD-4915-BABD-319425423701}" type="presParOf" srcId="{4E17EE5B-DD82-4AD5-A30F-63DA2728EAD0}" destId="{810842B5-B3F3-4730-A4A9-D81FDF8B719E}" srcOrd="4" destOrd="0" presId="urn:microsoft.com/office/officeart/2018/2/layout/IconLabelDescriptionList"/>
    <dgm:cxn modelId="{C011E05D-3203-4121-BB4B-96F7B1F1F21F}" type="presParOf" srcId="{27AF9C47-EC0E-43BA-8354-38C82C0876E6}" destId="{DCDE5430-2452-45CF-9E0B-9CC3EE8CF1D7}" srcOrd="1" destOrd="0" presId="urn:microsoft.com/office/officeart/2018/2/layout/IconLabelDescriptionList"/>
    <dgm:cxn modelId="{E2BB8602-B4A0-45A5-8A3E-9E5146DF90FC}" type="presParOf" srcId="{27AF9C47-EC0E-43BA-8354-38C82C0876E6}" destId="{EBE047F1-200F-4508-AF90-6ABF31BEAE7A}" srcOrd="2" destOrd="0" presId="urn:microsoft.com/office/officeart/2018/2/layout/IconLabelDescriptionList"/>
    <dgm:cxn modelId="{5D9F2050-50A7-4C5C-A51F-8FDA411834FF}" type="presParOf" srcId="{EBE047F1-200F-4508-AF90-6ABF31BEAE7A}" destId="{E82B0EEC-876F-43CB-94F5-DA810F0C4F5F}" srcOrd="0" destOrd="0" presId="urn:microsoft.com/office/officeart/2018/2/layout/IconLabelDescriptionList"/>
    <dgm:cxn modelId="{AF6E9825-9E07-4A5C-BE57-45A3B8E903CD}" type="presParOf" srcId="{EBE047F1-200F-4508-AF90-6ABF31BEAE7A}" destId="{AF0426BE-86C9-4571-B9CC-CE9403666884}" srcOrd="1" destOrd="0" presId="urn:microsoft.com/office/officeart/2018/2/layout/IconLabelDescriptionList"/>
    <dgm:cxn modelId="{3BF405DD-51BA-4FD2-AF1A-A0E7DAE5A2F4}" type="presParOf" srcId="{EBE047F1-200F-4508-AF90-6ABF31BEAE7A}" destId="{D0BE9AFD-AF9D-4525-8A52-70C76CC448F0}" srcOrd="2" destOrd="0" presId="urn:microsoft.com/office/officeart/2018/2/layout/IconLabelDescriptionList"/>
    <dgm:cxn modelId="{653C55C2-F64A-47B0-8D3E-395DC7C733E4}" type="presParOf" srcId="{EBE047F1-200F-4508-AF90-6ABF31BEAE7A}" destId="{62A42C7D-BC74-448C-A4C1-05718D24AE21}" srcOrd="3" destOrd="0" presId="urn:microsoft.com/office/officeart/2018/2/layout/IconLabelDescriptionList"/>
    <dgm:cxn modelId="{2DE3E601-05C8-4824-B160-FCDC804765D5}" type="presParOf" srcId="{EBE047F1-200F-4508-AF90-6ABF31BEAE7A}" destId="{E439F127-363F-40FD-9951-86DB93D3AE51}" srcOrd="4" destOrd="0" presId="urn:microsoft.com/office/officeart/2018/2/layout/IconLabelDescriptionList"/>
    <dgm:cxn modelId="{CB2DA51A-5E87-4CCE-A870-8C73D57DC929}" type="presParOf" srcId="{27AF9C47-EC0E-43BA-8354-38C82C0876E6}" destId="{2B3AAA0D-7AAD-4819-BD10-6C7E22CBB098}" srcOrd="3" destOrd="0" presId="urn:microsoft.com/office/officeart/2018/2/layout/IconLabelDescriptionList"/>
    <dgm:cxn modelId="{33F846AE-779C-4F84-9361-D8A3F31CA493}" type="presParOf" srcId="{27AF9C47-EC0E-43BA-8354-38C82C0876E6}" destId="{25B64E5E-11DE-4069-B63B-E42FA55D620C}" srcOrd="4" destOrd="0" presId="urn:microsoft.com/office/officeart/2018/2/layout/IconLabelDescriptionList"/>
    <dgm:cxn modelId="{CE4527B9-6CB6-4D3B-A042-DE80F49DB7A5}" type="presParOf" srcId="{25B64E5E-11DE-4069-B63B-E42FA55D620C}" destId="{F57AF6CF-CB75-4846-98FD-8AA5082801E1}" srcOrd="0" destOrd="0" presId="urn:microsoft.com/office/officeart/2018/2/layout/IconLabelDescriptionList"/>
    <dgm:cxn modelId="{62AB39A0-9FB7-4A7D-A88C-86FF927E2997}" type="presParOf" srcId="{25B64E5E-11DE-4069-B63B-E42FA55D620C}" destId="{99B61247-A66E-40AE-BC93-D6C4F68B792D}" srcOrd="1" destOrd="0" presId="urn:microsoft.com/office/officeart/2018/2/layout/IconLabelDescriptionList"/>
    <dgm:cxn modelId="{C3A35080-3DEA-4F5F-8E70-3AE229FB8B19}" type="presParOf" srcId="{25B64E5E-11DE-4069-B63B-E42FA55D620C}" destId="{F4BD4A8F-133A-4561-BB8B-D1DBEEC16CA6}" srcOrd="2" destOrd="0" presId="urn:microsoft.com/office/officeart/2018/2/layout/IconLabelDescriptionList"/>
    <dgm:cxn modelId="{8337EB9F-F357-430D-A5FF-A793CEB788A6}" type="presParOf" srcId="{25B64E5E-11DE-4069-B63B-E42FA55D620C}" destId="{3073D3B2-E7F8-4393-A02F-B7EF333F020A}" srcOrd="3" destOrd="0" presId="urn:microsoft.com/office/officeart/2018/2/layout/IconLabelDescriptionList"/>
    <dgm:cxn modelId="{3BA22AB8-E86B-4160-926E-C8DEAC12F421}" type="presParOf" srcId="{25B64E5E-11DE-4069-B63B-E42FA55D620C}" destId="{F973A17C-4CCF-46F8-8D2C-9AB09F03943A}" srcOrd="4" destOrd="0" presId="urn:microsoft.com/office/officeart/2018/2/layout/IconLabelDescriptionList"/>
    <dgm:cxn modelId="{647D446F-A24B-40C5-857F-403C320F90BB}" type="presParOf" srcId="{27AF9C47-EC0E-43BA-8354-38C82C0876E6}" destId="{23AA2048-E5ED-4BE0-A262-0A170CDDC2F2}" srcOrd="5" destOrd="0" presId="urn:microsoft.com/office/officeart/2018/2/layout/IconLabelDescriptionList"/>
    <dgm:cxn modelId="{FCEE4564-4D56-463F-ABB6-52982947FA8A}" type="presParOf" srcId="{27AF9C47-EC0E-43BA-8354-38C82C0876E6}" destId="{4507D5F6-C249-4535-89E8-A1CD122B0961}" srcOrd="6" destOrd="0" presId="urn:microsoft.com/office/officeart/2018/2/layout/IconLabelDescriptionList"/>
    <dgm:cxn modelId="{C36E7D35-5B51-4B63-A363-B7E66D92F7F4}" type="presParOf" srcId="{4507D5F6-C249-4535-89E8-A1CD122B0961}" destId="{7420656E-6E72-482E-AC35-D9583614CB32}" srcOrd="0" destOrd="0" presId="urn:microsoft.com/office/officeart/2018/2/layout/IconLabelDescriptionList"/>
    <dgm:cxn modelId="{96C33074-8FC4-46BC-BFC3-5F523D6D1F6F}" type="presParOf" srcId="{4507D5F6-C249-4535-89E8-A1CD122B0961}" destId="{BDA39D75-71A1-4D95-A27B-5F99D77490F5}" srcOrd="1" destOrd="0" presId="urn:microsoft.com/office/officeart/2018/2/layout/IconLabelDescriptionList"/>
    <dgm:cxn modelId="{9D524C0C-9BF6-424A-9BDF-E749AD1A95A8}" type="presParOf" srcId="{4507D5F6-C249-4535-89E8-A1CD122B0961}" destId="{F0417393-CC8E-4B79-A0C0-001D8297306B}" srcOrd="2" destOrd="0" presId="urn:microsoft.com/office/officeart/2018/2/layout/IconLabelDescriptionList"/>
    <dgm:cxn modelId="{F6D44835-D35F-4C7D-AA38-F9E254FAD072}" type="presParOf" srcId="{4507D5F6-C249-4535-89E8-A1CD122B0961}" destId="{F0A47C8E-7778-4B5E-8D1D-47E213B7FBCE}" srcOrd="3" destOrd="0" presId="urn:microsoft.com/office/officeart/2018/2/layout/IconLabelDescriptionList"/>
    <dgm:cxn modelId="{3C1CF349-694F-497B-8BD4-CEAA321AFB49}" type="presParOf" srcId="{4507D5F6-C249-4535-89E8-A1CD122B0961}" destId="{7C48A285-CEFB-4DE6-B535-3485868100E3}" srcOrd="4" destOrd="0" presId="urn:microsoft.com/office/officeart/2018/2/layout/IconLabelDescriptionList"/>
    <dgm:cxn modelId="{2583BF0B-5892-4A4C-AE46-2D52C5AB8799}" type="presParOf" srcId="{27AF9C47-EC0E-43BA-8354-38C82C0876E6}" destId="{5D0FE086-2D0C-46C4-A404-6096567EEC04}" srcOrd="7" destOrd="0" presId="urn:microsoft.com/office/officeart/2018/2/layout/IconLabelDescriptionList"/>
    <dgm:cxn modelId="{F2DFD4B3-2B2D-4A14-B795-57BEBA0B620E}" type="presParOf" srcId="{27AF9C47-EC0E-43BA-8354-38C82C0876E6}" destId="{1CE81D51-1ECF-413F-BFB8-34C56A8CC3B4}" srcOrd="8" destOrd="0" presId="urn:microsoft.com/office/officeart/2018/2/layout/IconLabelDescriptionList"/>
    <dgm:cxn modelId="{17434601-EA1A-4BAF-AF11-4A9981F9ED59}" type="presParOf" srcId="{1CE81D51-1ECF-413F-BFB8-34C56A8CC3B4}" destId="{F382C94F-152E-4590-8A6E-1D62728CDF0E}" srcOrd="0" destOrd="0" presId="urn:microsoft.com/office/officeart/2018/2/layout/IconLabelDescriptionList"/>
    <dgm:cxn modelId="{4B9C1F81-C0DB-4DBA-B04D-E87706F2129B}" type="presParOf" srcId="{1CE81D51-1ECF-413F-BFB8-34C56A8CC3B4}" destId="{C7772733-AA6A-4D2F-9D6C-957B0BE0CC38}" srcOrd="1" destOrd="0" presId="urn:microsoft.com/office/officeart/2018/2/layout/IconLabelDescriptionList"/>
    <dgm:cxn modelId="{005D4517-C3B3-4496-A924-D93C1A5256BD}" type="presParOf" srcId="{1CE81D51-1ECF-413F-BFB8-34C56A8CC3B4}" destId="{B124291F-7E00-49A9-82FC-FE39F5544DDB}" srcOrd="2" destOrd="0" presId="urn:microsoft.com/office/officeart/2018/2/layout/IconLabelDescriptionList"/>
    <dgm:cxn modelId="{89AF8D8F-C41A-427C-8C72-145B6ADD28A3}" type="presParOf" srcId="{1CE81D51-1ECF-413F-BFB8-34C56A8CC3B4}" destId="{EEB260AA-299A-4936-B3A6-BEAF2DC7932B}" srcOrd="3" destOrd="0" presId="urn:microsoft.com/office/officeart/2018/2/layout/IconLabelDescriptionList"/>
    <dgm:cxn modelId="{53C87CB8-CA83-4A3B-BEF9-E78B7641932F}" type="presParOf" srcId="{1CE81D51-1ECF-413F-BFB8-34C56A8CC3B4}" destId="{D2FFC350-6168-4AC9-AADD-97A12E774944}" srcOrd="4" destOrd="0" presId="urn:microsoft.com/office/officeart/2018/2/layout/IconLabelDescriptionList"/>
    <dgm:cxn modelId="{A7B15C0E-D41E-42F7-BB5A-78CCF771E36C}" type="presParOf" srcId="{27AF9C47-EC0E-43BA-8354-38C82C0876E6}" destId="{71A734BA-C545-44C7-BEB2-69AB0445C484}" srcOrd="9" destOrd="0" presId="urn:microsoft.com/office/officeart/2018/2/layout/IconLabelDescriptionList"/>
    <dgm:cxn modelId="{777F362D-6037-4000-8B15-B4217BEA0D86}" type="presParOf" srcId="{27AF9C47-EC0E-43BA-8354-38C82C0876E6}" destId="{E580E8D2-E777-4933-AF8C-40CFEA310FCB}" srcOrd="10" destOrd="0" presId="urn:microsoft.com/office/officeart/2018/2/layout/IconLabelDescriptionList"/>
    <dgm:cxn modelId="{113C357A-504E-4502-82D9-DCF61C9FA407}" type="presParOf" srcId="{E580E8D2-E777-4933-AF8C-40CFEA310FCB}" destId="{DCCE233D-3E13-4AF2-B0FD-88A941A36780}" srcOrd="0" destOrd="0" presId="urn:microsoft.com/office/officeart/2018/2/layout/IconLabelDescriptionList"/>
    <dgm:cxn modelId="{A53CC362-E3CB-47EE-A0E7-925222CA21FE}" type="presParOf" srcId="{E580E8D2-E777-4933-AF8C-40CFEA310FCB}" destId="{4BA2B2F2-8AF1-491A-8611-C9402291CB77}" srcOrd="1" destOrd="0" presId="urn:microsoft.com/office/officeart/2018/2/layout/IconLabelDescriptionList"/>
    <dgm:cxn modelId="{818C359E-58A9-41B7-B912-32A61BAFDDA1}" type="presParOf" srcId="{E580E8D2-E777-4933-AF8C-40CFEA310FCB}" destId="{EDF97B2C-5E62-477F-9DC6-5B823C5B6D8D}" srcOrd="2" destOrd="0" presId="urn:microsoft.com/office/officeart/2018/2/layout/IconLabelDescriptionList"/>
    <dgm:cxn modelId="{09388C07-8A03-423A-863C-757996F41E2E}" type="presParOf" srcId="{E580E8D2-E777-4933-AF8C-40CFEA310FCB}" destId="{2C32113D-9F2F-4DC2-9CF4-92B474E5719D}" srcOrd="3" destOrd="0" presId="urn:microsoft.com/office/officeart/2018/2/layout/IconLabelDescriptionList"/>
    <dgm:cxn modelId="{19F72C1B-8727-4380-8D50-5FB916197284}" type="presParOf" srcId="{E580E8D2-E777-4933-AF8C-40CFEA310FCB}" destId="{F6167E08-6731-410A-9059-7CA1D3A253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EC387F-295E-4101-A95A-C03A246A79B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3CAE0E-6B44-4055-A49B-1DBF120D3337}">
      <dgm:prSet/>
      <dgm:spPr/>
      <dgm:t>
        <a:bodyPr/>
        <a:lstStyle/>
        <a:p>
          <a:pPr>
            <a:defRPr b="1"/>
          </a:pPr>
          <a:r>
            <a:rPr lang="en-US"/>
            <a:t>Leverages GitHub/GitLab for hosting repositories and managing project workflows</a:t>
          </a:r>
        </a:p>
      </dgm:t>
    </dgm:pt>
    <dgm:pt modelId="{719B4C81-C0C2-47BD-AF2C-76EEDB03F5DA}" type="parTrans" cxnId="{D33EF7FB-BAA0-4D2C-9A65-64BFF090E925}">
      <dgm:prSet/>
      <dgm:spPr/>
      <dgm:t>
        <a:bodyPr/>
        <a:lstStyle/>
        <a:p>
          <a:endParaRPr lang="en-US"/>
        </a:p>
      </dgm:t>
    </dgm:pt>
    <dgm:pt modelId="{4D5871F0-6C0D-43B6-B7F5-F7D82F204977}" type="sibTrans" cxnId="{D33EF7FB-BAA0-4D2C-9A65-64BFF090E925}">
      <dgm:prSet/>
      <dgm:spPr/>
      <dgm:t>
        <a:bodyPr/>
        <a:lstStyle/>
        <a:p>
          <a:endParaRPr lang="en-US"/>
        </a:p>
      </dgm:t>
    </dgm:pt>
    <dgm:pt modelId="{C1A54F1A-A22D-4012-8405-B0AAB0F64145}">
      <dgm:prSet/>
      <dgm:spPr/>
      <dgm:t>
        <a:bodyPr/>
        <a:lstStyle/>
        <a:p>
          <a:r>
            <a:rPr lang="en-US"/>
            <a:t>Deployment and Hosting</a:t>
          </a:r>
        </a:p>
      </dgm:t>
    </dgm:pt>
    <dgm:pt modelId="{02B0023F-0C77-4813-AB81-0EC4D3F14AE2}" type="parTrans" cxnId="{6CE9102F-3D6B-459D-911C-01577D97DCB2}">
      <dgm:prSet/>
      <dgm:spPr/>
      <dgm:t>
        <a:bodyPr/>
        <a:lstStyle/>
        <a:p>
          <a:endParaRPr lang="en-US"/>
        </a:p>
      </dgm:t>
    </dgm:pt>
    <dgm:pt modelId="{899E88AE-66F7-49BF-B0D4-AFC4CD0ABB31}" type="sibTrans" cxnId="{6CE9102F-3D6B-459D-911C-01577D97DCB2}">
      <dgm:prSet/>
      <dgm:spPr/>
      <dgm:t>
        <a:bodyPr/>
        <a:lstStyle/>
        <a:p>
          <a:endParaRPr lang="en-US"/>
        </a:p>
      </dgm:t>
    </dgm:pt>
    <dgm:pt modelId="{0D4DD40B-8AC6-4025-870C-97B81E0AA10D}">
      <dgm:prSet/>
      <dgm:spPr/>
      <dgm:t>
        <a:bodyPr/>
        <a:lstStyle/>
        <a:p>
          <a:pPr>
            <a:defRPr b="1"/>
          </a:pPr>
          <a:r>
            <a:rPr lang="en-US"/>
            <a:t>Deploys on cloud platforms like AWS or Heroku for scalability and reliability</a:t>
          </a:r>
        </a:p>
      </dgm:t>
    </dgm:pt>
    <dgm:pt modelId="{012E266D-FE20-4B5C-B367-F07734616E38}" type="parTrans" cxnId="{A4531CDE-79A0-4275-84A7-36E3C7F609B2}">
      <dgm:prSet/>
      <dgm:spPr/>
      <dgm:t>
        <a:bodyPr/>
        <a:lstStyle/>
        <a:p>
          <a:endParaRPr lang="en-US"/>
        </a:p>
      </dgm:t>
    </dgm:pt>
    <dgm:pt modelId="{E5A7B123-9D4F-4BD6-8618-46F3DED36553}" type="sibTrans" cxnId="{A4531CDE-79A0-4275-84A7-36E3C7F609B2}">
      <dgm:prSet/>
      <dgm:spPr/>
      <dgm:t>
        <a:bodyPr/>
        <a:lstStyle/>
        <a:p>
          <a:endParaRPr lang="en-US"/>
        </a:p>
      </dgm:t>
    </dgm:pt>
    <dgm:pt modelId="{B7EA9B4C-1F5D-4A46-A88B-3AA9C8D7B14D}">
      <dgm:prSet/>
      <dgm:spPr/>
      <dgm:t>
        <a:bodyPr/>
        <a:lstStyle/>
        <a:p>
          <a:pPr>
            <a:defRPr b="1"/>
          </a:pPr>
          <a:r>
            <a:rPr lang="en-US"/>
            <a:t>Utilizes containerization technologies such as Docker for efficient deployment and management</a:t>
          </a:r>
        </a:p>
      </dgm:t>
    </dgm:pt>
    <dgm:pt modelId="{42FBF752-BD9D-497A-9B6E-29BE37DB16BE}" type="parTrans" cxnId="{81F41EF8-97B0-4E31-AD57-59834EA8FB23}">
      <dgm:prSet/>
      <dgm:spPr/>
      <dgm:t>
        <a:bodyPr/>
        <a:lstStyle/>
        <a:p>
          <a:endParaRPr lang="en-US"/>
        </a:p>
      </dgm:t>
    </dgm:pt>
    <dgm:pt modelId="{D07F84F8-3CB1-4F7A-B039-09101FAF6B3D}" type="sibTrans" cxnId="{81F41EF8-97B0-4E31-AD57-59834EA8FB23}">
      <dgm:prSet/>
      <dgm:spPr/>
      <dgm:t>
        <a:bodyPr/>
        <a:lstStyle/>
        <a:p>
          <a:endParaRPr lang="en-US"/>
        </a:p>
      </dgm:t>
    </dgm:pt>
    <dgm:pt modelId="{0328F2A3-F295-4A70-83F5-44906DAF75B4}">
      <dgm:prSet/>
      <dgm:spPr/>
      <dgm:t>
        <a:bodyPr/>
        <a:lstStyle/>
        <a:p>
          <a:r>
            <a:rPr lang="en-US"/>
            <a:t>Empowering Developers</a:t>
          </a:r>
        </a:p>
      </dgm:t>
    </dgm:pt>
    <dgm:pt modelId="{6425ADA7-CCEB-4E14-B07A-B612D0F0104F}" type="parTrans" cxnId="{6AC94D58-97A7-4991-BC74-D81928FF9DBD}">
      <dgm:prSet/>
      <dgm:spPr/>
      <dgm:t>
        <a:bodyPr/>
        <a:lstStyle/>
        <a:p>
          <a:endParaRPr lang="en-US"/>
        </a:p>
      </dgm:t>
    </dgm:pt>
    <dgm:pt modelId="{85B68B65-918E-4FA5-8286-8FDE992173E9}" type="sibTrans" cxnId="{6AC94D58-97A7-4991-BC74-D81928FF9DBD}">
      <dgm:prSet/>
      <dgm:spPr/>
      <dgm:t>
        <a:bodyPr/>
        <a:lstStyle/>
        <a:p>
          <a:endParaRPr lang="en-US"/>
        </a:p>
      </dgm:t>
    </dgm:pt>
    <dgm:pt modelId="{A9102049-82EB-45A9-8543-2CD2B282E319}">
      <dgm:prSet/>
      <dgm:spPr/>
      <dgm:t>
        <a:bodyPr/>
        <a:lstStyle/>
        <a:p>
          <a:pPr>
            <a:defRPr b="1"/>
          </a:pPr>
          <a:r>
            <a:rPr lang="en-US"/>
            <a:t>Finvest aims to empower developers by providing them with a streamlined platform to seek funding for their projects</a:t>
          </a:r>
        </a:p>
      </dgm:t>
    </dgm:pt>
    <dgm:pt modelId="{2D084439-8ADC-46DD-A6DA-E7B841FBE01E}" type="parTrans" cxnId="{FE754E7F-9C32-44CA-8334-109741776614}">
      <dgm:prSet/>
      <dgm:spPr/>
      <dgm:t>
        <a:bodyPr/>
        <a:lstStyle/>
        <a:p>
          <a:endParaRPr lang="en-US"/>
        </a:p>
      </dgm:t>
    </dgm:pt>
    <dgm:pt modelId="{44B11264-092F-48F3-9387-3672130D956C}" type="sibTrans" cxnId="{FE754E7F-9C32-44CA-8334-109741776614}">
      <dgm:prSet/>
      <dgm:spPr/>
      <dgm:t>
        <a:bodyPr/>
        <a:lstStyle/>
        <a:p>
          <a:endParaRPr lang="en-US"/>
        </a:p>
      </dgm:t>
    </dgm:pt>
    <dgm:pt modelId="{CE9B4933-D903-4A8B-B61B-9C34E24170F8}">
      <dgm:prSet/>
      <dgm:spPr/>
      <dgm:t>
        <a:bodyPr/>
        <a:lstStyle/>
        <a:p>
          <a:r>
            <a:rPr lang="en-US"/>
            <a:t>Facilitating Investment</a:t>
          </a:r>
        </a:p>
      </dgm:t>
    </dgm:pt>
    <dgm:pt modelId="{B57FC430-B7DF-4E43-8066-69A7E76975A4}" type="parTrans" cxnId="{69D0FD74-2B3B-43E0-921A-7DF945A382E5}">
      <dgm:prSet/>
      <dgm:spPr/>
      <dgm:t>
        <a:bodyPr/>
        <a:lstStyle/>
        <a:p>
          <a:endParaRPr lang="en-US"/>
        </a:p>
      </dgm:t>
    </dgm:pt>
    <dgm:pt modelId="{8ABC2D57-AACD-4B9B-B89A-4EBD35998814}" type="sibTrans" cxnId="{69D0FD74-2B3B-43E0-921A-7DF945A382E5}">
      <dgm:prSet/>
      <dgm:spPr/>
      <dgm:t>
        <a:bodyPr/>
        <a:lstStyle/>
        <a:p>
          <a:endParaRPr lang="en-US"/>
        </a:p>
      </dgm:t>
    </dgm:pt>
    <dgm:pt modelId="{86DECB72-0953-4B67-A578-5F084933DA56}">
      <dgm:prSet/>
      <dgm:spPr/>
      <dgm:t>
        <a:bodyPr/>
        <a:lstStyle/>
        <a:p>
          <a:pPr>
            <a:defRPr b="1"/>
          </a:pPr>
          <a:r>
            <a:rPr lang="en-US"/>
            <a:t>The platform also serves as a bridge for investors to discover and support innovative tech ventures</a:t>
          </a:r>
        </a:p>
      </dgm:t>
    </dgm:pt>
    <dgm:pt modelId="{AAFD278A-E030-43CF-BEFF-044AF233E2B9}" type="parTrans" cxnId="{3025BD3A-9176-467F-B340-25A37644C607}">
      <dgm:prSet/>
      <dgm:spPr/>
      <dgm:t>
        <a:bodyPr/>
        <a:lstStyle/>
        <a:p>
          <a:endParaRPr lang="en-US"/>
        </a:p>
      </dgm:t>
    </dgm:pt>
    <dgm:pt modelId="{BB5BED46-644E-420A-8C92-8692DCAA284C}" type="sibTrans" cxnId="{3025BD3A-9176-467F-B340-25A37644C607}">
      <dgm:prSet/>
      <dgm:spPr/>
      <dgm:t>
        <a:bodyPr/>
        <a:lstStyle/>
        <a:p>
          <a:endParaRPr lang="en-US"/>
        </a:p>
      </dgm:t>
    </dgm:pt>
    <dgm:pt modelId="{2850FA9F-C592-4586-BF68-7237C855775F}">
      <dgm:prSet/>
      <dgm:spPr/>
      <dgm:t>
        <a:bodyPr/>
        <a:lstStyle/>
        <a:p>
          <a:r>
            <a:rPr lang="en-US"/>
            <a:t>Revolutionizing Developer Funding</a:t>
          </a:r>
        </a:p>
      </dgm:t>
    </dgm:pt>
    <dgm:pt modelId="{82828538-1768-4D22-AEEB-9FE780EEC978}" type="parTrans" cxnId="{ADEC5F60-9742-4791-A614-810B7890BEA4}">
      <dgm:prSet/>
      <dgm:spPr/>
      <dgm:t>
        <a:bodyPr/>
        <a:lstStyle/>
        <a:p>
          <a:endParaRPr lang="en-US"/>
        </a:p>
      </dgm:t>
    </dgm:pt>
    <dgm:pt modelId="{012390CA-2C36-4FFB-82BD-A9AF2C9D15DC}" type="sibTrans" cxnId="{ADEC5F60-9742-4791-A614-810B7890BEA4}">
      <dgm:prSet/>
      <dgm:spPr/>
      <dgm:t>
        <a:bodyPr/>
        <a:lstStyle/>
        <a:p>
          <a:endParaRPr lang="en-US"/>
        </a:p>
      </dgm:t>
    </dgm:pt>
    <dgm:pt modelId="{C120AA8E-D56F-46E0-9CBA-7F0FFAE8317C}" type="pres">
      <dgm:prSet presAssocID="{EAEC387F-295E-4101-A95A-C03A246A79B7}" presName="root" presStyleCnt="0">
        <dgm:presLayoutVars>
          <dgm:dir/>
          <dgm:resizeHandles val="exact"/>
        </dgm:presLayoutVars>
      </dgm:prSet>
      <dgm:spPr/>
    </dgm:pt>
    <dgm:pt modelId="{E38CC6B4-CD3A-46DC-840A-31F9208459F3}" type="pres">
      <dgm:prSet presAssocID="{4D3CAE0E-6B44-4055-A49B-1DBF120D3337}" presName="compNode" presStyleCnt="0"/>
      <dgm:spPr/>
    </dgm:pt>
    <dgm:pt modelId="{CB0EA88B-C331-4038-9F77-E18EA50258EB}" type="pres">
      <dgm:prSet presAssocID="{4D3CAE0E-6B44-4055-A49B-1DBF120D33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B2F16B87-6200-466B-96B1-6FE8E06394F4}" type="pres">
      <dgm:prSet presAssocID="{4D3CAE0E-6B44-4055-A49B-1DBF120D3337}" presName="iconSpace" presStyleCnt="0"/>
      <dgm:spPr/>
    </dgm:pt>
    <dgm:pt modelId="{AC94E249-114F-450B-B92F-36334D4EB4DB}" type="pres">
      <dgm:prSet presAssocID="{4D3CAE0E-6B44-4055-A49B-1DBF120D3337}" presName="parTx" presStyleLbl="revTx" presStyleIdx="0" presStyleCnt="10">
        <dgm:presLayoutVars>
          <dgm:chMax val="0"/>
          <dgm:chPref val="0"/>
        </dgm:presLayoutVars>
      </dgm:prSet>
      <dgm:spPr/>
    </dgm:pt>
    <dgm:pt modelId="{70A4EA24-787B-49C2-ADF9-214B4F17578E}" type="pres">
      <dgm:prSet presAssocID="{4D3CAE0E-6B44-4055-A49B-1DBF120D3337}" presName="txSpace" presStyleCnt="0"/>
      <dgm:spPr/>
    </dgm:pt>
    <dgm:pt modelId="{CBD5C173-C3E8-4ED1-A8A0-956A3C483CA0}" type="pres">
      <dgm:prSet presAssocID="{4D3CAE0E-6B44-4055-A49B-1DBF120D3337}" presName="desTx" presStyleLbl="revTx" presStyleIdx="1" presStyleCnt="10">
        <dgm:presLayoutVars/>
      </dgm:prSet>
      <dgm:spPr/>
    </dgm:pt>
    <dgm:pt modelId="{C8F83199-DCE4-4D88-8134-005664C10413}" type="pres">
      <dgm:prSet presAssocID="{4D5871F0-6C0D-43B6-B7F5-F7D82F204977}" presName="sibTrans" presStyleCnt="0"/>
      <dgm:spPr/>
    </dgm:pt>
    <dgm:pt modelId="{4F8C96F6-7724-41A7-AB47-04AC1205B36F}" type="pres">
      <dgm:prSet presAssocID="{0D4DD40B-8AC6-4025-870C-97B81E0AA10D}" presName="compNode" presStyleCnt="0"/>
      <dgm:spPr/>
    </dgm:pt>
    <dgm:pt modelId="{37C64283-447C-49CC-B8C2-AEE395952C74}" type="pres">
      <dgm:prSet presAssocID="{0D4DD40B-8AC6-4025-870C-97B81E0AA1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584423C-B420-4456-9F80-4ECEE38E2145}" type="pres">
      <dgm:prSet presAssocID="{0D4DD40B-8AC6-4025-870C-97B81E0AA10D}" presName="iconSpace" presStyleCnt="0"/>
      <dgm:spPr/>
    </dgm:pt>
    <dgm:pt modelId="{D47A3C38-37D9-4925-B66F-9F0E41B57037}" type="pres">
      <dgm:prSet presAssocID="{0D4DD40B-8AC6-4025-870C-97B81E0AA10D}" presName="parTx" presStyleLbl="revTx" presStyleIdx="2" presStyleCnt="10">
        <dgm:presLayoutVars>
          <dgm:chMax val="0"/>
          <dgm:chPref val="0"/>
        </dgm:presLayoutVars>
      </dgm:prSet>
      <dgm:spPr/>
    </dgm:pt>
    <dgm:pt modelId="{6A1B6C87-B3BB-4192-98DF-FED193366483}" type="pres">
      <dgm:prSet presAssocID="{0D4DD40B-8AC6-4025-870C-97B81E0AA10D}" presName="txSpace" presStyleCnt="0"/>
      <dgm:spPr/>
    </dgm:pt>
    <dgm:pt modelId="{6D376D70-E08F-423A-9F58-A3AB9C9F0C29}" type="pres">
      <dgm:prSet presAssocID="{0D4DD40B-8AC6-4025-870C-97B81E0AA10D}" presName="desTx" presStyleLbl="revTx" presStyleIdx="3" presStyleCnt="10">
        <dgm:presLayoutVars/>
      </dgm:prSet>
      <dgm:spPr/>
    </dgm:pt>
    <dgm:pt modelId="{73C4E9D5-8F38-4FE2-BCBC-070B28A1C598}" type="pres">
      <dgm:prSet presAssocID="{E5A7B123-9D4F-4BD6-8618-46F3DED36553}" presName="sibTrans" presStyleCnt="0"/>
      <dgm:spPr/>
    </dgm:pt>
    <dgm:pt modelId="{FE92B06B-7F97-485E-87F8-12F7BE61EE5F}" type="pres">
      <dgm:prSet presAssocID="{B7EA9B4C-1F5D-4A46-A88B-3AA9C8D7B14D}" presName="compNode" presStyleCnt="0"/>
      <dgm:spPr/>
    </dgm:pt>
    <dgm:pt modelId="{48160A96-C54B-4A53-BCFB-316801999D8E}" type="pres">
      <dgm:prSet presAssocID="{B7EA9B4C-1F5D-4A46-A88B-3AA9C8D7B1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4903B971-5598-4B51-9B5D-65F85E7608C2}" type="pres">
      <dgm:prSet presAssocID="{B7EA9B4C-1F5D-4A46-A88B-3AA9C8D7B14D}" presName="iconSpace" presStyleCnt="0"/>
      <dgm:spPr/>
    </dgm:pt>
    <dgm:pt modelId="{7ACBE6EC-B965-4248-BEB6-2502C0743CF7}" type="pres">
      <dgm:prSet presAssocID="{B7EA9B4C-1F5D-4A46-A88B-3AA9C8D7B14D}" presName="parTx" presStyleLbl="revTx" presStyleIdx="4" presStyleCnt="10">
        <dgm:presLayoutVars>
          <dgm:chMax val="0"/>
          <dgm:chPref val="0"/>
        </dgm:presLayoutVars>
      </dgm:prSet>
      <dgm:spPr/>
    </dgm:pt>
    <dgm:pt modelId="{52B49EC7-44D8-45B4-93BE-D7ECAD48E475}" type="pres">
      <dgm:prSet presAssocID="{B7EA9B4C-1F5D-4A46-A88B-3AA9C8D7B14D}" presName="txSpace" presStyleCnt="0"/>
      <dgm:spPr/>
    </dgm:pt>
    <dgm:pt modelId="{BA41E9E4-96D2-458E-95F7-FBE54763B89A}" type="pres">
      <dgm:prSet presAssocID="{B7EA9B4C-1F5D-4A46-A88B-3AA9C8D7B14D}" presName="desTx" presStyleLbl="revTx" presStyleIdx="5" presStyleCnt="10">
        <dgm:presLayoutVars/>
      </dgm:prSet>
      <dgm:spPr/>
    </dgm:pt>
    <dgm:pt modelId="{938751C1-8179-4962-BE22-9345C6CE66D4}" type="pres">
      <dgm:prSet presAssocID="{D07F84F8-3CB1-4F7A-B039-09101FAF6B3D}" presName="sibTrans" presStyleCnt="0"/>
      <dgm:spPr/>
    </dgm:pt>
    <dgm:pt modelId="{B2BE062C-D281-4D18-8C17-927EC28A3927}" type="pres">
      <dgm:prSet presAssocID="{A9102049-82EB-45A9-8543-2CD2B282E319}" presName="compNode" presStyleCnt="0"/>
      <dgm:spPr/>
    </dgm:pt>
    <dgm:pt modelId="{BCF40123-C24B-402A-A118-403C495EBBCC}" type="pres">
      <dgm:prSet presAssocID="{A9102049-82EB-45A9-8543-2CD2B282E3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Source"/>
        </a:ext>
      </dgm:extLst>
    </dgm:pt>
    <dgm:pt modelId="{CAAA9E70-1BED-4620-BC28-44F092573A48}" type="pres">
      <dgm:prSet presAssocID="{A9102049-82EB-45A9-8543-2CD2B282E319}" presName="iconSpace" presStyleCnt="0"/>
      <dgm:spPr/>
    </dgm:pt>
    <dgm:pt modelId="{2E31DB41-B5C0-4C02-B2DC-778895820404}" type="pres">
      <dgm:prSet presAssocID="{A9102049-82EB-45A9-8543-2CD2B282E319}" presName="parTx" presStyleLbl="revTx" presStyleIdx="6" presStyleCnt="10">
        <dgm:presLayoutVars>
          <dgm:chMax val="0"/>
          <dgm:chPref val="0"/>
        </dgm:presLayoutVars>
      </dgm:prSet>
      <dgm:spPr/>
    </dgm:pt>
    <dgm:pt modelId="{DBF7296F-42F8-48C9-AD89-27F5FCF0DE07}" type="pres">
      <dgm:prSet presAssocID="{A9102049-82EB-45A9-8543-2CD2B282E319}" presName="txSpace" presStyleCnt="0"/>
      <dgm:spPr/>
    </dgm:pt>
    <dgm:pt modelId="{1B402319-68F5-46BA-A8C6-BB534F7F15DB}" type="pres">
      <dgm:prSet presAssocID="{A9102049-82EB-45A9-8543-2CD2B282E319}" presName="desTx" presStyleLbl="revTx" presStyleIdx="7" presStyleCnt="10">
        <dgm:presLayoutVars/>
      </dgm:prSet>
      <dgm:spPr/>
    </dgm:pt>
    <dgm:pt modelId="{A2D8C7D9-38C6-4F2E-88E6-23361E231D6F}" type="pres">
      <dgm:prSet presAssocID="{44B11264-092F-48F3-9387-3672130D956C}" presName="sibTrans" presStyleCnt="0"/>
      <dgm:spPr/>
    </dgm:pt>
    <dgm:pt modelId="{3E2851A7-D18F-48EB-B6D3-EF9C477EA9C4}" type="pres">
      <dgm:prSet presAssocID="{86DECB72-0953-4B67-A578-5F084933DA56}" presName="compNode" presStyleCnt="0"/>
      <dgm:spPr/>
    </dgm:pt>
    <dgm:pt modelId="{F1568A50-B6AE-4A0C-91E9-220435634832}" type="pres">
      <dgm:prSet presAssocID="{86DECB72-0953-4B67-A578-5F084933DA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5ADABD1E-AF3F-4869-B0D8-F8CB4A3A0442}" type="pres">
      <dgm:prSet presAssocID="{86DECB72-0953-4B67-A578-5F084933DA56}" presName="iconSpace" presStyleCnt="0"/>
      <dgm:spPr/>
    </dgm:pt>
    <dgm:pt modelId="{7CC434D4-0DCE-4160-AFEA-91A07EFED17A}" type="pres">
      <dgm:prSet presAssocID="{86DECB72-0953-4B67-A578-5F084933DA56}" presName="parTx" presStyleLbl="revTx" presStyleIdx="8" presStyleCnt="10">
        <dgm:presLayoutVars>
          <dgm:chMax val="0"/>
          <dgm:chPref val="0"/>
        </dgm:presLayoutVars>
      </dgm:prSet>
      <dgm:spPr/>
    </dgm:pt>
    <dgm:pt modelId="{242E4444-DE5A-4DFB-BF65-8B96D5B396CD}" type="pres">
      <dgm:prSet presAssocID="{86DECB72-0953-4B67-A578-5F084933DA56}" presName="txSpace" presStyleCnt="0"/>
      <dgm:spPr/>
    </dgm:pt>
    <dgm:pt modelId="{327F5C23-B115-4843-BF42-382A2575332D}" type="pres">
      <dgm:prSet presAssocID="{86DECB72-0953-4B67-A578-5F084933DA56}" presName="desTx" presStyleLbl="revTx" presStyleIdx="9" presStyleCnt="10">
        <dgm:presLayoutVars/>
      </dgm:prSet>
      <dgm:spPr/>
    </dgm:pt>
  </dgm:ptLst>
  <dgm:cxnLst>
    <dgm:cxn modelId="{C6929102-EF75-4D11-8E6C-B9E335C02738}" type="presOf" srcId="{C1A54F1A-A22D-4012-8405-B0AAB0F64145}" destId="{CBD5C173-C3E8-4ED1-A8A0-956A3C483CA0}" srcOrd="0" destOrd="0" presId="urn:microsoft.com/office/officeart/2018/2/layout/IconLabelDescriptionList"/>
    <dgm:cxn modelId="{00ED4D20-5396-44DA-A51B-7DD234060B47}" type="presOf" srcId="{A9102049-82EB-45A9-8543-2CD2B282E319}" destId="{2E31DB41-B5C0-4C02-B2DC-778895820404}" srcOrd="0" destOrd="0" presId="urn:microsoft.com/office/officeart/2018/2/layout/IconLabelDescriptionList"/>
    <dgm:cxn modelId="{6CE9102F-3D6B-459D-911C-01577D97DCB2}" srcId="{4D3CAE0E-6B44-4055-A49B-1DBF120D3337}" destId="{C1A54F1A-A22D-4012-8405-B0AAB0F64145}" srcOrd="0" destOrd="0" parTransId="{02B0023F-0C77-4813-AB81-0EC4D3F14AE2}" sibTransId="{899E88AE-66F7-49BF-B0D4-AFC4CD0ABB31}"/>
    <dgm:cxn modelId="{86BEAE39-B8A3-4FEF-87C4-70CA2E8A17AE}" type="presOf" srcId="{CE9B4933-D903-4A8B-B61B-9C34E24170F8}" destId="{1B402319-68F5-46BA-A8C6-BB534F7F15DB}" srcOrd="0" destOrd="0" presId="urn:microsoft.com/office/officeart/2018/2/layout/IconLabelDescriptionList"/>
    <dgm:cxn modelId="{3025BD3A-9176-467F-B340-25A37644C607}" srcId="{EAEC387F-295E-4101-A95A-C03A246A79B7}" destId="{86DECB72-0953-4B67-A578-5F084933DA56}" srcOrd="4" destOrd="0" parTransId="{AAFD278A-E030-43CF-BEFF-044AF233E2B9}" sibTransId="{BB5BED46-644E-420A-8C92-8692DCAA284C}"/>
    <dgm:cxn modelId="{ADEC5F60-9742-4791-A614-810B7890BEA4}" srcId="{86DECB72-0953-4B67-A578-5F084933DA56}" destId="{2850FA9F-C592-4586-BF68-7237C855775F}" srcOrd="0" destOrd="0" parTransId="{82828538-1768-4D22-AEEB-9FE780EEC978}" sibTransId="{012390CA-2C36-4FFB-82BD-A9AF2C9D15DC}"/>
    <dgm:cxn modelId="{0152484B-5367-4C63-ADEF-5E30DD068376}" type="presOf" srcId="{EAEC387F-295E-4101-A95A-C03A246A79B7}" destId="{C120AA8E-D56F-46E0-9CBA-7F0FFAE8317C}" srcOrd="0" destOrd="0" presId="urn:microsoft.com/office/officeart/2018/2/layout/IconLabelDescriptionList"/>
    <dgm:cxn modelId="{BF3EA34C-307C-47A4-A900-0B69A003973D}" type="presOf" srcId="{B7EA9B4C-1F5D-4A46-A88B-3AA9C8D7B14D}" destId="{7ACBE6EC-B965-4248-BEB6-2502C0743CF7}" srcOrd="0" destOrd="0" presId="urn:microsoft.com/office/officeart/2018/2/layout/IconLabelDescriptionList"/>
    <dgm:cxn modelId="{4DCB4E70-9B96-42C5-B452-3E322723CB9B}" type="presOf" srcId="{2850FA9F-C592-4586-BF68-7237C855775F}" destId="{327F5C23-B115-4843-BF42-382A2575332D}" srcOrd="0" destOrd="0" presId="urn:microsoft.com/office/officeart/2018/2/layout/IconLabelDescriptionList"/>
    <dgm:cxn modelId="{69D0FD74-2B3B-43E0-921A-7DF945A382E5}" srcId="{A9102049-82EB-45A9-8543-2CD2B282E319}" destId="{CE9B4933-D903-4A8B-B61B-9C34E24170F8}" srcOrd="0" destOrd="0" parTransId="{B57FC430-B7DF-4E43-8066-69A7E76975A4}" sibTransId="{8ABC2D57-AACD-4B9B-B89A-4EBD35998814}"/>
    <dgm:cxn modelId="{6AC94D58-97A7-4991-BC74-D81928FF9DBD}" srcId="{B7EA9B4C-1F5D-4A46-A88B-3AA9C8D7B14D}" destId="{0328F2A3-F295-4A70-83F5-44906DAF75B4}" srcOrd="0" destOrd="0" parTransId="{6425ADA7-CCEB-4E14-B07A-B612D0F0104F}" sibTransId="{85B68B65-918E-4FA5-8286-8FDE992173E9}"/>
    <dgm:cxn modelId="{7AB4987C-BC49-4D05-A232-02B53F5F2DD0}" type="presOf" srcId="{86DECB72-0953-4B67-A578-5F084933DA56}" destId="{7CC434D4-0DCE-4160-AFEA-91A07EFED17A}" srcOrd="0" destOrd="0" presId="urn:microsoft.com/office/officeart/2018/2/layout/IconLabelDescriptionList"/>
    <dgm:cxn modelId="{FE754E7F-9C32-44CA-8334-109741776614}" srcId="{EAEC387F-295E-4101-A95A-C03A246A79B7}" destId="{A9102049-82EB-45A9-8543-2CD2B282E319}" srcOrd="3" destOrd="0" parTransId="{2D084439-8ADC-46DD-A6DA-E7B841FBE01E}" sibTransId="{44B11264-092F-48F3-9387-3672130D956C}"/>
    <dgm:cxn modelId="{12525485-8353-4E91-97B2-23693BAC2A45}" type="presOf" srcId="{4D3CAE0E-6B44-4055-A49B-1DBF120D3337}" destId="{AC94E249-114F-450B-B92F-36334D4EB4DB}" srcOrd="0" destOrd="0" presId="urn:microsoft.com/office/officeart/2018/2/layout/IconLabelDescriptionList"/>
    <dgm:cxn modelId="{3D46479F-05D7-4503-A552-B97AC4574C64}" type="presOf" srcId="{0328F2A3-F295-4A70-83F5-44906DAF75B4}" destId="{BA41E9E4-96D2-458E-95F7-FBE54763B89A}" srcOrd="0" destOrd="0" presId="urn:microsoft.com/office/officeart/2018/2/layout/IconLabelDescriptionList"/>
    <dgm:cxn modelId="{C9DCD8B8-6FAC-40C3-A73B-0B86EC58643C}" type="presOf" srcId="{0D4DD40B-8AC6-4025-870C-97B81E0AA10D}" destId="{D47A3C38-37D9-4925-B66F-9F0E41B57037}" srcOrd="0" destOrd="0" presId="urn:microsoft.com/office/officeart/2018/2/layout/IconLabelDescriptionList"/>
    <dgm:cxn modelId="{A4531CDE-79A0-4275-84A7-36E3C7F609B2}" srcId="{EAEC387F-295E-4101-A95A-C03A246A79B7}" destId="{0D4DD40B-8AC6-4025-870C-97B81E0AA10D}" srcOrd="1" destOrd="0" parTransId="{012E266D-FE20-4B5C-B367-F07734616E38}" sibTransId="{E5A7B123-9D4F-4BD6-8618-46F3DED36553}"/>
    <dgm:cxn modelId="{81F41EF8-97B0-4E31-AD57-59834EA8FB23}" srcId="{EAEC387F-295E-4101-A95A-C03A246A79B7}" destId="{B7EA9B4C-1F5D-4A46-A88B-3AA9C8D7B14D}" srcOrd="2" destOrd="0" parTransId="{42FBF752-BD9D-497A-9B6E-29BE37DB16BE}" sibTransId="{D07F84F8-3CB1-4F7A-B039-09101FAF6B3D}"/>
    <dgm:cxn modelId="{D33EF7FB-BAA0-4D2C-9A65-64BFF090E925}" srcId="{EAEC387F-295E-4101-A95A-C03A246A79B7}" destId="{4D3CAE0E-6B44-4055-A49B-1DBF120D3337}" srcOrd="0" destOrd="0" parTransId="{719B4C81-C0C2-47BD-AF2C-76EEDB03F5DA}" sibTransId="{4D5871F0-6C0D-43B6-B7F5-F7D82F204977}"/>
    <dgm:cxn modelId="{A592772D-2B24-49DA-AFE6-6AC651107C24}" type="presParOf" srcId="{C120AA8E-D56F-46E0-9CBA-7F0FFAE8317C}" destId="{E38CC6B4-CD3A-46DC-840A-31F9208459F3}" srcOrd="0" destOrd="0" presId="urn:microsoft.com/office/officeart/2018/2/layout/IconLabelDescriptionList"/>
    <dgm:cxn modelId="{86E618E2-435B-48DB-A55B-3D09C6B37F56}" type="presParOf" srcId="{E38CC6B4-CD3A-46DC-840A-31F9208459F3}" destId="{CB0EA88B-C331-4038-9F77-E18EA50258EB}" srcOrd="0" destOrd="0" presId="urn:microsoft.com/office/officeart/2018/2/layout/IconLabelDescriptionList"/>
    <dgm:cxn modelId="{D27D298A-F0D4-439D-899B-21986D6320AF}" type="presParOf" srcId="{E38CC6B4-CD3A-46DC-840A-31F9208459F3}" destId="{B2F16B87-6200-466B-96B1-6FE8E06394F4}" srcOrd="1" destOrd="0" presId="urn:microsoft.com/office/officeart/2018/2/layout/IconLabelDescriptionList"/>
    <dgm:cxn modelId="{7FE7A5B0-D302-4F3B-AD65-A09D148DB80A}" type="presParOf" srcId="{E38CC6B4-CD3A-46DC-840A-31F9208459F3}" destId="{AC94E249-114F-450B-B92F-36334D4EB4DB}" srcOrd="2" destOrd="0" presId="urn:microsoft.com/office/officeart/2018/2/layout/IconLabelDescriptionList"/>
    <dgm:cxn modelId="{6293A540-C021-4AF0-8F87-B67974A0559F}" type="presParOf" srcId="{E38CC6B4-CD3A-46DC-840A-31F9208459F3}" destId="{70A4EA24-787B-49C2-ADF9-214B4F17578E}" srcOrd="3" destOrd="0" presId="urn:microsoft.com/office/officeart/2018/2/layout/IconLabelDescriptionList"/>
    <dgm:cxn modelId="{5D1C725A-6437-4F4E-9D0C-76D33FAC71FA}" type="presParOf" srcId="{E38CC6B4-CD3A-46DC-840A-31F9208459F3}" destId="{CBD5C173-C3E8-4ED1-A8A0-956A3C483CA0}" srcOrd="4" destOrd="0" presId="urn:microsoft.com/office/officeart/2018/2/layout/IconLabelDescriptionList"/>
    <dgm:cxn modelId="{854D8AE2-8BEC-4ABD-8446-617AA458B203}" type="presParOf" srcId="{C120AA8E-D56F-46E0-9CBA-7F0FFAE8317C}" destId="{C8F83199-DCE4-4D88-8134-005664C10413}" srcOrd="1" destOrd="0" presId="urn:microsoft.com/office/officeart/2018/2/layout/IconLabelDescriptionList"/>
    <dgm:cxn modelId="{FD7D72FA-60CA-4EF9-A800-F55F53253F41}" type="presParOf" srcId="{C120AA8E-D56F-46E0-9CBA-7F0FFAE8317C}" destId="{4F8C96F6-7724-41A7-AB47-04AC1205B36F}" srcOrd="2" destOrd="0" presId="urn:microsoft.com/office/officeart/2018/2/layout/IconLabelDescriptionList"/>
    <dgm:cxn modelId="{D794CD3E-3535-4E91-A2E3-041A3C7B2F3C}" type="presParOf" srcId="{4F8C96F6-7724-41A7-AB47-04AC1205B36F}" destId="{37C64283-447C-49CC-B8C2-AEE395952C74}" srcOrd="0" destOrd="0" presId="urn:microsoft.com/office/officeart/2018/2/layout/IconLabelDescriptionList"/>
    <dgm:cxn modelId="{B69CF3C9-BA01-4733-A8F6-CDE7FD75FF57}" type="presParOf" srcId="{4F8C96F6-7724-41A7-AB47-04AC1205B36F}" destId="{7584423C-B420-4456-9F80-4ECEE38E2145}" srcOrd="1" destOrd="0" presId="urn:microsoft.com/office/officeart/2018/2/layout/IconLabelDescriptionList"/>
    <dgm:cxn modelId="{CC4C8689-6BB4-4C1D-8F0B-BDBA06ADE722}" type="presParOf" srcId="{4F8C96F6-7724-41A7-AB47-04AC1205B36F}" destId="{D47A3C38-37D9-4925-B66F-9F0E41B57037}" srcOrd="2" destOrd="0" presId="urn:microsoft.com/office/officeart/2018/2/layout/IconLabelDescriptionList"/>
    <dgm:cxn modelId="{574E3CD1-A397-4901-9C9F-0C90EB8F6954}" type="presParOf" srcId="{4F8C96F6-7724-41A7-AB47-04AC1205B36F}" destId="{6A1B6C87-B3BB-4192-98DF-FED193366483}" srcOrd="3" destOrd="0" presId="urn:microsoft.com/office/officeart/2018/2/layout/IconLabelDescriptionList"/>
    <dgm:cxn modelId="{1BBB33E9-271F-4DC2-B323-5DDDB32EE172}" type="presParOf" srcId="{4F8C96F6-7724-41A7-AB47-04AC1205B36F}" destId="{6D376D70-E08F-423A-9F58-A3AB9C9F0C29}" srcOrd="4" destOrd="0" presId="urn:microsoft.com/office/officeart/2018/2/layout/IconLabelDescriptionList"/>
    <dgm:cxn modelId="{04A64A73-1580-4B5F-B7F4-49EA1B79A1EE}" type="presParOf" srcId="{C120AA8E-D56F-46E0-9CBA-7F0FFAE8317C}" destId="{73C4E9D5-8F38-4FE2-BCBC-070B28A1C598}" srcOrd="3" destOrd="0" presId="urn:microsoft.com/office/officeart/2018/2/layout/IconLabelDescriptionList"/>
    <dgm:cxn modelId="{2BACB129-4A4C-474E-8EB0-D7554668FB76}" type="presParOf" srcId="{C120AA8E-D56F-46E0-9CBA-7F0FFAE8317C}" destId="{FE92B06B-7F97-485E-87F8-12F7BE61EE5F}" srcOrd="4" destOrd="0" presId="urn:microsoft.com/office/officeart/2018/2/layout/IconLabelDescriptionList"/>
    <dgm:cxn modelId="{677C8129-BAE3-4FE6-9CB4-0312F74D7657}" type="presParOf" srcId="{FE92B06B-7F97-485E-87F8-12F7BE61EE5F}" destId="{48160A96-C54B-4A53-BCFB-316801999D8E}" srcOrd="0" destOrd="0" presId="urn:microsoft.com/office/officeart/2018/2/layout/IconLabelDescriptionList"/>
    <dgm:cxn modelId="{00BD9C18-B3B6-4EC4-B6C8-2E71974649CA}" type="presParOf" srcId="{FE92B06B-7F97-485E-87F8-12F7BE61EE5F}" destId="{4903B971-5598-4B51-9B5D-65F85E7608C2}" srcOrd="1" destOrd="0" presId="urn:microsoft.com/office/officeart/2018/2/layout/IconLabelDescriptionList"/>
    <dgm:cxn modelId="{19FEA2FD-8F48-4F79-B08A-1FB7BAF0E102}" type="presParOf" srcId="{FE92B06B-7F97-485E-87F8-12F7BE61EE5F}" destId="{7ACBE6EC-B965-4248-BEB6-2502C0743CF7}" srcOrd="2" destOrd="0" presId="urn:microsoft.com/office/officeart/2018/2/layout/IconLabelDescriptionList"/>
    <dgm:cxn modelId="{D20B15EA-5AC3-4539-8FE2-229E4B2B2FCA}" type="presParOf" srcId="{FE92B06B-7F97-485E-87F8-12F7BE61EE5F}" destId="{52B49EC7-44D8-45B4-93BE-D7ECAD48E475}" srcOrd="3" destOrd="0" presId="urn:microsoft.com/office/officeart/2018/2/layout/IconLabelDescriptionList"/>
    <dgm:cxn modelId="{FDCC7162-9E28-4296-955A-970A6C510F49}" type="presParOf" srcId="{FE92B06B-7F97-485E-87F8-12F7BE61EE5F}" destId="{BA41E9E4-96D2-458E-95F7-FBE54763B89A}" srcOrd="4" destOrd="0" presId="urn:microsoft.com/office/officeart/2018/2/layout/IconLabelDescriptionList"/>
    <dgm:cxn modelId="{46F8EF6C-C783-45A2-B06D-AE7245A05434}" type="presParOf" srcId="{C120AA8E-D56F-46E0-9CBA-7F0FFAE8317C}" destId="{938751C1-8179-4962-BE22-9345C6CE66D4}" srcOrd="5" destOrd="0" presId="urn:microsoft.com/office/officeart/2018/2/layout/IconLabelDescriptionList"/>
    <dgm:cxn modelId="{CC682218-7F6E-4022-BE3B-5B70863FC400}" type="presParOf" srcId="{C120AA8E-D56F-46E0-9CBA-7F0FFAE8317C}" destId="{B2BE062C-D281-4D18-8C17-927EC28A3927}" srcOrd="6" destOrd="0" presId="urn:microsoft.com/office/officeart/2018/2/layout/IconLabelDescriptionList"/>
    <dgm:cxn modelId="{5978C567-C727-46A6-8C31-AFD1E0D960B1}" type="presParOf" srcId="{B2BE062C-D281-4D18-8C17-927EC28A3927}" destId="{BCF40123-C24B-402A-A118-403C495EBBCC}" srcOrd="0" destOrd="0" presId="urn:microsoft.com/office/officeart/2018/2/layout/IconLabelDescriptionList"/>
    <dgm:cxn modelId="{A986297F-8218-480A-B155-E71793821F70}" type="presParOf" srcId="{B2BE062C-D281-4D18-8C17-927EC28A3927}" destId="{CAAA9E70-1BED-4620-BC28-44F092573A48}" srcOrd="1" destOrd="0" presId="urn:microsoft.com/office/officeart/2018/2/layout/IconLabelDescriptionList"/>
    <dgm:cxn modelId="{198F8D87-26A2-4601-AE7E-EEF3780F9590}" type="presParOf" srcId="{B2BE062C-D281-4D18-8C17-927EC28A3927}" destId="{2E31DB41-B5C0-4C02-B2DC-778895820404}" srcOrd="2" destOrd="0" presId="urn:microsoft.com/office/officeart/2018/2/layout/IconLabelDescriptionList"/>
    <dgm:cxn modelId="{1314387C-C98F-4637-BA51-938A7747272C}" type="presParOf" srcId="{B2BE062C-D281-4D18-8C17-927EC28A3927}" destId="{DBF7296F-42F8-48C9-AD89-27F5FCF0DE07}" srcOrd="3" destOrd="0" presId="urn:microsoft.com/office/officeart/2018/2/layout/IconLabelDescriptionList"/>
    <dgm:cxn modelId="{841D1C94-1AD6-4258-98E9-174D93BDCB05}" type="presParOf" srcId="{B2BE062C-D281-4D18-8C17-927EC28A3927}" destId="{1B402319-68F5-46BA-A8C6-BB534F7F15DB}" srcOrd="4" destOrd="0" presId="urn:microsoft.com/office/officeart/2018/2/layout/IconLabelDescriptionList"/>
    <dgm:cxn modelId="{87C27658-C540-4217-8E3C-D59612D63327}" type="presParOf" srcId="{C120AA8E-D56F-46E0-9CBA-7F0FFAE8317C}" destId="{A2D8C7D9-38C6-4F2E-88E6-23361E231D6F}" srcOrd="7" destOrd="0" presId="urn:microsoft.com/office/officeart/2018/2/layout/IconLabelDescriptionList"/>
    <dgm:cxn modelId="{ADB744A6-6FDC-49D9-8674-42ADD52629E1}" type="presParOf" srcId="{C120AA8E-D56F-46E0-9CBA-7F0FFAE8317C}" destId="{3E2851A7-D18F-48EB-B6D3-EF9C477EA9C4}" srcOrd="8" destOrd="0" presId="urn:microsoft.com/office/officeart/2018/2/layout/IconLabelDescriptionList"/>
    <dgm:cxn modelId="{74451D00-394E-4A83-80C2-FE7DCC7B8334}" type="presParOf" srcId="{3E2851A7-D18F-48EB-B6D3-EF9C477EA9C4}" destId="{F1568A50-B6AE-4A0C-91E9-220435634832}" srcOrd="0" destOrd="0" presId="urn:microsoft.com/office/officeart/2018/2/layout/IconLabelDescriptionList"/>
    <dgm:cxn modelId="{53A39704-45F8-4BB9-B3B4-F83B50546447}" type="presParOf" srcId="{3E2851A7-D18F-48EB-B6D3-EF9C477EA9C4}" destId="{5ADABD1E-AF3F-4869-B0D8-F8CB4A3A0442}" srcOrd="1" destOrd="0" presId="urn:microsoft.com/office/officeart/2018/2/layout/IconLabelDescriptionList"/>
    <dgm:cxn modelId="{A917F539-6813-4C3B-BB6C-512F78232CC2}" type="presParOf" srcId="{3E2851A7-D18F-48EB-B6D3-EF9C477EA9C4}" destId="{7CC434D4-0DCE-4160-AFEA-91A07EFED17A}" srcOrd="2" destOrd="0" presId="urn:microsoft.com/office/officeart/2018/2/layout/IconLabelDescriptionList"/>
    <dgm:cxn modelId="{8598B1A8-E991-4A66-9024-FF8EB766656B}" type="presParOf" srcId="{3E2851A7-D18F-48EB-B6D3-EF9C477EA9C4}" destId="{242E4444-DE5A-4DFB-BF65-8B96D5B396CD}" srcOrd="3" destOrd="0" presId="urn:microsoft.com/office/officeart/2018/2/layout/IconLabelDescriptionList"/>
    <dgm:cxn modelId="{A17902CE-20DE-4979-8115-381B2F55EB8C}" type="presParOf" srcId="{3E2851A7-D18F-48EB-B6D3-EF9C477EA9C4}" destId="{327F5C23-B115-4843-BF42-382A257533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6A5ACD-DF84-4486-9046-2AA9A256FB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BDA555-2CBC-4E21-BDA9-7126A0E5F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its innovative approach and user-centric design, Finvest is poised to revolutionize the landscape of developer funding</a:t>
          </a:r>
        </a:p>
      </dgm:t>
    </dgm:pt>
    <dgm:pt modelId="{8F223944-5D81-49F3-AFE8-CF859F70D056}" type="parTrans" cxnId="{6C2B7F5E-D9B9-47D1-94F3-E6C473C22227}">
      <dgm:prSet/>
      <dgm:spPr/>
      <dgm:t>
        <a:bodyPr/>
        <a:lstStyle/>
        <a:p>
          <a:endParaRPr lang="en-US"/>
        </a:p>
      </dgm:t>
    </dgm:pt>
    <dgm:pt modelId="{12ED101A-4DD8-4E39-B1D6-954117CCF265}" type="sibTrans" cxnId="{6C2B7F5E-D9B9-47D1-94F3-E6C473C22227}">
      <dgm:prSet/>
      <dgm:spPr/>
      <dgm:t>
        <a:bodyPr/>
        <a:lstStyle/>
        <a:p>
          <a:endParaRPr lang="en-US"/>
        </a:p>
      </dgm:t>
    </dgm:pt>
    <dgm:pt modelId="{F0C8E590-95C6-46C0-80A8-BF3A5BA555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fostering collaboration between developers and investors, Finvest contributes to the growth and success of the tech startup ecosystem</a:t>
          </a:r>
        </a:p>
      </dgm:t>
    </dgm:pt>
    <dgm:pt modelId="{DCCFAD46-AB38-4751-BA69-05BB45B8F2FE}" type="parTrans" cxnId="{14F062C3-E8AB-4F2C-BF72-C9522C88629C}">
      <dgm:prSet/>
      <dgm:spPr/>
      <dgm:t>
        <a:bodyPr/>
        <a:lstStyle/>
        <a:p>
          <a:endParaRPr lang="en-US"/>
        </a:p>
      </dgm:t>
    </dgm:pt>
    <dgm:pt modelId="{8B0F5FA5-5192-492E-8317-1FBD5675F198}" type="sibTrans" cxnId="{14F062C3-E8AB-4F2C-BF72-C9522C88629C}">
      <dgm:prSet/>
      <dgm:spPr/>
      <dgm:t>
        <a:bodyPr/>
        <a:lstStyle/>
        <a:p>
          <a:endParaRPr lang="en-US"/>
        </a:p>
      </dgm:t>
    </dgm:pt>
    <dgm:pt modelId="{09F4AFEE-0920-4B6C-A4B9-2993F0459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Through Finvest, we aspire to drive innovation forward by providing developers with the resources they need to turn their ideas into reality</a:t>
          </a:r>
        </a:p>
      </dgm:t>
    </dgm:pt>
    <dgm:pt modelId="{482948F5-886C-4525-A3F5-B8D48F095351}" type="parTrans" cxnId="{F5AD39AC-42FE-49F6-8148-239B7971F5FA}">
      <dgm:prSet/>
      <dgm:spPr/>
      <dgm:t>
        <a:bodyPr/>
        <a:lstStyle/>
        <a:p>
          <a:endParaRPr lang="en-US"/>
        </a:p>
      </dgm:t>
    </dgm:pt>
    <dgm:pt modelId="{40AE6EB9-ED64-4FF4-AF7E-710BA3ADB0AB}" type="sibTrans" cxnId="{F5AD39AC-42FE-49F6-8148-239B7971F5FA}">
      <dgm:prSet/>
      <dgm:spPr/>
      <dgm:t>
        <a:bodyPr/>
        <a:lstStyle/>
        <a:p>
          <a:endParaRPr lang="en-US"/>
        </a:p>
      </dgm:t>
    </dgm:pt>
    <dgm:pt modelId="{EE76DE5E-3FDA-4CF9-AC0D-9754D9732F90}" type="pres">
      <dgm:prSet presAssocID="{C16A5ACD-DF84-4486-9046-2AA9A256FBBC}" presName="root" presStyleCnt="0">
        <dgm:presLayoutVars>
          <dgm:dir/>
          <dgm:resizeHandles val="exact"/>
        </dgm:presLayoutVars>
      </dgm:prSet>
      <dgm:spPr/>
    </dgm:pt>
    <dgm:pt modelId="{BD7FF8B0-8BBB-4FAA-A85D-F9432AA98D43}" type="pres">
      <dgm:prSet presAssocID="{50BDA555-2CBC-4E21-BDA9-7126A0E5F5AE}" presName="compNode" presStyleCnt="0"/>
      <dgm:spPr/>
    </dgm:pt>
    <dgm:pt modelId="{F44BC63D-BBC9-415B-9067-FE6B47B45F8C}" type="pres">
      <dgm:prSet presAssocID="{50BDA555-2CBC-4E21-BDA9-7126A0E5F5AE}" presName="bgRect" presStyleLbl="bgShp" presStyleIdx="0" presStyleCnt="3"/>
      <dgm:spPr/>
    </dgm:pt>
    <dgm:pt modelId="{219FA3A2-8C55-4CF0-8C08-6EE81C40E29B}" type="pres">
      <dgm:prSet presAssocID="{50BDA555-2CBC-4E21-BDA9-7126A0E5F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F491A7E-E489-4ABA-B142-7CAC14CBADB9}" type="pres">
      <dgm:prSet presAssocID="{50BDA555-2CBC-4E21-BDA9-7126A0E5F5AE}" presName="spaceRect" presStyleCnt="0"/>
      <dgm:spPr/>
    </dgm:pt>
    <dgm:pt modelId="{F0D0849F-F58A-424E-A409-D2DDC8589CBB}" type="pres">
      <dgm:prSet presAssocID="{50BDA555-2CBC-4E21-BDA9-7126A0E5F5AE}" presName="parTx" presStyleLbl="revTx" presStyleIdx="0" presStyleCnt="3">
        <dgm:presLayoutVars>
          <dgm:chMax val="0"/>
          <dgm:chPref val="0"/>
        </dgm:presLayoutVars>
      </dgm:prSet>
      <dgm:spPr/>
    </dgm:pt>
    <dgm:pt modelId="{2B5D2CFD-09F6-4C49-8ED1-B926D637FB0C}" type="pres">
      <dgm:prSet presAssocID="{12ED101A-4DD8-4E39-B1D6-954117CCF265}" presName="sibTrans" presStyleCnt="0"/>
      <dgm:spPr/>
    </dgm:pt>
    <dgm:pt modelId="{CEF58775-948E-48FA-AB70-D4A0478172B2}" type="pres">
      <dgm:prSet presAssocID="{F0C8E590-95C6-46C0-80A8-BF3A5BA55563}" presName="compNode" presStyleCnt="0"/>
      <dgm:spPr/>
    </dgm:pt>
    <dgm:pt modelId="{60465B83-5697-4F2B-AA5E-AED93813B14F}" type="pres">
      <dgm:prSet presAssocID="{F0C8E590-95C6-46C0-80A8-BF3A5BA55563}" presName="bgRect" presStyleLbl="bgShp" presStyleIdx="1" presStyleCnt="3"/>
      <dgm:spPr/>
    </dgm:pt>
    <dgm:pt modelId="{0118C42C-304A-497E-8658-14D7EC4B0E47}" type="pres">
      <dgm:prSet presAssocID="{F0C8E590-95C6-46C0-80A8-BF3A5BA555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14B1B84-628A-49ED-BB91-ED82153D7B69}" type="pres">
      <dgm:prSet presAssocID="{F0C8E590-95C6-46C0-80A8-BF3A5BA55563}" presName="spaceRect" presStyleCnt="0"/>
      <dgm:spPr/>
    </dgm:pt>
    <dgm:pt modelId="{2BCEABEF-A7EE-4827-9034-1877A9EF3A94}" type="pres">
      <dgm:prSet presAssocID="{F0C8E590-95C6-46C0-80A8-BF3A5BA55563}" presName="parTx" presStyleLbl="revTx" presStyleIdx="1" presStyleCnt="3">
        <dgm:presLayoutVars>
          <dgm:chMax val="0"/>
          <dgm:chPref val="0"/>
        </dgm:presLayoutVars>
      </dgm:prSet>
      <dgm:spPr/>
    </dgm:pt>
    <dgm:pt modelId="{BFCA15C5-03CB-494C-A94D-EC784C2FCD00}" type="pres">
      <dgm:prSet presAssocID="{8B0F5FA5-5192-492E-8317-1FBD5675F198}" presName="sibTrans" presStyleCnt="0"/>
      <dgm:spPr/>
    </dgm:pt>
    <dgm:pt modelId="{FB06AF56-D66B-4999-98E5-84FB3695A65B}" type="pres">
      <dgm:prSet presAssocID="{09F4AFEE-0920-4B6C-A4B9-2993F045908C}" presName="compNode" presStyleCnt="0"/>
      <dgm:spPr/>
    </dgm:pt>
    <dgm:pt modelId="{5B334619-26AE-4A9F-8CF1-2F0751993191}" type="pres">
      <dgm:prSet presAssocID="{09F4AFEE-0920-4B6C-A4B9-2993F045908C}" presName="bgRect" presStyleLbl="bgShp" presStyleIdx="2" presStyleCnt="3"/>
      <dgm:spPr/>
    </dgm:pt>
    <dgm:pt modelId="{313BB63F-8A74-40DA-BE7D-29705BDF68D1}" type="pres">
      <dgm:prSet presAssocID="{09F4AFEE-0920-4B6C-A4B9-2993F0459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2CE5C60-913D-4667-A1E9-528E180F585C}" type="pres">
      <dgm:prSet presAssocID="{09F4AFEE-0920-4B6C-A4B9-2993F045908C}" presName="spaceRect" presStyleCnt="0"/>
      <dgm:spPr/>
    </dgm:pt>
    <dgm:pt modelId="{24A96DB2-6EF8-4CFB-96E9-E17AF82035FA}" type="pres">
      <dgm:prSet presAssocID="{09F4AFEE-0920-4B6C-A4B9-2993F0459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2B7F5E-D9B9-47D1-94F3-E6C473C22227}" srcId="{C16A5ACD-DF84-4486-9046-2AA9A256FBBC}" destId="{50BDA555-2CBC-4E21-BDA9-7126A0E5F5AE}" srcOrd="0" destOrd="0" parTransId="{8F223944-5D81-49F3-AFE8-CF859F70D056}" sibTransId="{12ED101A-4DD8-4E39-B1D6-954117CCF265}"/>
    <dgm:cxn modelId="{9BCFA859-FB0D-4028-B6AC-56AF3EC407CF}" type="presOf" srcId="{50BDA555-2CBC-4E21-BDA9-7126A0E5F5AE}" destId="{F0D0849F-F58A-424E-A409-D2DDC8589CBB}" srcOrd="0" destOrd="0" presId="urn:microsoft.com/office/officeart/2018/2/layout/IconVerticalSolidList"/>
    <dgm:cxn modelId="{F728F787-118E-481D-92B4-69B07CE1D874}" type="presOf" srcId="{C16A5ACD-DF84-4486-9046-2AA9A256FBBC}" destId="{EE76DE5E-3FDA-4CF9-AC0D-9754D9732F90}" srcOrd="0" destOrd="0" presId="urn:microsoft.com/office/officeart/2018/2/layout/IconVerticalSolidList"/>
    <dgm:cxn modelId="{A97B65A0-FD73-485B-B4A2-188D87A00440}" type="presOf" srcId="{09F4AFEE-0920-4B6C-A4B9-2993F045908C}" destId="{24A96DB2-6EF8-4CFB-96E9-E17AF82035FA}" srcOrd="0" destOrd="0" presId="urn:microsoft.com/office/officeart/2018/2/layout/IconVerticalSolidList"/>
    <dgm:cxn modelId="{F5AD39AC-42FE-49F6-8148-239B7971F5FA}" srcId="{C16A5ACD-DF84-4486-9046-2AA9A256FBBC}" destId="{09F4AFEE-0920-4B6C-A4B9-2993F045908C}" srcOrd="2" destOrd="0" parTransId="{482948F5-886C-4525-A3F5-B8D48F095351}" sibTransId="{40AE6EB9-ED64-4FF4-AF7E-710BA3ADB0AB}"/>
    <dgm:cxn modelId="{CF14E5B7-FB2D-4662-9011-11C2F40A9E91}" type="presOf" srcId="{F0C8E590-95C6-46C0-80A8-BF3A5BA55563}" destId="{2BCEABEF-A7EE-4827-9034-1877A9EF3A94}" srcOrd="0" destOrd="0" presId="urn:microsoft.com/office/officeart/2018/2/layout/IconVerticalSolidList"/>
    <dgm:cxn modelId="{14F062C3-E8AB-4F2C-BF72-C9522C88629C}" srcId="{C16A5ACD-DF84-4486-9046-2AA9A256FBBC}" destId="{F0C8E590-95C6-46C0-80A8-BF3A5BA55563}" srcOrd="1" destOrd="0" parTransId="{DCCFAD46-AB38-4751-BA69-05BB45B8F2FE}" sibTransId="{8B0F5FA5-5192-492E-8317-1FBD5675F198}"/>
    <dgm:cxn modelId="{2332371B-4202-4F0E-A980-AE57316A256E}" type="presParOf" srcId="{EE76DE5E-3FDA-4CF9-AC0D-9754D9732F90}" destId="{BD7FF8B0-8BBB-4FAA-A85D-F9432AA98D43}" srcOrd="0" destOrd="0" presId="urn:microsoft.com/office/officeart/2018/2/layout/IconVerticalSolidList"/>
    <dgm:cxn modelId="{43A58A97-D5EA-426F-812B-3930680AD4A4}" type="presParOf" srcId="{BD7FF8B0-8BBB-4FAA-A85D-F9432AA98D43}" destId="{F44BC63D-BBC9-415B-9067-FE6B47B45F8C}" srcOrd="0" destOrd="0" presId="urn:microsoft.com/office/officeart/2018/2/layout/IconVerticalSolidList"/>
    <dgm:cxn modelId="{718692D6-1D3C-485E-AB9D-DB3756143249}" type="presParOf" srcId="{BD7FF8B0-8BBB-4FAA-A85D-F9432AA98D43}" destId="{219FA3A2-8C55-4CF0-8C08-6EE81C40E29B}" srcOrd="1" destOrd="0" presId="urn:microsoft.com/office/officeart/2018/2/layout/IconVerticalSolidList"/>
    <dgm:cxn modelId="{68475A15-5398-46F9-AB69-C65E00C4DF31}" type="presParOf" srcId="{BD7FF8B0-8BBB-4FAA-A85D-F9432AA98D43}" destId="{1F491A7E-E489-4ABA-B142-7CAC14CBADB9}" srcOrd="2" destOrd="0" presId="urn:microsoft.com/office/officeart/2018/2/layout/IconVerticalSolidList"/>
    <dgm:cxn modelId="{A0988E23-0D67-4ED8-BB07-00CFC3A0388F}" type="presParOf" srcId="{BD7FF8B0-8BBB-4FAA-A85D-F9432AA98D43}" destId="{F0D0849F-F58A-424E-A409-D2DDC8589CBB}" srcOrd="3" destOrd="0" presId="urn:microsoft.com/office/officeart/2018/2/layout/IconVerticalSolidList"/>
    <dgm:cxn modelId="{57111070-1979-46E1-8A7F-0F1C7569D6D1}" type="presParOf" srcId="{EE76DE5E-3FDA-4CF9-AC0D-9754D9732F90}" destId="{2B5D2CFD-09F6-4C49-8ED1-B926D637FB0C}" srcOrd="1" destOrd="0" presId="urn:microsoft.com/office/officeart/2018/2/layout/IconVerticalSolidList"/>
    <dgm:cxn modelId="{67E4C665-4739-41AF-9858-170B8A6E2370}" type="presParOf" srcId="{EE76DE5E-3FDA-4CF9-AC0D-9754D9732F90}" destId="{CEF58775-948E-48FA-AB70-D4A0478172B2}" srcOrd="2" destOrd="0" presId="urn:microsoft.com/office/officeart/2018/2/layout/IconVerticalSolidList"/>
    <dgm:cxn modelId="{B303F056-3BE4-450E-AD95-106D31735D79}" type="presParOf" srcId="{CEF58775-948E-48FA-AB70-D4A0478172B2}" destId="{60465B83-5697-4F2B-AA5E-AED93813B14F}" srcOrd="0" destOrd="0" presId="urn:microsoft.com/office/officeart/2018/2/layout/IconVerticalSolidList"/>
    <dgm:cxn modelId="{092B7488-9251-4E8E-B243-1FD158999B84}" type="presParOf" srcId="{CEF58775-948E-48FA-AB70-D4A0478172B2}" destId="{0118C42C-304A-497E-8658-14D7EC4B0E47}" srcOrd="1" destOrd="0" presId="urn:microsoft.com/office/officeart/2018/2/layout/IconVerticalSolidList"/>
    <dgm:cxn modelId="{3A228391-A05C-4F42-8BA2-4D28EC0FBB44}" type="presParOf" srcId="{CEF58775-948E-48FA-AB70-D4A0478172B2}" destId="{B14B1B84-628A-49ED-BB91-ED82153D7B69}" srcOrd="2" destOrd="0" presId="urn:microsoft.com/office/officeart/2018/2/layout/IconVerticalSolidList"/>
    <dgm:cxn modelId="{1204F500-FE07-48CB-995B-0E7BA6AED4F2}" type="presParOf" srcId="{CEF58775-948E-48FA-AB70-D4A0478172B2}" destId="{2BCEABEF-A7EE-4827-9034-1877A9EF3A94}" srcOrd="3" destOrd="0" presId="urn:microsoft.com/office/officeart/2018/2/layout/IconVerticalSolidList"/>
    <dgm:cxn modelId="{BEE282F3-17DB-4096-8EB2-B44CE97A875B}" type="presParOf" srcId="{EE76DE5E-3FDA-4CF9-AC0D-9754D9732F90}" destId="{BFCA15C5-03CB-494C-A94D-EC784C2FCD00}" srcOrd="3" destOrd="0" presId="urn:microsoft.com/office/officeart/2018/2/layout/IconVerticalSolidList"/>
    <dgm:cxn modelId="{D1817A6C-AAAB-4D19-BC59-CCFC21C62426}" type="presParOf" srcId="{EE76DE5E-3FDA-4CF9-AC0D-9754D9732F90}" destId="{FB06AF56-D66B-4999-98E5-84FB3695A65B}" srcOrd="4" destOrd="0" presId="urn:microsoft.com/office/officeart/2018/2/layout/IconVerticalSolidList"/>
    <dgm:cxn modelId="{929CA7D2-6A57-41C2-8298-62641A4E6AD2}" type="presParOf" srcId="{FB06AF56-D66B-4999-98E5-84FB3695A65B}" destId="{5B334619-26AE-4A9F-8CF1-2F0751993191}" srcOrd="0" destOrd="0" presId="urn:microsoft.com/office/officeart/2018/2/layout/IconVerticalSolidList"/>
    <dgm:cxn modelId="{8EEDC91B-5B6D-4DFA-88DE-457452F514A9}" type="presParOf" srcId="{FB06AF56-D66B-4999-98E5-84FB3695A65B}" destId="{313BB63F-8A74-40DA-BE7D-29705BDF68D1}" srcOrd="1" destOrd="0" presId="urn:microsoft.com/office/officeart/2018/2/layout/IconVerticalSolidList"/>
    <dgm:cxn modelId="{BE7275F1-89F9-40DF-8607-67B73F8FE4D1}" type="presParOf" srcId="{FB06AF56-D66B-4999-98E5-84FB3695A65B}" destId="{02CE5C60-913D-4667-A1E9-528E180F585C}" srcOrd="2" destOrd="0" presId="urn:microsoft.com/office/officeart/2018/2/layout/IconVerticalSolidList"/>
    <dgm:cxn modelId="{97B9CDF8-64CC-4E94-B2C9-A4F5813FE4CE}" type="presParOf" srcId="{FB06AF56-D66B-4999-98E5-84FB3695A65B}" destId="{24A96DB2-6EF8-4CFB-96E9-E17AF82035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345B-23D1-46AA-8CE1-733D6F69EF69}">
      <dsp:nvSpPr>
        <dsp:cNvPr id="0" name=""/>
        <dsp:cNvSpPr/>
      </dsp:nvSpPr>
      <dsp:spPr>
        <a:xfrm>
          <a:off x="782496" y="601778"/>
          <a:ext cx="1225816" cy="1225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42366-CABD-4B9F-AB57-D46155807A2A}">
      <dsp:nvSpPr>
        <dsp:cNvPr id="0" name=""/>
        <dsp:cNvSpPr/>
      </dsp:nvSpPr>
      <dsp:spPr>
        <a:xfrm>
          <a:off x="33386" y="2171006"/>
          <a:ext cx="2724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Empower developers by simplifying the process of seeking funding for their projects</a:t>
          </a:r>
        </a:p>
      </dsp:txBody>
      <dsp:txXfrm>
        <a:off x="33386" y="2171006"/>
        <a:ext cx="2724037" cy="720000"/>
      </dsp:txXfrm>
    </dsp:sp>
    <dsp:sp modelId="{514017A4-C863-42E8-B625-20EDD24EF8A3}">
      <dsp:nvSpPr>
        <dsp:cNvPr id="0" name=""/>
        <dsp:cNvSpPr/>
      </dsp:nvSpPr>
      <dsp:spPr>
        <a:xfrm>
          <a:off x="3983240" y="601778"/>
          <a:ext cx="1225816" cy="1225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29E0-CCD6-48A6-85EB-DADAE612F7A6}">
      <dsp:nvSpPr>
        <dsp:cNvPr id="0" name=""/>
        <dsp:cNvSpPr/>
      </dsp:nvSpPr>
      <dsp:spPr>
        <a:xfrm>
          <a:off x="3234129" y="2171006"/>
          <a:ext cx="2724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investors with a platform to discover and support innovative tech ventures</a:t>
          </a:r>
        </a:p>
      </dsp:txBody>
      <dsp:txXfrm>
        <a:off x="3234129" y="2171006"/>
        <a:ext cx="2724037" cy="720000"/>
      </dsp:txXfrm>
    </dsp:sp>
    <dsp:sp modelId="{33255A89-66E8-485C-9095-9E2F6041EF25}">
      <dsp:nvSpPr>
        <dsp:cNvPr id="0" name=""/>
        <dsp:cNvSpPr/>
      </dsp:nvSpPr>
      <dsp:spPr>
        <a:xfrm>
          <a:off x="7183983" y="601778"/>
          <a:ext cx="1225816" cy="1225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0E04B-A059-4BBA-9760-707984AD21C2}">
      <dsp:nvSpPr>
        <dsp:cNvPr id="0" name=""/>
        <dsp:cNvSpPr/>
      </dsp:nvSpPr>
      <dsp:spPr>
        <a:xfrm>
          <a:off x="6434873" y="2171006"/>
          <a:ext cx="2724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User-Friendly Interface</a:t>
          </a:r>
        </a:p>
      </dsp:txBody>
      <dsp:txXfrm>
        <a:off x="6434873" y="2171006"/>
        <a:ext cx="27240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6C77A-BF3D-4C20-8CF9-AA93C7CC415E}">
      <dsp:nvSpPr>
        <dsp:cNvPr id="0" name=""/>
        <dsp:cNvSpPr/>
      </dsp:nvSpPr>
      <dsp:spPr>
        <a:xfrm>
          <a:off x="4756" y="138077"/>
          <a:ext cx="710270" cy="654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A38C-6172-41A6-AED5-278AC4BBDE88}">
      <dsp:nvSpPr>
        <dsp:cNvPr id="0" name=""/>
        <dsp:cNvSpPr/>
      </dsp:nvSpPr>
      <dsp:spPr>
        <a:xfrm>
          <a:off x="4756" y="930506"/>
          <a:ext cx="2029344" cy="109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Intuitive design for seamless navigation and user experience</a:t>
          </a:r>
        </a:p>
      </dsp:txBody>
      <dsp:txXfrm>
        <a:off x="4756" y="930506"/>
        <a:ext cx="2029344" cy="1097445"/>
      </dsp:txXfrm>
    </dsp:sp>
    <dsp:sp modelId="{88849840-CC86-497E-B900-22A967617DA5}">
      <dsp:nvSpPr>
        <dsp:cNvPr id="0" name=""/>
        <dsp:cNvSpPr/>
      </dsp:nvSpPr>
      <dsp:spPr>
        <a:xfrm>
          <a:off x="4756" y="2092283"/>
          <a:ext cx="2029344" cy="126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Project Showcase</a:t>
          </a:r>
        </a:p>
      </dsp:txBody>
      <dsp:txXfrm>
        <a:off x="4756" y="2092283"/>
        <a:ext cx="2029344" cy="1262423"/>
      </dsp:txXfrm>
    </dsp:sp>
    <dsp:sp modelId="{90F9AC12-E740-4787-99E4-530DC1001910}">
      <dsp:nvSpPr>
        <dsp:cNvPr id="0" name=""/>
        <dsp:cNvSpPr/>
      </dsp:nvSpPr>
      <dsp:spPr>
        <a:xfrm>
          <a:off x="2389236" y="138077"/>
          <a:ext cx="710270" cy="654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58ED9-E6AD-4147-B3F1-26B8A862FF71}">
      <dsp:nvSpPr>
        <dsp:cNvPr id="0" name=""/>
        <dsp:cNvSpPr/>
      </dsp:nvSpPr>
      <dsp:spPr>
        <a:xfrm>
          <a:off x="2389236" y="930506"/>
          <a:ext cx="2029344" cy="109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Developers can showcase their projects, highlighting their innovation and potential</a:t>
          </a:r>
        </a:p>
      </dsp:txBody>
      <dsp:txXfrm>
        <a:off x="2389236" y="930506"/>
        <a:ext cx="2029344" cy="1097445"/>
      </dsp:txXfrm>
    </dsp:sp>
    <dsp:sp modelId="{FD7668B7-35AD-4E68-AFB6-28AE55F3CCD0}">
      <dsp:nvSpPr>
        <dsp:cNvPr id="0" name=""/>
        <dsp:cNvSpPr/>
      </dsp:nvSpPr>
      <dsp:spPr>
        <a:xfrm>
          <a:off x="2389236" y="2092283"/>
          <a:ext cx="2029344" cy="126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Investment Requests</a:t>
          </a:r>
        </a:p>
      </dsp:txBody>
      <dsp:txXfrm>
        <a:off x="2389236" y="2092283"/>
        <a:ext cx="2029344" cy="1262423"/>
      </dsp:txXfrm>
    </dsp:sp>
    <dsp:sp modelId="{297C5E29-DC67-4397-9D26-C6AF9EA8741E}">
      <dsp:nvSpPr>
        <dsp:cNvPr id="0" name=""/>
        <dsp:cNvSpPr/>
      </dsp:nvSpPr>
      <dsp:spPr>
        <a:xfrm>
          <a:off x="4773716" y="138077"/>
          <a:ext cx="710270" cy="654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50C49-8CA5-4E00-B41B-53EBEB20E22E}">
      <dsp:nvSpPr>
        <dsp:cNvPr id="0" name=""/>
        <dsp:cNvSpPr/>
      </dsp:nvSpPr>
      <dsp:spPr>
        <a:xfrm>
          <a:off x="4773716" y="930506"/>
          <a:ext cx="2029344" cy="109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Developers can submit investment requests outlining project details, funding requirements, and expected outcomes</a:t>
          </a:r>
        </a:p>
      </dsp:txBody>
      <dsp:txXfrm>
        <a:off x="4773716" y="930506"/>
        <a:ext cx="2029344" cy="1097445"/>
      </dsp:txXfrm>
    </dsp:sp>
    <dsp:sp modelId="{2CA1B651-1FD2-4FBE-9AC0-190B05BB237D}">
      <dsp:nvSpPr>
        <dsp:cNvPr id="0" name=""/>
        <dsp:cNvSpPr/>
      </dsp:nvSpPr>
      <dsp:spPr>
        <a:xfrm>
          <a:off x="4773716" y="2092283"/>
          <a:ext cx="2029344" cy="126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profiles for developers and investors, allowing them to showcase their expertise, preferences, and investment criteria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Finvest embodies innovation, empowering developers and investors to collaborate and drive tech innovation forward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mpowering Developers</a:t>
          </a:r>
        </a:p>
      </dsp:txBody>
      <dsp:txXfrm>
        <a:off x="4773716" y="2092283"/>
        <a:ext cx="2029344" cy="1262423"/>
      </dsp:txXfrm>
    </dsp:sp>
    <dsp:sp modelId="{7C268ED4-97B1-4241-977E-2FA6BD4D5DEF}">
      <dsp:nvSpPr>
        <dsp:cNvPr id="0" name=""/>
        <dsp:cNvSpPr/>
      </dsp:nvSpPr>
      <dsp:spPr>
        <a:xfrm>
          <a:off x="7158195" y="138077"/>
          <a:ext cx="710270" cy="654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2DD62-D45E-45E7-9D28-5F30BC3EF60D}">
      <dsp:nvSpPr>
        <dsp:cNvPr id="0" name=""/>
        <dsp:cNvSpPr/>
      </dsp:nvSpPr>
      <dsp:spPr>
        <a:xfrm>
          <a:off x="7158195" y="930506"/>
          <a:ext cx="2029344" cy="109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Simplifying the process of seeking funding for innovative projects</a:t>
          </a:r>
        </a:p>
      </dsp:txBody>
      <dsp:txXfrm>
        <a:off x="7158195" y="930506"/>
        <a:ext cx="2029344" cy="1097445"/>
      </dsp:txXfrm>
    </dsp:sp>
    <dsp:sp modelId="{45E6DCA0-858F-4FE7-8E9C-B611C311D146}">
      <dsp:nvSpPr>
        <dsp:cNvPr id="0" name=""/>
        <dsp:cNvSpPr/>
      </dsp:nvSpPr>
      <dsp:spPr>
        <a:xfrm>
          <a:off x="7158195" y="2092283"/>
          <a:ext cx="2029344" cy="1262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B73C6-C9D3-4622-BDAF-FAFD687626BD}">
      <dsp:nvSpPr>
        <dsp:cNvPr id="0" name=""/>
        <dsp:cNvSpPr/>
      </dsp:nvSpPr>
      <dsp:spPr>
        <a:xfrm>
          <a:off x="6280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1ACBB-33F4-4E21-B4C7-709E2CE6F080}">
      <dsp:nvSpPr>
        <dsp:cNvPr id="0" name=""/>
        <dsp:cNvSpPr/>
      </dsp:nvSpPr>
      <dsp:spPr>
        <a:xfrm>
          <a:off x="6280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Creating opportunities for job creation and technological advancement through successful project funding</a:t>
          </a:r>
        </a:p>
      </dsp:txBody>
      <dsp:txXfrm>
        <a:off x="6280" y="824841"/>
        <a:ext cx="1335234" cy="1752495"/>
      </dsp:txXfrm>
    </dsp:sp>
    <dsp:sp modelId="{93FB9FF8-E117-40B4-AC27-A3E1DB6F5DFA}">
      <dsp:nvSpPr>
        <dsp:cNvPr id="0" name=""/>
        <dsp:cNvSpPr/>
      </dsp:nvSpPr>
      <dsp:spPr>
        <a:xfrm>
          <a:off x="6280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Frontend Framework</a:t>
          </a:r>
        </a:p>
      </dsp:txBody>
      <dsp:txXfrm>
        <a:off x="6280" y="2638118"/>
        <a:ext cx="1335234" cy="627839"/>
      </dsp:txXfrm>
    </dsp:sp>
    <dsp:sp modelId="{4A1D578E-8F3E-44B4-9636-61028910C460}">
      <dsp:nvSpPr>
        <dsp:cNvPr id="0" name=""/>
        <dsp:cNvSpPr/>
      </dsp:nvSpPr>
      <dsp:spPr>
        <a:xfrm>
          <a:off x="1575180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87FEA-7E8A-48B0-9B00-6656377BE762}">
      <dsp:nvSpPr>
        <dsp:cNvPr id="0" name=""/>
        <dsp:cNvSpPr/>
      </dsp:nvSpPr>
      <dsp:spPr>
        <a:xfrm>
          <a:off x="1575180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Utilizes React.js for the frontend development</a:t>
          </a:r>
        </a:p>
      </dsp:txBody>
      <dsp:txXfrm>
        <a:off x="1575180" y="824841"/>
        <a:ext cx="1335234" cy="1752495"/>
      </dsp:txXfrm>
    </dsp:sp>
    <dsp:sp modelId="{9878F017-CFB7-47A8-A810-CCBA998F308E}">
      <dsp:nvSpPr>
        <dsp:cNvPr id="0" name=""/>
        <dsp:cNvSpPr/>
      </dsp:nvSpPr>
      <dsp:spPr>
        <a:xfrm>
          <a:off x="1575180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856D0-79A5-4AF2-A654-E134C70ECE61}">
      <dsp:nvSpPr>
        <dsp:cNvPr id="0" name=""/>
        <dsp:cNvSpPr/>
      </dsp:nvSpPr>
      <dsp:spPr>
        <a:xfrm>
          <a:off x="3144081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241B7-E786-48F0-976B-F507F24F969E}">
      <dsp:nvSpPr>
        <dsp:cNvPr id="0" name=""/>
        <dsp:cNvSpPr/>
      </dsp:nvSpPr>
      <dsp:spPr>
        <a:xfrm>
          <a:off x="3144081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Leverages React's component-based architecture for modular and scalable UI development</a:t>
          </a:r>
        </a:p>
      </dsp:txBody>
      <dsp:txXfrm>
        <a:off x="3144081" y="824841"/>
        <a:ext cx="1335234" cy="1752495"/>
      </dsp:txXfrm>
    </dsp:sp>
    <dsp:sp modelId="{6E773537-9579-442C-8179-C358A191E61F}">
      <dsp:nvSpPr>
        <dsp:cNvPr id="0" name=""/>
        <dsp:cNvSpPr/>
      </dsp:nvSpPr>
      <dsp:spPr>
        <a:xfrm>
          <a:off x="3144081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Backend Infrastructure</a:t>
          </a:r>
        </a:p>
      </dsp:txBody>
      <dsp:txXfrm>
        <a:off x="3144081" y="2638118"/>
        <a:ext cx="1335234" cy="627839"/>
      </dsp:txXfrm>
    </dsp:sp>
    <dsp:sp modelId="{6E530642-C644-4442-92D8-9CF859519DC4}">
      <dsp:nvSpPr>
        <dsp:cNvPr id="0" name=""/>
        <dsp:cNvSpPr/>
      </dsp:nvSpPr>
      <dsp:spPr>
        <a:xfrm>
          <a:off x="4712981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5EF0-92A0-44A2-A3A0-EEC89ED8F9D6}">
      <dsp:nvSpPr>
        <dsp:cNvPr id="0" name=""/>
        <dsp:cNvSpPr/>
      </dsp:nvSpPr>
      <dsp:spPr>
        <a:xfrm>
          <a:off x="4712981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Powered by Node.js for the backend server</a:t>
          </a:r>
        </a:p>
      </dsp:txBody>
      <dsp:txXfrm>
        <a:off x="4712981" y="824841"/>
        <a:ext cx="1335234" cy="1752495"/>
      </dsp:txXfrm>
    </dsp:sp>
    <dsp:sp modelId="{3256B300-A99E-4C3F-80FD-73E76F4DF0F1}">
      <dsp:nvSpPr>
        <dsp:cNvPr id="0" name=""/>
        <dsp:cNvSpPr/>
      </dsp:nvSpPr>
      <dsp:spPr>
        <a:xfrm>
          <a:off x="4712981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7DDC8-4E20-4D32-B2F7-CBC24DAA9595}">
      <dsp:nvSpPr>
        <dsp:cNvPr id="0" name=""/>
        <dsp:cNvSpPr/>
      </dsp:nvSpPr>
      <dsp:spPr>
        <a:xfrm>
          <a:off x="6281881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0CF3E-6B7F-4F66-8FB2-2419550E8E4B}">
      <dsp:nvSpPr>
        <dsp:cNvPr id="0" name=""/>
        <dsp:cNvSpPr/>
      </dsp:nvSpPr>
      <dsp:spPr>
        <a:xfrm>
          <a:off x="6281881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Implements Express.js for building robust and efficient APIs</a:t>
          </a:r>
        </a:p>
      </dsp:txBody>
      <dsp:txXfrm>
        <a:off x="6281881" y="824841"/>
        <a:ext cx="1335234" cy="1752495"/>
      </dsp:txXfrm>
    </dsp:sp>
    <dsp:sp modelId="{93866F0E-FB90-4639-BEC1-044829C0BFDF}">
      <dsp:nvSpPr>
        <dsp:cNvPr id="0" name=""/>
        <dsp:cNvSpPr/>
      </dsp:nvSpPr>
      <dsp:spPr>
        <a:xfrm>
          <a:off x="6281881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 Management</a:t>
          </a:r>
        </a:p>
      </dsp:txBody>
      <dsp:txXfrm>
        <a:off x="6281881" y="2638118"/>
        <a:ext cx="1335234" cy="627839"/>
      </dsp:txXfrm>
    </dsp:sp>
    <dsp:sp modelId="{9D89A32E-DADB-49FC-AC28-F03E67B99C63}">
      <dsp:nvSpPr>
        <dsp:cNvPr id="0" name=""/>
        <dsp:cNvSpPr/>
      </dsp:nvSpPr>
      <dsp:spPr>
        <a:xfrm>
          <a:off x="7850782" y="226826"/>
          <a:ext cx="467332" cy="4673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5973A-E234-4C49-B2AF-D0B3965F2FE1}">
      <dsp:nvSpPr>
        <dsp:cNvPr id="0" name=""/>
        <dsp:cNvSpPr/>
      </dsp:nvSpPr>
      <dsp:spPr>
        <a:xfrm>
          <a:off x="7850782" y="824841"/>
          <a:ext cx="1335234" cy="175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Integrates MongoDB as the database system for data storage</a:t>
          </a:r>
        </a:p>
      </dsp:txBody>
      <dsp:txXfrm>
        <a:off x="7850782" y="824841"/>
        <a:ext cx="1335234" cy="1752495"/>
      </dsp:txXfrm>
    </dsp:sp>
    <dsp:sp modelId="{5973689F-67B4-427C-8577-99FA2278F27A}">
      <dsp:nvSpPr>
        <dsp:cNvPr id="0" name=""/>
        <dsp:cNvSpPr/>
      </dsp:nvSpPr>
      <dsp:spPr>
        <a:xfrm>
          <a:off x="7850782" y="2638118"/>
          <a:ext cx="1335234" cy="62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CE16-B209-4B1A-A501-6770426553DA}">
      <dsp:nvSpPr>
        <dsp:cNvPr id="0" name=""/>
        <dsp:cNvSpPr/>
      </dsp:nvSpPr>
      <dsp:spPr>
        <a:xfrm>
          <a:off x="6280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05F33-EFD2-4418-9ADD-6981A8CEBD91}">
      <dsp:nvSpPr>
        <dsp:cNvPr id="0" name=""/>
        <dsp:cNvSpPr/>
      </dsp:nvSpPr>
      <dsp:spPr>
        <a:xfrm>
          <a:off x="6280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Utilizes MongoDB's flexibility and scalability for managing diverse data types</a:t>
          </a:r>
        </a:p>
      </dsp:txBody>
      <dsp:txXfrm>
        <a:off x="6280" y="978397"/>
        <a:ext cx="1335234" cy="1747442"/>
      </dsp:txXfrm>
    </dsp:sp>
    <dsp:sp modelId="{810842B5-B3F3-4730-A4A9-D81FDF8B719E}">
      <dsp:nvSpPr>
        <dsp:cNvPr id="0" name=""/>
        <dsp:cNvSpPr/>
      </dsp:nvSpPr>
      <dsp:spPr>
        <a:xfrm>
          <a:off x="6280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Authentication and Security</a:t>
          </a:r>
        </a:p>
      </dsp:txBody>
      <dsp:txXfrm>
        <a:off x="6280" y="2779903"/>
        <a:ext cx="1335234" cy="318050"/>
      </dsp:txXfrm>
    </dsp:sp>
    <dsp:sp modelId="{E82B0EEC-876F-43CB-94F5-DA810F0C4F5F}">
      <dsp:nvSpPr>
        <dsp:cNvPr id="0" name=""/>
        <dsp:cNvSpPr/>
      </dsp:nvSpPr>
      <dsp:spPr>
        <a:xfrm>
          <a:off x="1575180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E9AFD-AF9D-4525-8A52-70C76CC448F0}">
      <dsp:nvSpPr>
        <dsp:cNvPr id="0" name=""/>
        <dsp:cNvSpPr/>
      </dsp:nvSpPr>
      <dsp:spPr>
        <a:xfrm>
          <a:off x="1575180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Implements JWT for secure authentication and authorization</a:t>
          </a:r>
        </a:p>
      </dsp:txBody>
      <dsp:txXfrm>
        <a:off x="1575180" y="978397"/>
        <a:ext cx="1335234" cy="1747442"/>
      </dsp:txXfrm>
    </dsp:sp>
    <dsp:sp modelId="{E439F127-363F-40FD-9951-86DB93D3AE51}">
      <dsp:nvSpPr>
        <dsp:cNvPr id="0" name=""/>
        <dsp:cNvSpPr/>
      </dsp:nvSpPr>
      <dsp:spPr>
        <a:xfrm>
          <a:off x="1575180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AF6CF-CB75-4846-98FD-8AA5082801E1}">
      <dsp:nvSpPr>
        <dsp:cNvPr id="0" name=""/>
        <dsp:cNvSpPr/>
      </dsp:nvSpPr>
      <dsp:spPr>
        <a:xfrm>
          <a:off x="3144081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D4A8F-133A-4561-BB8B-D1DBEEC16CA6}">
      <dsp:nvSpPr>
        <dsp:cNvPr id="0" name=""/>
        <dsp:cNvSpPr/>
      </dsp:nvSpPr>
      <dsp:spPr>
        <a:xfrm>
          <a:off x="3144081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Incorporates best practices for data encryption and protection against common security threats</a:t>
          </a:r>
        </a:p>
      </dsp:txBody>
      <dsp:txXfrm>
        <a:off x="3144081" y="978397"/>
        <a:ext cx="1335234" cy="1747442"/>
      </dsp:txXfrm>
    </dsp:sp>
    <dsp:sp modelId="{F973A17C-4CCF-46F8-8D2C-9AB09F03943A}">
      <dsp:nvSpPr>
        <dsp:cNvPr id="0" name=""/>
        <dsp:cNvSpPr/>
      </dsp:nvSpPr>
      <dsp:spPr>
        <a:xfrm>
          <a:off x="3144081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Interface Design</a:t>
          </a:r>
        </a:p>
      </dsp:txBody>
      <dsp:txXfrm>
        <a:off x="3144081" y="2779903"/>
        <a:ext cx="1335234" cy="318050"/>
      </dsp:txXfrm>
    </dsp:sp>
    <dsp:sp modelId="{7420656E-6E72-482E-AC35-D9583614CB32}">
      <dsp:nvSpPr>
        <dsp:cNvPr id="0" name=""/>
        <dsp:cNvSpPr/>
      </dsp:nvSpPr>
      <dsp:spPr>
        <a:xfrm>
          <a:off x="4712981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17393-CC8E-4B79-A0C0-001D8297306B}">
      <dsp:nvSpPr>
        <dsp:cNvPr id="0" name=""/>
        <dsp:cNvSpPr/>
      </dsp:nvSpPr>
      <dsp:spPr>
        <a:xfrm>
          <a:off x="4712981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Adopts modern UI/UX design principles for intuitive user interactions</a:t>
          </a:r>
        </a:p>
      </dsp:txBody>
      <dsp:txXfrm>
        <a:off x="4712981" y="978397"/>
        <a:ext cx="1335234" cy="1747442"/>
      </dsp:txXfrm>
    </dsp:sp>
    <dsp:sp modelId="{7C48A285-CEFB-4DE6-B535-3485868100E3}">
      <dsp:nvSpPr>
        <dsp:cNvPr id="0" name=""/>
        <dsp:cNvSpPr/>
      </dsp:nvSpPr>
      <dsp:spPr>
        <a:xfrm>
          <a:off x="4712981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2C94F-152E-4590-8A6E-1D62728CDF0E}">
      <dsp:nvSpPr>
        <dsp:cNvPr id="0" name=""/>
        <dsp:cNvSpPr/>
      </dsp:nvSpPr>
      <dsp:spPr>
        <a:xfrm>
          <a:off x="6281881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291F-7E00-49A9-82FC-FE39F5544DDB}">
      <dsp:nvSpPr>
        <dsp:cNvPr id="0" name=""/>
        <dsp:cNvSpPr/>
      </dsp:nvSpPr>
      <dsp:spPr>
        <a:xfrm>
          <a:off x="6281881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Implements responsive design to ensure seamless usability across various devices and screen sizes</a:t>
          </a:r>
        </a:p>
      </dsp:txBody>
      <dsp:txXfrm>
        <a:off x="6281881" y="978397"/>
        <a:ext cx="1335234" cy="1747442"/>
      </dsp:txXfrm>
    </dsp:sp>
    <dsp:sp modelId="{D2FFC350-6168-4AC9-AADD-97A12E774944}">
      <dsp:nvSpPr>
        <dsp:cNvPr id="0" name=""/>
        <dsp:cNvSpPr/>
      </dsp:nvSpPr>
      <dsp:spPr>
        <a:xfrm>
          <a:off x="6281881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Version Control</a:t>
          </a:r>
        </a:p>
      </dsp:txBody>
      <dsp:txXfrm>
        <a:off x="6281881" y="2779903"/>
        <a:ext cx="1335234" cy="318050"/>
      </dsp:txXfrm>
    </dsp:sp>
    <dsp:sp modelId="{DCCE233D-3E13-4AF2-B0FD-88A941A36780}">
      <dsp:nvSpPr>
        <dsp:cNvPr id="0" name=""/>
        <dsp:cNvSpPr/>
      </dsp:nvSpPr>
      <dsp:spPr>
        <a:xfrm>
          <a:off x="7850782" y="394831"/>
          <a:ext cx="467332" cy="4673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97B2C-5E62-477F-9DC6-5B823C5B6D8D}">
      <dsp:nvSpPr>
        <dsp:cNvPr id="0" name=""/>
        <dsp:cNvSpPr/>
      </dsp:nvSpPr>
      <dsp:spPr>
        <a:xfrm>
          <a:off x="7850782" y="978397"/>
          <a:ext cx="1335234" cy="1747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Utilizes Git for version control and collaboration among development teams</a:t>
          </a:r>
        </a:p>
      </dsp:txBody>
      <dsp:txXfrm>
        <a:off x="7850782" y="978397"/>
        <a:ext cx="1335234" cy="1747442"/>
      </dsp:txXfrm>
    </dsp:sp>
    <dsp:sp modelId="{F6167E08-6731-410A-9059-7CA1D3A25370}">
      <dsp:nvSpPr>
        <dsp:cNvPr id="0" name=""/>
        <dsp:cNvSpPr/>
      </dsp:nvSpPr>
      <dsp:spPr>
        <a:xfrm>
          <a:off x="7850782" y="2779903"/>
          <a:ext cx="1335234" cy="318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EA88B-C331-4038-9F77-E18EA50258EB}">
      <dsp:nvSpPr>
        <dsp:cNvPr id="0" name=""/>
        <dsp:cNvSpPr/>
      </dsp:nvSpPr>
      <dsp:spPr>
        <a:xfrm>
          <a:off x="3195" y="448946"/>
          <a:ext cx="564046" cy="564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4E249-114F-450B-B92F-36334D4EB4DB}">
      <dsp:nvSpPr>
        <dsp:cNvPr id="0" name=""/>
        <dsp:cNvSpPr/>
      </dsp:nvSpPr>
      <dsp:spPr>
        <a:xfrm>
          <a:off x="3195" y="1124573"/>
          <a:ext cx="1611562" cy="15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Leverages GitHub/GitLab for hosting repositories and managing project workflows</a:t>
          </a:r>
        </a:p>
      </dsp:txBody>
      <dsp:txXfrm>
        <a:off x="3195" y="1124573"/>
        <a:ext cx="1611562" cy="1555718"/>
      </dsp:txXfrm>
    </dsp:sp>
    <dsp:sp modelId="{CBD5C173-C3E8-4ED1-A8A0-956A3C483CA0}">
      <dsp:nvSpPr>
        <dsp:cNvPr id="0" name=""/>
        <dsp:cNvSpPr/>
      </dsp:nvSpPr>
      <dsp:spPr>
        <a:xfrm>
          <a:off x="3195" y="2732190"/>
          <a:ext cx="1611562" cy="31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Deployment and Hosting</a:t>
          </a:r>
        </a:p>
      </dsp:txBody>
      <dsp:txXfrm>
        <a:off x="3195" y="2732190"/>
        <a:ext cx="1611562" cy="311647"/>
      </dsp:txXfrm>
    </dsp:sp>
    <dsp:sp modelId="{37C64283-447C-49CC-B8C2-AEE395952C74}">
      <dsp:nvSpPr>
        <dsp:cNvPr id="0" name=""/>
        <dsp:cNvSpPr/>
      </dsp:nvSpPr>
      <dsp:spPr>
        <a:xfrm>
          <a:off x="1896781" y="448946"/>
          <a:ext cx="564046" cy="564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A3C38-37D9-4925-B66F-9F0E41B57037}">
      <dsp:nvSpPr>
        <dsp:cNvPr id="0" name=""/>
        <dsp:cNvSpPr/>
      </dsp:nvSpPr>
      <dsp:spPr>
        <a:xfrm>
          <a:off x="1896781" y="1124573"/>
          <a:ext cx="1611562" cy="15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Deploys on cloud platforms like AWS or Heroku for scalability and reliability</a:t>
          </a:r>
        </a:p>
      </dsp:txBody>
      <dsp:txXfrm>
        <a:off x="1896781" y="1124573"/>
        <a:ext cx="1611562" cy="1555718"/>
      </dsp:txXfrm>
    </dsp:sp>
    <dsp:sp modelId="{6D376D70-E08F-423A-9F58-A3AB9C9F0C29}">
      <dsp:nvSpPr>
        <dsp:cNvPr id="0" name=""/>
        <dsp:cNvSpPr/>
      </dsp:nvSpPr>
      <dsp:spPr>
        <a:xfrm>
          <a:off x="1896781" y="2732190"/>
          <a:ext cx="1611562" cy="31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60A96-C54B-4A53-BCFB-316801999D8E}">
      <dsp:nvSpPr>
        <dsp:cNvPr id="0" name=""/>
        <dsp:cNvSpPr/>
      </dsp:nvSpPr>
      <dsp:spPr>
        <a:xfrm>
          <a:off x="3790367" y="448946"/>
          <a:ext cx="564046" cy="5640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E6EC-B965-4248-BEB6-2502C0743CF7}">
      <dsp:nvSpPr>
        <dsp:cNvPr id="0" name=""/>
        <dsp:cNvSpPr/>
      </dsp:nvSpPr>
      <dsp:spPr>
        <a:xfrm>
          <a:off x="3790367" y="1124573"/>
          <a:ext cx="1611562" cy="15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Utilizes containerization technologies such as Docker for efficient deployment and management</a:t>
          </a:r>
        </a:p>
      </dsp:txBody>
      <dsp:txXfrm>
        <a:off x="3790367" y="1124573"/>
        <a:ext cx="1611562" cy="1555718"/>
      </dsp:txXfrm>
    </dsp:sp>
    <dsp:sp modelId="{BA41E9E4-96D2-458E-95F7-FBE54763B89A}">
      <dsp:nvSpPr>
        <dsp:cNvPr id="0" name=""/>
        <dsp:cNvSpPr/>
      </dsp:nvSpPr>
      <dsp:spPr>
        <a:xfrm>
          <a:off x="3790367" y="2732190"/>
          <a:ext cx="1611562" cy="31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Empowering Developers</a:t>
          </a:r>
        </a:p>
      </dsp:txBody>
      <dsp:txXfrm>
        <a:off x="3790367" y="2732190"/>
        <a:ext cx="1611562" cy="311647"/>
      </dsp:txXfrm>
    </dsp:sp>
    <dsp:sp modelId="{BCF40123-C24B-402A-A118-403C495EBBCC}">
      <dsp:nvSpPr>
        <dsp:cNvPr id="0" name=""/>
        <dsp:cNvSpPr/>
      </dsp:nvSpPr>
      <dsp:spPr>
        <a:xfrm>
          <a:off x="5683953" y="448946"/>
          <a:ext cx="564046" cy="5640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1DB41-B5C0-4C02-B2DC-778895820404}">
      <dsp:nvSpPr>
        <dsp:cNvPr id="0" name=""/>
        <dsp:cNvSpPr/>
      </dsp:nvSpPr>
      <dsp:spPr>
        <a:xfrm>
          <a:off x="5683953" y="1124573"/>
          <a:ext cx="1611562" cy="15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Finvest aims to empower developers by providing them with a streamlined platform to seek funding for their projects</a:t>
          </a:r>
        </a:p>
      </dsp:txBody>
      <dsp:txXfrm>
        <a:off x="5683953" y="1124573"/>
        <a:ext cx="1611562" cy="1555718"/>
      </dsp:txXfrm>
    </dsp:sp>
    <dsp:sp modelId="{1B402319-68F5-46BA-A8C6-BB534F7F15DB}">
      <dsp:nvSpPr>
        <dsp:cNvPr id="0" name=""/>
        <dsp:cNvSpPr/>
      </dsp:nvSpPr>
      <dsp:spPr>
        <a:xfrm>
          <a:off x="5683953" y="2732190"/>
          <a:ext cx="1611562" cy="31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Facilitating Investment</a:t>
          </a:r>
        </a:p>
      </dsp:txBody>
      <dsp:txXfrm>
        <a:off x="5683953" y="2732190"/>
        <a:ext cx="1611562" cy="311647"/>
      </dsp:txXfrm>
    </dsp:sp>
    <dsp:sp modelId="{F1568A50-B6AE-4A0C-91E9-220435634832}">
      <dsp:nvSpPr>
        <dsp:cNvPr id="0" name=""/>
        <dsp:cNvSpPr/>
      </dsp:nvSpPr>
      <dsp:spPr>
        <a:xfrm>
          <a:off x="7577539" y="448946"/>
          <a:ext cx="564046" cy="5640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434D4-0DCE-4160-AFEA-91A07EFED17A}">
      <dsp:nvSpPr>
        <dsp:cNvPr id="0" name=""/>
        <dsp:cNvSpPr/>
      </dsp:nvSpPr>
      <dsp:spPr>
        <a:xfrm>
          <a:off x="7577539" y="1124573"/>
          <a:ext cx="1611562" cy="15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platform also serves as a bridge for investors to discover and support innovative tech ventures</a:t>
          </a:r>
        </a:p>
      </dsp:txBody>
      <dsp:txXfrm>
        <a:off x="7577539" y="1124573"/>
        <a:ext cx="1611562" cy="1555718"/>
      </dsp:txXfrm>
    </dsp:sp>
    <dsp:sp modelId="{327F5C23-B115-4843-BF42-382A2575332D}">
      <dsp:nvSpPr>
        <dsp:cNvPr id="0" name=""/>
        <dsp:cNvSpPr/>
      </dsp:nvSpPr>
      <dsp:spPr>
        <a:xfrm>
          <a:off x="7577539" y="2732190"/>
          <a:ext cx="1611562" cy="31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Revolutionizing Developer Funding</a:t>
          </a:r>
        </a:p>
      </dsp:txBody>
      <dsp:txXfrm>
        <a:off x="7577539" y="2732190"/>
        <a:ext cx="1611562" cy="3116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C63D-BBC9-415B-9067-FE6B47B45F8C}">
      <dsp:nvSpPr>
        <dsp:cNvPr id="0" name=""/>
        <dsp:cNvSpPr/>
      </dsp:nvSpPr>
      <dsp:spPr>
        <a:xfrm>
          <a:off x="0" y="426"/>
          <a:ext cx="9192297" cy="997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FA3A2-8C55-4CF0-8C08-6EE81C40E29B}">
      <dsp:nvSpPr>
        <dsp:cNvPr id="0" name=""/>
        <dsp:cNvSpPr/>
      </dsp:nvSpPr>
      <dsp:spPr>
        <a:xfrm>
          <a:off x="301802" y="224907"/>
          <a:ext cx="548732" cy="548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0849F-F58A-424E-A409-D2DDC8589CBB}">
      <dsp:nvSpPr>
        <dsp:cNvPr id="0" name=""/>
        <dsp:cNvSpPr/>
      </dsp:nvSpPr>
      <dsp:spPr>
        <a:xfrm>
          <a:off x="1152337" y="426"/>
          <a:ext cx="8039959" cy="997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89" tIns="105589" rIns="105589" bIns="1055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 its innovative approach and user-centric design, Finvest is poised to revolutionize the landscape of developer funding</a:t>
          </a:r>
        </a:p>
      </dsp:txBody>
      <dsp:txXfrm>
        <a:off x="1152337" y="426"/>
        <a:ext cx="8039959" cy="997694"/>
      </dsp:txXfrm>
    </dsp:sp>
    <dsp:sp modelId="{60465B83-5697-4F2B-AA5E-AED93813B14F}">
      <dsp:nvSpPr>
        <dsp:cNvPr id="0" name=""/>
        <dsp:cNvSpPr/>
      </dsp:nvSpPr>
      <dsp:spPr>
        <a:xfrm>
          <a:off x="0" y="1247545"/>
          <a:ext cx="9192297" cy="997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8C42C-304A-497E-8658-14D7EC4B0E47}">
      <dsp:nvSpPr>
        <dsp:cNvPr id="0" name=""/>
        <dsp:cNvSpPr/>
      </dsp:nvSpPr>
      <dsp:spPr>
        <a:xfrm>
          <a:off x="301802" y="1472026"/>
          <a:ext cx="548732" cy="548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EABEF-A7EE-4827-9034-1877A9EF3A94}">
      <dsp:nvSpPr>
        <dsp:cNvPr id="0" name=""/>
        <dsp:cNvSpPr/>
      </dsp:nvSpPr>
      <dsp:spPr>
        <a:xfrm>
          <a:off x="1152337" y="1247545"/>
          <a:ext cx="8039959" cy="997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89" tIns="105589" rIns="105589" bIns="1055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 fostering collaboration between developers and investors, Finvest contributes to the growth and success of the tech startup ecosystem</a:t>
          </a:r>
        </a:p>
      </dsp:txBody>
      <dsp:txXfrm>
        <a:off x="1152337" y="1247545"/>
        <a:ext cx="8039959" cy="997694"/>
      </dsp:txXfrm>
    </dsp:sp>
    <dsp:sp modelId="{5B334619-26AE-4A9F-8CF1-2F0751993191}">
      <dsp:nvSpPr>
        <dsp:cNvPr id="0" name=""/>
        <dsp:cNvSpPr/>
      </dsp:nvSpPr>
      <dsp:spPr>
        <a:xfrm>
          <a:off x="0" y="2494663"/>
          <a:ext cx="9192297" cy="997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B63F-8A74-40DA-BE7D-29705BDF68D1}">
      <dsp:nvSpPr>
        <dsp:cNvPr id="0" name=""/>
        <dsp:cNvSpPr/>
      </dsp:nvSpPr>
      <dsp:spPr>
        <a:xfrm>
          <a:off x="301802" y="2719145"/>
          <a:ext cx="548732" cy="548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96DB2-6EF8-4CFB-96E9-E17AF82035FA}">
      <dsp:nvSpPr>
        <dsp:cNvPr id="0" name=""/>
        <dsp:cNvSpPr/>
      </dsp:nvSpPr>
      <dsp:spPr>
        <a:xfrm>
          <a:off x="1152337" y="2494663"/>
          <a:ext cx="8039959" cy="997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89" tIns="105589" rIns="105589" bIns="1055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Through Finvest, we aspire to drive innovation forward by providing developers with the resources they need to turn their ideas into reality</a:t>
          </a:r>
        </a:p>
      </dsp:txBody>
      <dsp:txXfrm>
        <a:off x="1152337" y="2494663"/>
        <a:ext cx="8039959" cy="99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39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9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67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0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395E-AFA7-95AD-D5C0-35D502A2A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2" r="-3" b="17029"/>
          <a:stretch/>
        </p:blipFill>
        <p:spPr>
          <a:xfrm>
            <a:off x="851848" y="-1"/>
            <a:ext cx="10434851" cy="5273911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effectLst/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C107D36-3F9D-4837-A944-FF85DD341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011" y="1971297"/>
            <a:ext cx="4315349" cy="43153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814" y="2687682"/>
            <a:ext cx="3589361" cy="287348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</a:rPr>
              <a:t>FINVEST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C5D4DC-D372-4E7D-8D35-B8D6CA25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959151" y="0"/>
            <a:ext cx="1232847" cy="43153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screen with grey text&#10;&#10;Description automatically generated">
            <a:extLst>
              <a:ext uri="{FF2B5EF4-FFF2-40B4-BE49-F238E27FC236}">
                <a16:creationId xmlns:a16="http://schemas.microsoft.com/office/drawing/2014/main" id="{3C68CB6F-AC93-C071-0EEA-927ADD1566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27" t="28364" r="14815" b="24364"/>
          <a:stretch/>
        </p:blipFill>
        <p:spPr>
          <a:xfrm>
            <a:off x="9519371" y="5560215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FD2F0-4E60-C03B-FA3F-86BBD081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985" y="1828800"/>
            <a:ext cx="7108031" cy="193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600" spc="1300" dirty="0"/>
              <a:t>Thank you</a:t>
            </a:r>
            <a:endParaRPr lang="en-US" dirty="0"/>
          </a:p>
        </p:txBody>
      </p:sp>
      <p:pic>
        <p:nvPicPr>
          <p:cNvPr id="5" name="Picture 4" descr="A black screen with grey text&#10;&#10;Description automatically generated">
            <a:extLst>
              <a:ext uri="{FF2B5EF4-FFF2-40B4-BE49-F238E27FC236}">
                <a16:creationId xmlns:a16="http://schemas.microsoft.com/office/drawing/2014/main" id="{AC05D571-525B-53D2-AB00-0FA7AAB482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27" t="28364" r="14815" b="24364"/>
          <a:stretch/>
        </p:blipFill>
        <p:spPr>
          <a:xfrm>
            <a:off x="4676025" y="3772179"/>
            <a:ext cx="2844082" cy="13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A75A1B3-314B-74F6-7FDF-8E1B27674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68679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 descr="A black screen with grey text&#10;&#10;Description automatically generated">
            <a:extLst>
              <a:ext uri="{FF2B5EF4-FFF2-40B4-BE49-F238E27FC236}">
                <a16:creationId xmlns:a16="http://schemas.microsoft.com/office/drawing/2014/main" id="{FD37477C-F313-F483-48A3-051E10A55F4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658761" y="-145492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0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A0E2F0B-7796-2826-C18B-5F0520227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62555"/>
              </p:ext>
            </p:extLst>
          </p:nvPr>
        </p:nvGraphicFramePr>
        <p:xfrm>
          <a:off x="1786053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8" name="Picture 47" descr="A black screen with grey text&#10;&#10;Description automatically generated">
            <a:extLst>
              <a:ext uri="{FF2B5EF4-FFF2-40B4-BE49-F238E27FC236}">
                <a16:creationId xmlns:a16="http://schemas.microsoft.com/office/drawing/2014/main" id="{4E9CFFC8-E153-326F-1A18-750AAEEDC8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5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finvest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00201" y="2411060"/>
            <a:ext cx="5780313" cy="375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000" dirty="0"/>
              <a:t>Providing developers with a user-friendly platform to present their ideas and attract investment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Offering investors access to a diverse range of tech projects seeking funding</a:t>
            </a:r>
          </a:p>
          <a:p>
            <a:pPr lvl="0">
              <a:lnSpc>
                <a:spcPct val="120000"/>
              </a:lnSpc>
            </a:pPr>
            <a:r>
              <a:rPr lang="en-US" sz="1000" dirty="0"/>
              <a:t>Streamlining the investment discovery process for potential backers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Encouraging the development of groundbreaking tech solutions by removing financial barriers</a:t>
            </a:r>
            <a:endParaRPr lang="en-US" dirty="0"/>
          </a:p>
          <a:p>
            <a:pPr lvl="0">
              <a:lnSpc>
                <a:spcPct val="120000"/>
              </a:lnSpc>
            </a:pPr>
            <a:r>
              <a:rPr lang="en-US" sz="1000" dirty="0"/>
              <a:t>Promoting collaboration and synergy between developers and investors in the tech startup ecosystem</a:t>
            </a:r>
          </a:p>
          <a:p>
            <a:pPr lvl="0">
              <a:lnSpc>
                <a:spcPct val="120000"/>
              </a:lnSpc>
            </a:pPr>
            <a:r>
              <a:rPr lang="en-US" sz="1000" dirty="0"/>
              <a:t>Stimulating economic growth by supporting the growth of promising tech ventures</a:t>
            </a:r>
          </a:p>
        </p:txBody>
      </p:sp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01FA06B0-D9B5-6C97-AD72-4A5D0267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761" y="1950207"/>
            <a:ext cx="3074962" cy="3074962"/>
          </a:xfrm>
          <a:prstGeom prst="rect">
            <a:avLst/>
          </a:prstGeom>
        </p:spPr>
      </p:pic>
      <p:pic>
        <p:nvPicPr>
          <p:cNvPr id="5" name="Picture 4" descr="A black screen with grey text&#10;&#10;Description automatically generated">
            <a:extLst>
              <a:ext uri="{FF2B5EF4-FFF2-40B4-BE49-F238E27FC236}">
                <a16:creationId xmlns:a16="http://schemas.microsoft.com/office/drawing/2014/main" id="{438A592E-2C6B-73CB-A766-B73E9F1458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How </a:t>
            </a:r>
            <a:r>
              <a:rPr lang="en-US" sz="2400" dirty="0" err="1">
                <a:solidFill>
                  <a:srgbClr val="000000"/>
                </a:solidFill>
              </a:rPr>
              <a:t>finvest</a:t>
            </a:r>
            <a:r>
              <a:rPr lang="en-US" sz="2400" dirty="0">
                <a:solidFill>
                  <a:srgbClr val="000000"/>
                </a:solidFill>
              </a:rPr>
              <a:t> works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16AA5D1-CC8B-C803-0DA3-BCE08CEA5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676333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" name="Picture 27" descr="A black screen with grey text&#10;&#10;Description automatically generated">
            <a:extLst>
              <a:ext uri="{FF2B5EF4-FFF2-40B4-BE49-F238E27FC236}">
                <a16:creationId xmlns:a16="http://schemas.microsoft.com/office/drawing/2014/main" id="{A0180154-46C7-1E1B-E84A-4885FE67BE9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Its works 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6CF899E-E303-F983-5A12-E9ACD3951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30916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1" name="Picture 280" descr="A black screen with grey text&#10;&#10;Description automatically generated">
            <a:extLst>
              <a:ext uri="{FF2B5EF4-FFF2-40B4-BE49-F238E27FC236}">
                <a16:creationId xmlns:a16="http://schemas.microsoft.com/office/drawing/2014/main" id="{75E9B1CE-73B8-0C8C-0B45-36197E1289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plans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A6FAC3B-FBB6-9827-143B-084F454E2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0976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" name="Picture 24" descr="A black screen with grey text&#10;&#10;Description automatically generated">
            <a:extLst>
              <a:ext uri="{FF2B5EF4-FFF2-40B4-BE49-F238E27FC236}">
                <a16:creationId xmlns:a16="http://schemas.microsoft.com/office/drawing/2014/main" id="{751FB0E4-7767-56A3-10D5-1B17676072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plans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FBD2A3-41CD-0E79-93BE-FDF00CC1C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05155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1" name="Picture 300" descr="A black screen with grey text&#10;&#10;Description automatically generated">
            <a:extLst>
              <a:ext uri="{FF2B5EF4-FFF2-40B4-BE49-F238E27FC236}">
                <a16:creationId xmlns:a16="http://schemas.microsoft.com/office/drawing/2014/main" id="{7E3A2E01-2EE3-F94A-9E18-20C24B7E3C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4B90B91-B6FF-BB88-7138-675AF0A03DA7}"/>
              </a:ext>
            </a:extLst>
          </p:cNvPr>
          <p:cNvSpPr txBox="1">
            <a:spLocks/>
          </p:cNvSpPr>
          <p:nvPr/>
        </p:nvSpPr>
        <p:spPr>
          <a:xfrm>
            <a:off x="800100" y="395926"/>
            <a:ext cx="10591800" cy="914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Thank you 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ontent Placeholder 175">
            <a:extLst>
              <a:ext uri="{FF2B5EF4-FFF2-40B4-BE49-F238E27FC236}">
                <a16:creationId xmlns:a16="http://schemas.microsoft.com/office/drawing/2014/main" id="{35B404D9-9768-9886-BDD0-1E620F38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Through Finvest, we aspire to drive innovation forward by providing developers with the resources they need to turn their ideas into reality.</a:t>
            </a:r>
            <a:endParaRPr lang="en-US" dirty="0"/>
          </a:p>
          <a:p>
            <a:r>
              <a:rPr lang="en-US" sz="2000" dirty="0">
                <a:ea typeface="+mj-lt"/>
                <a:cs typeface="+mj-lt"/>
              </a:rPr>
              <a:t>Thank you for your attention and interest in Finvest. Together, let's shape the future of developer funding and investment.</a:t>
            </a:r>
            <a:endParaRPr lang="en-US" dirty="0"/>
          </a:p>
          <a:p>
            <a:endParaRPr lang="en-US" dirty="0">
              <a:ea typeface="+mj-lt"/>
              <a:cs typeface="+mj-lt"/>
            </a:endParaRPr>
          </a:p>
        </p:txBody>
      </p:sp>
      <p:pic>
        <p:nvPicPr>
          <p:cNvPr id="178" name="Picture 177" descr="A black screen with grey text&#10;&#10;Description automatically generated">
            <a:extLst>
              <a:ext uri="{FF2B5EF4-FFF2-40B4-BE49-F238E27FC236}">
                <a16:creationId xmlns:a16="http://schemas.microsoft.com/office/drawing/2014/main" id="{8521E41F-0389-4FE1-D48F-6C3E7BD31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27" t="28364" r="14815" b="24364"/>
          <a:stretch/>
        </p:blipFill>
        <p:spPr>
          <a:xfrm>
            <a:off x="9705225" y="-210541"/>
            <a:ext cx="2529122" cy="12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892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E72B29"/>
      </a:accent1>
      <a:accent2>
        <a:srgbClr val="D56817"/>
      </a:accent2>
      <a:accent3>
        <a:srgbClr val="BAA221"/>
      </a:accent3>
      <a:accent4>
        <a:srgbClr val="89B213"/>
      </a:accent4>
      <a:accent5>
        <a:srgbClr val="52B921"/>
      </a:accent5>
      <a:accent6>
        <a:srgbClr val="15BD24"/>
      </a:accent6>
      <a:hlink>
        <a:srgbClr val="309192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VeniceBeachVTI</vt:lpstr>
      <vt:lpstr>FINVEST</vt:lpstr>
      <vt:lpstr>Introduction</vt:lpstr>
      <vt:lpstr>Introduction</vt:lpstr>
      <vt:lpstr>Why finvest</vt:lpstr>
      <vt:lpstr>How finvest works</vt:lpstr>
      <vt:lpstr>Its works on</vt:lpstr>
      <vt:lpstr>plans</vt:lpstr>
      <vt:lpstr>plans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63</cp:revision>
  <dcterms:created xsi:type="dcterms:W3CDTF">2024-02-27T15:26:53Z</dcterms:created>
  <dcterms:modified xsi:type="dcterms:W3CDTF">2024-02-27T15:36:59Z</dcterms:modified>
</cp:coreProperties>
</file>