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D928-86A4-46B3-AB30-FA466E138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9AEBC-9826-40AF-9853-AB5B15427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0BAAA-70F3-4A0B-B28A-0669438F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912A-2474-424B-A061-A6FF75FB956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DF01B-A38D-46F7-9748-9475BED9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A845C-3C92-407B-9F88-8343E06B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6B37-7963-42F8-ABB3-AF22B67DD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0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D908-826D-4C76-A77D-FE1870BB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5F8B8-52B1-42FF-A4C1-933F3FD50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E834C-91E9-430C-A566-03498933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912A-2474-424B-A061-A6FF75FB956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B77F9-494C-4DE6-A251-9DB574E94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D0E4B-6E77-436C-B4C2-6153D6F7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6B37-7963-42F8-ABB3-AF22B67DD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1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848DB3-F64F-4376-89F8-60A00CA83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2897E-A4A8-4DCE-9D5F-D84D6205F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B560E-8127-4B36-A280-E9B13B40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912A-2474-424B-A061-A6FF75FB956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0D01A-917F-4177-9E5C-6711EFCE1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65204-E8C0-47BD-8D00-3CB38E0E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6B37-7963-42F8-ABB3-AF22B67DD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2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575B-9F3A-46BA-93C7-3165BF4B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56652-2AA0-4C11-AA08-8B97D68B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6CD78-696F-4A07-8E77-E9857706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912A-2474-424B-A061-A6FF75FB956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D8ACF-4D4E-455C-B0DA-848FC045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A72D6-546A-4244-9625-8ACBC663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6B37-7963-42F8-ABB3-AF22B67DD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3FB2-1634-4A3F-AAF4-16BA7F45D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DCCB5-0D27-4D5A-872D-E9E6EF3A3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50B18-68A1-467E-A9CB-1515B8BE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912A-2474-424B-A061-A6FF75FB956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365E9-D4AC-470F-B8B4-F64B13498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2DAC6-F5AE-4DE8-AEF6-8EFFC148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6B37-7963-42F8-ABB3-AF22B67DD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5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4E713-41C9-46A6-938A-7B613B250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0E342-2670-477D-96FE-9DA6A00CC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D56A9-AC6C-416F-AEED-6161AFA98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C0A99-75DA-4B18-89B4-122A6D3A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912A-2474-424B-A061-A6FF75FB956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87ACC-4648-488E-BDD2-FA937EA9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4E786-8692-404C-9585-EAB4F4169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6B37-7963-42F8-ABB3-AF22B67DD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9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067F-27D6-49D1-A751-450975AB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1C1B-CD02-463C-A806-74C7AED64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5B385-6BD7-4991-A74C-497DAF28E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93890-7791-487C-BD67-3E6CD05C4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E2057-436B-4D5D-9AC1-9FB57B851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2727D-6781-45E6-A56B-EE6465D5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912A-2474-424B-A061-A6FF75FB956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E6C6E-2A6C-4E98-AD1E-8F9C2A58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D53D3-DEBA-478F-AA80-DD5C8E99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6B37-7963-42F8-ABB3-AF22B67DD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8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DB80-2C0E-4936-AFD9-966A10A8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1E9B8A-6F6B-478F-8457-2C9FD444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912A-2474-424B-A061-A6FF75FB956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FCA3D-80E9-4861-AE98-7B6B635E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2BDE6-C4FE-462B-9108-59ABD21D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6B37-7963-42F8-ABB3-AF22B67DD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1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D9E1FC-6011-4F67-9B61-65EF9270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912A-2474-424B-A061-A6FF75FB956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9F3E4-BC2F-483F-8464-5FEA5730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326BA-B35C-4A7C-BEE3-42DE9F28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6B37-7963-42F8-ABB3-AF22B67DD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4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1DF0C-47D6-48AD-AF52-6F2BB324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0D1D6-56E0-40C0-A196-4EF89A078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E8E83-76D5-4C7A-A006-4F1EC7839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A8691-9118-46DC-BB4D-12BA030C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912A-2474-424B-A061-A6FF75FB956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AE316-AFBD-46F0-852C-63663D11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DCC40-E2F8-4456-8BC5-A2E53985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6B37-7963-42F8-ABB3-AF22B67DD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9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BFBD6-355A-45CD-8098-99CA5D79A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A87EF-B6D5-4A8C-8CA7-3664A6614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28774-A2B2-4864-B844-9CA36CB84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C1835-F382-49CB-86E1-B61E2ADC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912A-2474-424B-A061-A6FF75FB956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0EF9F-006F-410E-BDF5-EBADFF1C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D139B-9A49-48D7-85DE-E8A3491B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6B37-7963-42F8-ABB3-AF22B67DD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5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99EE8-51BE-403E-BD57-685A2809C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D3690-27CF-4970-BB86-8DC2501A4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0F6B9-562F-4F05-A102-D8D1D2D69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C912A-2474-424B-A061-A6FF75FB9566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424BB-F3AD-4285-8592-5E4863906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56C9D-3221-4AAF-B388-4CEE40034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06B37-7963-42F8-ABB3-AF22B67DD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3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1F7B-DE19-44DE-8C71-434CE920B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/>
              <a:t>a test</a:t>
            </a:r>
            <a:br>
              <a:rPr lang="en-US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ED921-FEBA-4D08-BA95-E39CE354F6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91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a test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 </dc:title>
  <dc:creator>teja.vdf68@gmail.com</dc:creator>
  <cp:lastModifiedBy>teja.vdf68@gmail.com</cp:lastModifiedBy>
  <cp:revision>1</cp:revision>
  <dcterms:created xsi:type="dcterms:W3CDTF">2019-09-12T04:01:20Z</dcterms:created>
  <dcterms:modified xsi:type="dcterms:W3CDTF">2019-09-12T04:01:32Z</dcterms:modified>
</cp:coreProperties>
</file>