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17" r:id="rId2"/>
    <p:sldMasterId id="2147483705" r:id="rId3"/>
  </p:sldMasterIdLst>
  <p:notesMasterIdLst>
    <p:notesMasterId r:id="rId23"/>
  </p:notesMasterIdLst>
  <p:handoutMasterIdLst>
    <p:handoutMasterId r:id="rId24"/>
  </p:handoutMasterIdLst>
  <p:sldIdLst>
    <p:sldId id="672" r:id="rId4"/>
    <p:sldId id="823" r:id="rId5"/>
    <p:sldId id="824" r:id="rId6"/>
    <p:sldId id="825" r:id="rId7"/>
    <p:sldId id="841" r:id="rId8"/>
    <p:sldId id="826" r:id="rId9"/>
    <p:sldId id="827" r:id="rId10"/>
    <p:sldId id="828" r:id="rId11"/>
    <p:sldId id="829" r:id="rId12"/>
    <p:sldId id="830" r:id="rId13"/>
    <p:sldId id="832" r:id="rId14"/>
    <p:sldId id="833" r:id="rId15"/>
    <p:sldId id="834" r:id="rId16"/>
    <p:sldId id="835" r:id="rId17"/>
    <p:sldId id="836" r:id="rId18"/>
    <p:sldId id="837" r:id="rId19"/>
    <p:sldId id="838" r:id="rId20"/>
    <p:sldId id="840" r:id="rId21"/>
    <p:sldId id="839" r:id="rId22"/>
  </p:sldIdLst>
  <p:sldSz cx="9144000" cy="6858000" type="screen4x3"/>
  <p:notesSz cx="7315200" cy="9601200"/>
  <p:defaultTextStyle>
    <a:defPPr>
      <a:defRPr lang="en-US"/>
    </a:defPPr>
    <a:lvl1pPr algn="l" rtl="0" fontAlgn="base">
      <a:spcBef>
        <a:spcPct val="0"/>
      </a:spcBef>
      <a:spcAft>
        <a:spcPct val="0"/>
      </a:spcAft>
      <a:defRPr sz="1600" kern="1200">
        <a:solidFill>
          <a:srgbClr val="000066"/>
        </a:solidFill>
        <a:latin typeface="Times New Roman" pitchFamily="18" charset="0"/>
        <a:ea typeface="+mn-ea"/>
        <a:cs typeface="+mn-cs"/>
      </a:defRPr>
    </a:lvl1pPr>
    <a:lvl2pPr marL="457200" algn="l" rtl="0" fontAlgn="base">
      <a:spcBef>
        <a:spcPct val="0"/>
      </a:spcBef>
      <a:spcAft>
        <a:spcPct val="0"/>
      </a:spcAft>
      <a:defRPr sz="1600" kern="1200">
        <a:solidFill>
          <a:srgbClr val="000066"/>
        </a:solidFill>
        <a:latin typeface="Times New Roman" pitchFamily="18" charset="0"/>
        <a:ea typeface="+mn-ea"/>
        <a:cs typeface="+mn-cs"/>
      </a:defRPr>
    </a:lvl2pPr>
    <a:lvl3pPr marL="914400" algn="l" rtl="0" fontAlgn="base">
      <a:spcBef>
        <a:spcPct val="0"/>
      </a:spcBef>
      <a:spcAft>
        <a:spcPct val="0"/>
      </a:spcAft>
      <a:defRPr sz="1600" kern="1200">
        <a:solidFill>
          <a:srgbClr val="000066"/>
        </a:solidFill>
        <a:latin typeface="Times New Roman" pitchFamily="18" charset="0"/>
        <a:ea typeface="+mn-ea"/>
        <a:cs typeface="+mn-cs"/>
      </a:defRPr>
    </a:lvl3pPr>
    <a:lvl4pPr marL="1371600" algn="l" rtl="0" fontAlgn="base">
      <a:spcBef>
        <a:spcPct val="0"/>
      </a:spcBef>
      <a:spcAft>
        <a:spcPct val="0"/>
      </a:spcAft>
      <a:defRPr sz="1600" kern="1200">
        <a:solidFill>
          <a:srgbClr val="000066"/>
        </a:solidFill>
        <a:latin typeface="Times New Roman" pitchFamily="18" charset="0"/>
        <a:ea typeface="+mn-ea"/>
        <a:cs typeface="+mn-cs"/>
      </a:defRPr>
    </a:lvl4pPr>
    <a:lvl5pPr marL="1828800" algn="l" rtl="0" fontAlgn="base">
      <a:spcBef>
        <a:spcPct val="0"/>
      </a:spcBef>
      <a:spcAft>
        <a:spcPct val="0"/>
      </a:spcAft>
      <a:defRPr sz="1600" kern="1200">
        <a:solidFill>
          <a:srgbClr val="000066"/>
        </a:solidFill>
        <a:latin typeface="Times New Roman" pitchFamily="18" charset="0"/>
        <a:ea typeface="+mn-ea"/>
        <a:cs typeface="+mn-cs"/>
      </a:defRPr>
    </a:lvl5pPr>
    <a:lvl6pPr marL="2286000" algn="l" defTabSz="914400" rtl="0" eaLnBrk="1" latinLnBrk="0" hangingPunct="1">
      <a:defRPr sz="1600" kern="1200">
        <a:solidFill>
          <a:srgbClr val="000066"/>
        </a:solidFill>
        <a:latin typeface="Times New Roman" pitchFamily="18" charset="0"/>
        <a:ea typeface="+mn-ea"/>
        <a:cs typeface="+mn-cs"/>
      </a:defRPr>
    </a:lvl6pPr>
    <a:lvl7pPr marL="2743200" algn="l" defTabSz="914400" rtl="0" eaLnBrk="1" latinLnBrk="0" hangingPunct="1">
      <a:defRPr sz="1600" kern="1200">
        <a:solidFill>
          <a:srgbClr val="000066"/>
        </a:solidFill>
        <a:latin typeface="Times New Roman" pitchFamily="18" charset="0"/>
        <a:ea typeface="+mn-ea"/>
        <a:cs typeface="+mn-cs"/>
      </a:defRPr>
    </a:lvl7pPr>
    <a:lvl8pPr marL="3200400" algn="l" defTabSz="914400" rtl="0" eaLnBrk="1" latinLnBrk="0" hangingPunct="1">
      <a:defRPr sz="1600" kern="1200">
        <a:solidFill>
          <a:srgbClr val="000066"/>
        </a:solidFill>
        <a:latin typeface="Times New Roman" pitchFamily="18" charset="0"/>
        <a:ea typeface="+mn-ea"/>
        <a:cs typeface="+mn-cs"/>
      </a:defRPr>
    </a:lvl8pPr>
    <a:lvl9pPr marL="3657600" algn="l" defTabSz="914400" rtl="0" eaLnBrk="1" latinLnBrk="0" hangingPunct="1">
      <a:defRPr sz="1600" kern="1200">
        <a:solidFill>
          <a:srgbClr val="000066"/>
        </a:solidFill>
        <a:latin typeface="Times New Roman" pitchFamily="18" charset="0"/>
        <a:ea typeface="+mn-ea"/>
        <a:cs typeface="+mn-cs"/>
      </a:defRPr>
    </a:lvl9pPr>
  </p:defaultTextStyle>
  <p:extLst>
    <p:ext uri="{521415D9-36F7-43E2-AB2F-B90AF26B5E84}">
      <p14:sectionLst xmlns:p14="http://schemas.microsoft.com/office/powerpoint/2010/main" xmlns="">
        <p14:section name="Default Section" id="{93A414EC-7BAF-4715-ABB8-AD7C199BF4FE}">
          <p14:sldIdLst>
            <p14:sldId id="672"/>
            <p14:sldId id="823"/>
            <p14:sldId id="824"/>
            <p14:sldId id="825"/>
            <p14:sldId id="826"/>
            <p14:sldId id="827"/>
            <p14:sldId id="828"/>
            <p14:sldId id="829"/>
            <p14:sldId id="830"/>
            <p14:sldId id="831"/>
            <p14:sldId id="832"/>
            <p14:sldId id="833"/>
            <p14:sldId id="834"/>
            <p14:sldId id="835"/>
            <p14:sldId id="836"/>
            <p14:sldId id="837"/>
            <p14:sldId id="838"/>
            <p14:sldId id="840"/>
            <p14:sldId id="839"/>
          </p14:sldIdLst>
        </p14:section>
      </p14:sectionLst>
    </p:ext>
    <p:ext uri="{EFAFB233-063F-42B5-8137-9DF3F51BA10A}">
      <p15:sldGuideLst xmlns:p15="http://schemas.microsoft.com/office/powerpoint/2012/main" xmlns="">
        <p15:guide id="1" orient="horz" pos="2160">
          <p15:clr>
            <a:srgbClr val="A4A3A4"/>
          </p15:clr>
        </p15:guide>
        <p15:guide id="2" pos="5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FF"/>
    <a:srgbClr val="FF7C80"/>
    <a:srgbClr val="000099"/>
    <a:srgbClr val="000066"/>
    <a:srgbClr val="FF99FF"/>
    <a:srgbClr val="FF9900"/>
    <a:srgbClr val="FF3300"/>
    <a:srgbClr val="4D4D4D"/>
    <a:srgbClr val="777777"/>
    <a:srgbClr val="5F5F5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498" autoAdjust="0"/>
    <p:restoredTop sz="99295" autoAdjust="0"/>
  </p:normalViewPr>
  <p:slideViewPr>
    <p:cSldViewPr>
      <p:cViewPr varScale="1">
        <p:scale>
          <a:sx n="73" d="100"/>
          <a:sy n="73" d="100"/>
        </p:scale>
        <p:origin x="-1542" y="-102"/>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defTabSz="947738">
              <a:defRPr sz="1200">
                <a:solidFill>
                  <a:schemeClr val="tx1"/>
                </a:solidFill>
                <a:latin typeface="Arial" charset="0"/>
              </a:defRPr>
            </a:lvl1pPr>
          </a:lstStyle>
          <a:p>
            <a:pPr>
              <a:defRPr/>
            </a:pPr>
            <a:endParaRPr lang="en-US" dirty="0"/>
          </a:p>
        </p:txBody>
      </p:sp>
      <p:sp>
        <p:nvSpPr>
          <p:cNvPr id="408579" name="Rectangle 3"/>
          <p:cNvSpPr>
            <a:spLocks noGrp="1" noChangeArrowheads="1"/>
          </p:cNvSpPr>
          <p:nvPr>
            <p:ph type="dt" sz="quarter" idx="1"/>
          </p:nvPr>
        </p:nvSpPr>
        <p:spPr bwMode="auto">
          <a:xfrm>
            <a:off x="4143375" y="1"/>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a:defRPr sz="1200">
                <a:solidFill>
                  <a:schemeClr val="tx1"/>
                </a:solidFill>
                <a:latin typeface="Arial" charset="0"/>
              </a:defRPr>
            </a:lvl1pPr>
          </a:lstStyle>
          <a:p>
            <a:pPr>
              <a:defRPr/>
            </a:pPr>
            <a:endParaRPr lang="en-US" dirty="0"/>
          </a:p>
        </p:txBody>
      </p:sp>
      <p:sp>
        <p:nvSpPr>
          <p:cNvPr id="408580" name="Rectangle 4"/>
          <p:cNvSpPr>
            <a:spLocks noGrp="1" noChangeArrowheads="1"/>
          </p:cNvSpPr>
          <p:nvPr>
            <p:ph type="ftr" sz="quarter" idx="2"/>
          </p:nvPr>
        </p:nvSpPr>
        <p:spPr bwMode="auto">
          <a:xfrm>
            <a:off x="0" y="9118601"/>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defTabSz="947738">
              <a:defRPr sz="1200">
                <a:solidFill>
                  <a:schemeClr val="tx1"/>
                </a:solidFill>
                <a:latin typeface="Arial" charset="0"/>
              </a:defRPr>
            </a:lvl1pPr>
          </a:lstStyle>
          <a:p>
            <a:pPr>
              <a:defRPr/>
            </a:pPr>
            <a:endParaRPr lang="en-US" dirty="0"/>
          </a:p>
        </p:txBody>
      </p:sp>
      <p:sp>
        <p:nvSpPr>
          <p:cNvPr id="408581" name="Rectangle 5"/>
          <p:cNvSpPr>
            <a:spLocks noGrp="1" noChangeArrowheads="1"/>
          </p:cNvSpPr>
          <p:nvPr>
            <p:ph type="sldNum" sz="quarter" idx="3"/>
          </p:nvPr>
        </p:nvSpPr>
        <p:spPr bwMode="auto">
          <a:xfrm>
            <a:off x="4143375" y="9118601"/>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a:defRPr sz="1200">
                <a:solidFill>
                  <a:schemeClr val="tx1"/>
                </a:solidFill>
                <a:latin typeface="Arial" charset="0"/>
              </a:defRPr>
            </a:lvl1pPr>
          </a:lstStyle>
          <a:p>
            <a:pPr>
              <a:defRPr/>
            </a:pPr>
            <a:fld id="{244089AC-007B-44A5-B05E-1CBABFE970ED}" type="slidenum">
              <a:rPr lang="en-US"/>
              <a:pPr>
                <a:defRPr/>
              </a:pPr>
              <a:t>‹#›</a:t>
            </a:fld>
            <a:endParaRPr lang="en-US" dirty="0"/>
          </a:p>
        </p:txBody>
      </p:sp>
    </p:spTree>
    <p:extLst>
      <p:ext uri="{BB962C8B-B14F-4D97-AF65-F5344CB8AC3E}">
        <p14:creationId xmlns:p14="http://schemas.microsoft.com/office/powerpoint/2010/main" xmlns="" val="2431799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0" y="1"/>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defTabSz="947738">
              <a:defRPr sz="1200">
                <a:solidFill>
                  <a:schemeClr val="tx1"/>
                </a:solidFill>
                <a:latin typeface="Arial" charset="0"/>
              </a:defRPr>
            </a:lvl1pPr>
          </a:lstStyle>
          <a:p>
            <a:pPr>
              <a:defRPr/>
            </a:pPr>
            <a:endParaRPr lang="en-US" dirty="0"/>
          </a:p>
        </p:txBody>
      </p:sp>
      <p:sp>
        <p:nvSpPr>
          <p:cNvPr id="322563" name="Rectangle 3"/>
          <p:cNvSpPr>
            <a:spLocks noGrp="1" noChangeArrowheads="1"/>
          </p:cNvSpPr>
          <p:nvPr>
            <p:ph type="dt" idx="1"/>
          </p:nvPr>
        </p:nvSpPr>
        <p:spPr bwMode="auto">
          <a:xfrm>
            <a:off x="4143375" y="1"/>
            <a:ext cx="3170238" cy="4810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a:defRPr sz="1200">
                <a:solidFill>
                  <a:schemeClr val="tx1"/>
                </a:solidFill>
                <a:latin typeface="Arial" charset="0"/>
              </a:defRPr>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30251" y="4559301"/>
            <a:ext cx="5854700" cy="432276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0" y="9118601"/>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defTabSz="947738">
              <a:defRPr sz="1200">
                <a:solidFill>
                  <a:schemeClr val="tx1"/>
                </a:solidFill>
                <a:latin typeface="Arial" charset="0"/>
              </a:defRPr>
            </a:lvl1pPr>
          </a:lstStyle>
          <a:p>
            <a:pPr>
              <a:defRPr/>
            </a:pPr>
            <a:endParaRPr lang="en-US" dirty="0"/>
          </a:p>
        </p:txBody>
      </p:sp>
      <p:sp>
        <p:nvSpPr>
          <p:cNvPr id="322567" name="Rectangle 7"/>
          <p:cNvSpPr>
            <a:spLocks noGrp="1" noChangeArrowheads="1"/>
          </p:cNvSpPr>
          <p:nvPr>
            <p:ph type="sldNum" sz="quarter" idx="5"/>
          </p:nvPr>
        </p:nvSpPr>
        <p:spPr bwMode="auto">
          <a:xfrm>
            <a:off x="4143375" y="9118601"/>
            <a:ext cx="3170238" cy="481013"/>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a:defRPr sz="1200">
                <a:solidFill>
                  <a:schemeClr val="tx1"/>
                </a:solidFill>
                <a:latin typeface="Arial" charset="0"/>
              </a:defRPr>
            </a:lvl1pPr>
          </a:lstStyle>
          <a:p>
            <a:pPr>
              <a:defRPr/>
            </a:pPr>
            <a:fld id="{33F703F5-91A3-4BAB-B506-989D49E8515D}" type="slidenum">
              <a:rPr lang="en-US"/>
              <a:pPr>
                <a:defRPr/>
              </a:pPr>
              <a:t>‹#›</a:t>
            </a:fld>
            <a:endParaRPr lang="en-US" dirty="0"/>
          </a:p>
        </p:txBody>
      </p:sp>
    </p:spTree>
    <p:extLst>
      <p:ext uri="{BB962C8B-B14F-4D97-AF65-F5344CB8AC3E}">
        <p14:creationId xmlns:p14="http://schemas.microsoft.com/office/powerpoint/2010/main" xmlns="" val="1016031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6729327-F9A1-4DF7-8962-07119AF7AFA6}"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57347" name="Rectangle 2"/>
          <p:cNvSpPr>
            <a:spLocks noGrp="1" noRot="1" noChangeAspect="1" noChangeArrowheads="1" noTextEdit="1"/>
          </p:cNvSpPr>
          <p:nvPr>
            <p:ph type="sldImg"/>
          </p:nvPr>
        </p:nvSpPr>
        <p:spPr>
          <a:xfrm>
            <a:off x="1257300" y="720725"/>
            <a:ext cx="4800600" cy="3600450"/>
          </a:xfrm>
          <a:ln/>
        </p:spPr>
      </p:sp>
      <p:sp>
        <p:nvSpPr>
          <p:cNvPr id="57348" name="Rectangle 3"/>
          <p:cNvSpPr>
            <a:spLocks noGrp="1" noChangeArrowheads="1"/>
          </p:cNvSpPr>
          <p:nvPr>
            <p:ph type="body" idx="1"/>
          </p:nvPr>
        </p:nvSpPr>
        <p:spPr>
          <a:noFill/>
          <a:ln/>
        </p:spPr>
        <p:txBody>
          <a:bodyPr/>
          <a:lstStyle/>
          <a:p>
            <a:pPr eaLnBrk="1" hangingPunct="1"/>
            <a:endParaRPr lang="en-US" dirty="0">
              <a:latin typeface="Arial" pitchFamily="34" charset="0"/>
              <a:ea typeface="ＭＳ Ｐゴシック"/>
            </a:endParaRPr>
          </a:p>
        </p:txBody>
      </p:sp>
    </p:spTree>
    <p:extLst>
      <p:ext uri="{BB962C8B-B14F-4D97-AF65-F5344CB8AC3E}">
        <p14:creationId xmlns:p14="http://schemas.microsoft.com/office/powerpoint/2010/main" xmlns="" val="72219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07B809A8-90F6-4A00-B102-A6272AB07476}"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8D8B24D6-D82C-4A72-9269-9946DF8EF40E}" type="datetime3">
              <a:rPr lang="en-US" smtClean="0"/>
              <a:pPr>
                <a:defRPr/>
              </a:pPr>
              <a:t>12 July 2018</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60F30118-21EB-4049-97EC-A6775C0A2A95}"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543FE1D3-60BA-4A0D-A081-D10F2C1EA6B2}" type="datetime3">
              <a:rPr lang="en-US" smtClean="0"/>
              <a:pPr>
                <a:defRPr/>
              </a:pPr>
              <a:t>12 July 2018</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F0575605-5FEE-4F88-B31E-6021AA46BD1A}"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B7F5F7D8-4EA0-4CED-9C2C-39CB3D38A593}" type="datetime3">
              <a:rPr lang="en-US" smtClean="0"/>
              <a:pPr>
                <a:defRPr/>
              </a:pPr>
              <a:t>12 July 2018</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dirty="0"/>
          </a:p>
        </p:txBody>
      </p:sp>
      <p:sp>
        <p:nvSpPr>
          <p:cNvPr id="4" name="Rectangle 47"/>
          <p:cNvSpPr>
            <a:spLocks noGrp="1" noChangeArrowheads="1"/>
          </p:cNvSpPr>
          <p:nvPr>
            <p:ph type="sldNum" sz="quarter" idx="10"/>
          </p:nvPr>
        </p:nvSpPr>
        <p:spPr>
          <a:ln/>
        </p:spPr>
        <p:txBody>
          <a:bodyPr/>
          <a:lstStyle>
            <a:lvl1pPr>
              <a:defRPr/>
            </a:lvl1pPr>
          </a:lstStyle>
          <a:p>
            <a:pPr>
              <a:defRPr/>
            </a:pPr>
            <a:fld id="{247FC62F-B848-47C0-8F0A-76E3798DB784}"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33E7EEA6-32CE-47D6-9A45-1DBDECDECBFE}" type="datetime3">
              <a:rPr lang="en-US" smtClean="0"/>
              <a:pPr>
                <a:defRPr/>
              </a:pPr>
              <a:t>12 July 2018</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7"/>
          <p:cNvSpPr>
            <a:spLocks noGrp="1" noChangeArrowheads="1"/>
          </p:cNvSpPr>
          <p:nvPr>
            <p:ph type="sldNum" sz="quarter" idx="10"/>
          </p:nvPr>
        </p:nvSpPr>
        <p:spPr>
          <a:ln/>
        </p:spPr>
        <p:txBody>
          <a:bodyPr/>
          <a:lstStyle>
            <a:lvl1pPr>
              <a:defRPr/>
            </a:lvl1pPr>
          </a:lstStyle>
          <a:p>
            <a:pPr>
              <a:defRPr/>
            </a:pPr>
            <a:fld id="{19B6CFAF-3DFB-49F7-9747-D9859B2554EC}" type="slidenum">
              <a:rPr lang="en-IN"/>
              <a:pPr>
                <a:defRPr/>
              </a:pPr>
              <a:t>‹#›</a:t>
            </a:fld>
            <a:endParaRPr lang="en-IN" dirty="0"/>
          </a:p>
        </p:txBody>
      </p:sp>
      <p:sp>
        <p:nvSpPr>
          <p:cNvPr id="4" name="Rectangle 49"/>
          <p:cNvSpPr>
            <a:spLocks noGrp="1" noChangeArrowheads="1"/>
          </p:cNvSpPr>
          <p:nvPr>
            <p:ph type="dt" sz="half" idx="11"/>
          </p:nvPr>
        </p:nvSpPr>
        <p:spPr>
          <a:ln/>
        </p:spPr>
        <p:txBody>
          <a:bodyPr/>
          <a:lstStyle>
            <a:lvl1pPr>
              <a:defRPr/>
            </a:lvl1pPr>
          </a:lstStyle>
          <a:p>
            <a:pPr>
              <a:defRPr/>
            </a:pPr>
            <a:fld id="{AF7D17A1-AFC3-4474-92E1-832F991E1706}" type="datetime3">
              <a:rPr lang="en-US" smtClean="0"/>
              <a:pPr>
                <a:defRPr/>
              </a:pPr>
              <a:t>12 July 2018</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7"/>
          <p:cNvSpPr>
            <a:spLocks noGrp="1" noChangeArrowheads="1"/>
          </p:cNvSpPr>
          <p:nvPr>
            <p:ph type="sldNum" sz="quarter" idx="10"/>
          </p:nvPr>
        </p:nvSpPr>
        <p:spPr>
          <a:ln/>
        </p:spPr>
        <p:txBody>
          <a:bodyPr/>
          <a:lstStyle>
            <a:lvl1pPr>
              <a:defRPr/>
            </a:lvl1pPr>
          </a:lstStyle>
          <a:p>
            <a:pPr>
              <a:defRPr/>
            </a:pPr>
            <a:fld id="{4A1B560F-0552-4E4A-A479-A0B5CEF568FA}" type="slidenum">
              <a:rPr lang="en-IN"/>
              <a:pPr>
                <a:defRPr/>
              </a:pPr>
              <a:t>‹#›</a:t>
            </a:fld>
            <a:endParaRPr lang="en-IN" dirty="0"/>
          </a:p>
        </p:txBody>
      </p:sp>
      <p:sp>
        <p:nvSpPr>
          <p:cNvPr id="7" name="Rectangle 49"/>
          <p:cNvSpPr>
            <a:spLocks noGrp="1" noChangeArrowheads="1"/>
          </p:cNvSpPr>
          <p:nvPr>
            <p:ph type="dt" sz="half" idx="11"/>
          </p:nvPr>
        </p:nvSpPr>
        <p:spPr>
          <a:ln/>
        </p:spPr>
        <p:txBody>
          <a:bodyPr/>
          <a:lstStyle>
            <a:lvl1pPr>
              <a:defRPr/>
            </a:lvl1pPr>
          </a:lstStyle>
          <a:p>
            <a:pPr>
              <a:defRPr/>
            </a:pPr>
            <a:fld id="{D0CAAE00-B25C-4919-8B41-C9E26B3E6804}" type="datetime3">
              <a:rPr lang="en-US" smtClean="0"/>
              <a:pPr>
                <a:defRPr/>
              </a:pPr>
              <a:t>12 July 2018</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976D3C0-C770-436F-B74F-96E48133CF69}"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9E39BD-094C-4806-90E9-54C28B9AAA18}"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2295E7-3C20-488E-9371-8C3D6F793F4F}"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073C025-EA8D-4A4F-BAED-026B815A6A0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0E3F187-80CB-41CE-AB33-EF54E5CE6683}"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ED43A17-FCDC-49D9-AF5F-28B942D4B296}"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BD86637-BE93-4002-B811-00BD9A9E0AE4}" type="datetime3">
              <a:rPr lang="en-US" smtClean="0"/>
              <a:pPr>
                <a:defRPr/>
              </a:pPr>
              <a:t>12 July 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E7FF47B-F02E-408E-AEAA-97068A3FD536}"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2AFBB01-7456-496F-9864-DA471A95E13B}" type="datetime3">
              <a:rPr lang="en-US" smtClean="0"/>
              <a:pPr>
                <a:defRPr/>
              </a:pPr>
              <a:t>12 July 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0FA2C3F-1A63-4E7F-B10D-997549C735C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63E62250-885E-47D7-BDE1-BFC182012B60}"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3881774B-A9A0-4C26-AC9E-9CCCD8BAA693}" type="datetime3">
              <a:rPr lang="en-US" smtClean="0"/>
              <a:pPr>
                <a:defRPr/>
              </a:pPr>
              <a:t>12 July 2018</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5975E97-FEE3-4531-8E04-8B71D9E3F4CF}" type="datetime3">
              <a:rPr lang="en-US" smtClean="0"/>
              <a:pPr>
                <a:defRPr/>
              </a:pPr>
              <a:t>12 July 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CB8B648-DA8A-4346-A805-0055189B402B}"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7CA4A9-567B-41A9-AC3D-CCD74297EB9F}" type="datetime3">
              <a:rPr lang="en-US" smtClean="0"/>
              <a:pPr>
                <a:defRPr/>
              </a:pPr>
              <a:t>12 July 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E96E4D1-22F2-47A0-8AEE-84A2A2721C7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8F24405-E101-4980-92F9-D543B2D1463F}" type="datetime3">
              <a:rPr lang="en-US" smtClean="0"/>
              <a:pPr>
                <a:defRPr/>
              </a:pPr>
              <a:t>12 July 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B8EFCE-E5EE-4411-AAA9-8E6C02BCBA57}"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2DAA51B-B0C8-4DD0-A679-D9147CB84732}" type="datetime3">
              <a:rPr lang="en-US" smtClean="0"/>
              <a:pPr>
                <a:defRPr/>
              </a:pPr>
              <a:t>12 July 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9330E32-671E-4170-8C4F-D33E05DCD7B1}"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7EAE66-ED6C-4FD8-9D74-BB8159679ABA}"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FD812CF-D8C5-457D-B706-CEB9DA5306DC}"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60689A-FFB0-459C-9E1C-D9C5E64ECA47}"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DB2A6DD-A05A-4D6C-A537-87C1417135B3}" type="slidenum">
              <a:rPr lang="en-US"/>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203FD9D-A9C3-45FE-80B3-0105CF2C96F0}"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F3E5B20-5621-4ED0-A3F2-E7D1C7BB0F81}"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0FC5AD2-789A-48A9-AB2E-F89D1131EC8F}"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0F5E86-F86F-43C6-A967-94CB561A8FEE}"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4993A39-0731-43AD-8F41-D0465671D092}"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1C8772E-6A40-471F-9482-92CB2EAA2BCF}"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86B48C8-F28B-40D4-8B84-0DE54793A7D5}" type="datetime3">
              <a:rPr lang="en-US" smtClean="0"/>
              <a:pPr>
                <a:defRPr/>
              </a:pPr>
              <a:t>12 July 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B99F318-DD7A-4E46-9581-7E88672B88B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6C0CADA7-196A-4D06-9EBC-45BD2C39E49B}"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fld id="{B517D0AD-FA7F-40C6-A7D0-6FB79A2FC56C}" type="datetime3">
              <a:rPr lang="en-US" smtClean="0"/>
              <a:pPr>
                <a:defRPr/>
              </a:pPr>
              <a:t>12 July 2018</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411AD55-B1C4-4D23-9AFB-5AB9B1476159}" type="datetime3">
              <a:rPr lang="en-US" smtClean="0"/>
              <a:pPr>
                <a:defRPr/>
              </a:pPr>
              <a:t>12 July 2018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A369FCB-538D-4BBB-9795-32C7CC531261}"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7F1D4D-42A6-4361-A2D3-2092BC727B0D}" type="datetime3">
              <a:rPr lang="en-US" smtClean="0"/>
              <a:pPr>
                <a:defRPr/>
              </a:pPr>
              <a:t>12 July 2018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19526436-6448-46B8-9C31-5F9B89D41870}"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CAAA54-853C-4B54-9E11-8CAC5828D460}" type="datetime3">
              <a:rPr lang="en-US" smtClean="0"/>
              <a:pPr>
                <a:defRPr/>
              </a:pPr>
              <a:t>12 July 2018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FC1980D-A956-4295-B164-EEAFC3CF0087}"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CA0432D-2AD1-4E0A-8FAC-E4AFA6B720B4}" type="datetime3">
              <a:rPr lang="en-US" smtClean="0"/>
              <a:pPr>
                <a:defRPr/>
              </a:pPr>
              <a:t>12 July 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3417CA-3E3D-4046-8B65-941C4A2E0BE0}"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62363BB-D586-410C-B916-6A34BEAE9855}" type="datetime3">
              <a:rPr lang="en-US" smtClean="0"/>
              <a:pPr>
                <a:defRPr/>
              </a:pPr>
              <a:t>12 July 2018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7B2DE88-6ABB-4E2B-8244-1111020B6B70}" type="slidenum">
              <a:rPr lang="en-US"/>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834A50-A28D-4FBC-ABDE-D97514669747}"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58AACB-AFFA-499E-A8F0-F12F27DC8C11}" type="slidenum">
              <a:rPr lang="en-US"/>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D5AD96E-2FCE-44F6-BDFD-D4F6DAE346DC}" type="datetime3">
              <a:rPr lang="en-US" smtClean="0"/>
              <a:pPr>
                <a:defRPr/>
              </a:pPr>
              <a:t>12 July 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AE4AFE6-3D75-4B09-9FCC-4E4D1E9AF3C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EA91BC70-4723-418A-BC0E-89B3096D983D}"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fld id="{6A95800C-E3D9-46D0-961E-41A9701DC8AF}" type="datetime3">
              <a:rPr lang="en-US" smtClean="0"/>
              <a:pPr>
                <a:defRPr/>
              </a:pPr>
              <a:t>12 July 2018</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6F12D7D6-29A4-4CEC-B6DE-B21024E2479C}" type="slidenum">
              <a:rPr lang="en-IN"/>
              <a:pPr>
                <a:defRPr/>
              </a:pPr>
              <a:t>‹#›</a:t>
            </a:fld>
            <a:endParaRPr lang="en-IN" dirty="0"/>
          </a:p>
        </p:txBody>
      </p:sp>
      <p:sp>
        <p:nvSpPr>
          <p:cNvPr id="8" name="Rectangle 49"/>
          <p:cNvSpPr>
            <a:spLocks noGrp="1" noChangeArrowheads="1"/>
          </p:cNvSpPr>
          <p:nvPr>
            <p:ph type="dt" sz="half" idx="11"/>
          </p:nvPr>
        </p:nvSpPr>
        <p:spPr>
          <a:ln/>
        </p:spPr>
        <p:txBody>
          <a:bodyPr/>
          <a:lstStyle>
            <a:lvl1pPr>
              <a:defRPr/>
            </a:lvl1pPr>
          </a:lstStyle>
          <a:p>
            <a:pPr>
              <a:defRPr/>
            </a:pPr>
            <a:fld id="{1973E804-D17C-48A9-BCF5-41C5C40A8496}" type="datetime3">
              <a:rPr lang="en-US" smtClean="0"/>
              <a:pPr>
                <a:defRPr/>
              </a:pPr>
              <a:t>12 July 2018</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251AA8BC-DEDE-4DCD-8E99-91329326325F}" type="slidenum">
              <a:rPr lang="en-IN"/>
              <a:pPr>
                <a:defRPr/>
              </a:pPr>
              <a:t>‹#›</a:t>
            </a:fld>
            <a:endParaRPr lang="en-IN" dirty="0"/>
          </a:p>
        </p:txBody>
      </p:sp>
      <p:sp>
        <p:nvSpPr>
          <p:cNvPr id="4" name="Rectangle 49"/>
          <p:cNvSpPr>
            <a:spLocks noGrp="1" noChangeArrowheads="1"/>
          </p:cNvSpPr>
          <p:nvPr>
            <p:ph type="dt" sz="half" idx="11"/>
          </p:nvPr>
        </p:nvSpPr>
        <p:spPr>
          <a:ln/>
        </p:spPr>
        <p:txBody>
          <a:bodyPr/>
          <a:lstStyle>
            <a:lvl1pPr>
              <a:defRPr/>
            </a:lvl1pPr>
          </a:lstStyle>
          <a:p>
            <a:pPr>
              <a:defRPr/>
            </a:pPr>
            <a:fld id="{DC4904B6-9065-4AC9-83BB-0FD61368870C}" type="datetime3">
              <a:rPr lang="en-US" smtClean="0"/>
              <a:pPr>
                <a:defRPr/>
              </a:pPr>
              <a:t>12 July 2018</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1" descr="PPT inside"/>
          <p:cNvPicPr>
            <a:picLocks noChangeAspect="1" noChangeArrowheads="1"/>
          </p:cNvPicPr>
          <p:nvPr userDrawn="1"/>
        </p:nvPicPr>
        <p:blipFill>
          <a:blip r:embed="rId2"/>
          <a:srcRect t="19157" b="25415"/>
          <a:stretch>
            <a:fillRect/>
          </a:stretch>
        </p:blipFill>
        <p:spPr bwMode="auto">
          <a:xfrm>
            <a:off x="0" y="-79375"/>
            <a:ext cx="9145588" cy="688975"/>
          </a:xfrm>
          <a:prstGeom prst="rect">
            <a:avLst/>
          </a:prstGeom>
          <a:noFill/>
          <a:ln w="9525">
            <a:noFill/>
            <a:miter lim="800000"/>
            <a:headEnd/>
            <a:tailEnd/>
          </a:ln>
        </p:spPr>
      </p:pic>
      <p:pic>
        <p:nvPicPr>
          <p:cNvPr id="3" name="Picture 16"/>
          <p:cNvPicPr>
            <a:picLocks noChangeAspect="1" noChangeArrowheads="1"/>
          </p:cNvPicPr>
          <p:nvPr userDrawn="1"/>
        </p:nvPicPr>
        <p:blipFill>
          <a:blip r:embed="rId3"/>
          <a:srcRect/>
          <a:stretch>
            <a:fillRect/>
          </a:stretch>
        </p:blipFill>
        <p:spPr bwMode="auto">
          <a:xfrm>
            <a:off x="7435850" y="-39688"/>
            <a:ext cx="1654175" cy="576263"/>
          </a:xfrm>
          <a:prstGeom prst="rect">
            <a:avLst/>
          </a:prstGeom>
          <a:noFill/>
          <a:ln w="9525">
            <a:noFill/>
            <a:miter lim="800000"/>
            <a:headEnd/>
            <a:tailEnd/>
          </a:ln>
        </p:spPr>
      </p:pic>
      <p:sp>
        <p:nvSpPr>
          <p:cNvPr id="4" name="Rectangle 47"/>
          <p:cNvSpPr>
            <a:spLocks noGrp="1" noChangeArrowheads="1"/>
          </p:cNvSpPr>
          <p:nvPr>
            <p:ph type="sldNum" sz="quarter" idx="10"/>
          </p:nvPr>
        </p:nvSpPr>
        <p:spPr/>
        <p:txBody>
          <a:bodyPr/>
          <a:lstStyle>
            <a:lvl1pPr>
              <a:defRPr/>
            </a:lvl1pPr>
          </a:lstStyle>
          <a:p>
            <a:pPr>
              <a:defRPr/>
            </a:pPr>
            <a:fld id="{9B5121F8-051F-49E9-8431-D2F4E3981932}" type="slidenum">
              <a:rPr lang="en-IN"/>
              <a:pPr>
                <a:defRPr/>
              </a:pPr>
              <a:t>‹#›</a:t>
            </a:fld>
            <a:endParaRPr lang="en-IN" dirty="0"/>
          </a:p>
        </p:txBody>
      </p:sp>
      <p:sp>
        <p:nvSpPr>
          <p:cNvPr id="5" name="Rectangle 49"/>
          <p:cNvSpPr>
            <a:spLocks noGrp="1" noChangeArrowheads="1"/>
          </p:cNvSpPr>
          <p:nvPr>
            <p:ph type="dt" sz="half" idx="11"/>
          </p:nvPr>
        </p:nvSpPr>
        <p:spPr/>
        <p:txBody>
          <a:bodyPr/>
          <a:lstStyle>
            <a:lvl1pPr>
              <a:defRPr/>
            </a:lvl1pPr>
          </a:lstStyle>
          <a:p>
            <a:pPr>
              <a:defRPr/>
            </a:pPr>
            <a:fld id="{F94A27DD-8D9A-466C-ACB6-7F245C262B97}" type="datetime3">
              <a:rPr lang="en-US" smtClean="0"/>
              <a:pPr>
                <a:defRPr/>
              </a:pPr>
              <a:t>12 July 2018</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0AEC9F92-0EE9-4C86-9285-A00C2D5C52A5}"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fld id="{8E2CB351-66DB-4BE2-86AC-050202ADBA12}" type="datetime3">
              <a:rPr lang="en-US" smtClean="0"/>
              <a:pPr>
                <a:defRPr/>
              </a:pPr>
              <a:t>12 July 2018</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489DE776-D895-46E1-AD99-0E788E94C719}"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fld id="{C70B370A-2039-4CCE-8B01-C5304EC733DD}" type="datetime3">
              <a:rPr lang="en-US" smtClean="0"/>
              <a:pPr>
                <a:defRPr/>
              </a:pPr>
              <a:t>12 July 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ChangeArrowheads="1"/>
          </p:cNvSpPr>
          <p:nvPr userDrawn="1"/>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lgn="ctr">
              <a:defRPr/>
            </a:pPr>
            <a:endParaRPr lang="en-US" dirty="0"/>
          </a:p>
        </p:txBody>
      </p:sp>
      <p:sp>
        <p:nvSpPr>
          <p:cNvPr id="198659" name="Line 3"/>
          <p:cNvSpPr>
            <a:spLocks noChangeShapeType="1"/>
          </p:cNvSpPr>
          <p:nvPr userDrawn="1"/>
        </p:nvSpPr>
        <p:spPr bwMode="auto">
          <a:xfrm>
            <a:off x="0" y="6457950"/>
            <a:ext cx="9144000" cy="0"/>
          </a:xfrm>
          <a:prstGeom prst="line">
            <a:avLst/>
          </a:prstGeom>
          <a:noFill/>
          <a:ln w="25400">
            <a:solidFill>
              <a:srgbClr val="B2B2B2"/>
            </a:solidFill>
            <a:round/>
            <a:headEnd/>
            <a:tailEnd/>
          </a:ln>
          <a:effectLst/>
        </p:spPr>
        <p:txBody>
          <a:bodyPr wrap="none" anchor="ctr"/>
          <a:lstStyle/>
          <a:p>
            <a:pPr algn="ctr">
              <a:defRPr/>
            </a:pPr>
            <a:endParaRPr lang="en-US" dirty="0"/>
          </a:p>
        </p:txBody>
      </p:sp>
      <p:sp>
        <p:nvSpPr>
          <p:cNvPr id="198660" name="Rectangle 4"/>
          <p:cNvSpPr>
            <a:spLocks noChangeArrowheads="1"/>
          </p:cNvSpPr>
          <p:nvPr userDrawn="1"/>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lgn="ctr">
              <a:defRPr/>
            </a:pPr>
            <a:endParaRPr lang="en-US" dirty="0"/>
          </a:p>
        </p:txBody>
      </p:sp>
      <p:sp>
        <p:nvSpPr>
          <p:cNvPr id="198661" name="Text Box 5"/>
          <p:cNvSpPr txBox="1">
            <a:spLocks noChangeArrowheads="1"/>
          </p:cNvSpPr>
          <p:nvPr userDrawn="1"/>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rPr>
              <a:t>Department of Mechanical Engineering</a:t>
            </a:r>
          </a:p>
        </p:txBody>
      </p:sp>
      <p:sp>
        <p:nvSpPr>
          <p:cNvPr id="198662" name="Rectangle 6"/>
          <p:cNvSpPr>
            <a:spLocks noChangeArrowheads="1"/>
          </p:cNvSpPr>
          <p:nvPr userDrawn="1"/>
        </p:nvSpPr>
        <p:spPr bwMode="auto">
          <a:xfrm>
            <a:off x="0" y="652463"/>
            <a:ext cx="457200" cy="5795962"/>
          </a:xfrm>
          <a:prstGeom prst="rect">
            <a:avLst/>
          </a:prstGeom>
          <a:solidFill>
            <a:srgbClr val="000066"/>
          </a:solidFill>
          <a:ln w="9525" algn="ctr">
            <a:noFill/>
            <a:miter lim="800000"/>
            <a:headEnd/>
            <a:tailEnd/>
          </a:ln>
          <a:effectLst/>
        </p:spPr>
        <p:txBody>
          <a:bodyPr wrap="none" anchor="ctr"/>
          <a:lstStyle/>
          <a:p>
            <a:pPr algn="ctr">
              <a:defRPr/>
            </a:pPr>
            <a:endParaRPr lang="en-US" dirty="0"/>
          </a:p>
        </p:txBody>
      </p:sp>
      <p:pic>
        <p:nvPicPr>
          <p:cNvPr id="2055" name="Picture 7" descr="GMR Logo"/>
          <p:cNvPicPr>
            <a:picLocks noChangeAspect="1" noChangeArrowheads="1"/>
          </p:cNvPicPr>
          <p:nvPr userDrawn="1"/>
        </p:nvPicPr>
        <p:blipFill>
          <a:blip r:embed="rId16"/>
          <a:srcRect/>
          <a:stretch>
            <a:fillRect/>
          </a:stretch>
        </p:blipFill>
        <p:spPr bwMode="auto">
          <a:xfrm>
            <a:off x="8153400" y="152400"/>
            <a:ext cx="762000" cy="280988"/>
          </a:xfrm>
          <a:prstGeom prst="rect">
            <a:avLst/>
          </a:prstGeom>
          <a:noFill/>
          <a:ln w="9525">
            <a:noFill/>
            <a:miter lim="800000"/>
            <a:headEnd/>
            <a:tailEnd/>
          </a:ln>
        </p:spPr>
      </p:pic>
      <p:sp>
        <p:nvSpPr>
          <p:cNvPr id="198664" name="Text Box 8"/>
          <p:cNvSpPr txBox="1">
            <a:spLocks noChangeArrowheads="1"/>
          </p:cNvSpPr>
          <p:nvPr userDrawn="1"/>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Humility</a:t>
            </a:r>
          </a:p>
        </p:txBody>
      </p:sp>
      <p:sp>
        <p:nvSpPr>
          <p:cNvPr id="198665" name="Text Box 9"/>
          <p:cNvSpPr txBox="1">
            <a:spLocks noChangeArrowheads="1"/>
          </p:cNvSpPr>
          <p:nvPr userDrawn="1"/>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Entrepreneurship</a:t>
            </a:r>
          </a:p>
        </p:txBody>
      </p:sp>
      <p:sp>
        <p:nvSpPr>
          <p:cNvPr id="198666" name="Text Box 10"/>
          <p:cNvSpPr txBox="1">
            <a:spLocks noChangeArrowheads="1"/>
          </p:cNvSpPr>
          <p:nvPr userDrawn="1"/>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Teamwork</a:t>
            </a:r>
          </a:p>
        </p:txBody>
      </p:sp>
      <p:sp>
        <p:nvSpPr>
          <p:cNvPr id="198667" name="Text Box 11"/>
          <p:cNvSpPr txBox="1">
            <a:spLocks noChangeArrowheads="1"/>
          </p:cNvSpPr>
          <p:nvPr userDrawn="1"/>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Learning</a:t>
            </a:r>
          </a:p>
        </p:txBody>
      </p:sp>
      <p:sp>
        <p:nvSpPr>
          <p:cNvPr id="198668" name="Text Box 12"/>
          <p:cNvSpPr txBox="1">
            <a:spLocks noChangeArrowheads="1"/>
          </p:cNvSpPr>
          <p:nvPr userDrawn="1"/>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Social Responsibility</a:t>
            </a:r>
          </a:p>
        </p:txBody>
      </p:sp>
      <p:sp>
        <p:nvSpPr>
          <p:cNvPr id="198669" name="Text Box 13"/>
          <p:cNvSpPr txBox="1">
            <a:spLocks noChangeArrowheads="1"/>
          </p:cNvSpPr>
          <p:nvPr userDrawn="1"/>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Respect for Individual</a:t>
            </a:r>
          </a:p>
        </p:txBody>
      </p:sp>
      <p:sp>
        <p:nvSpPr>
          <p:cNvPr id="198670" name="Text Box 14"/>
          <p:cNvSpPr txBox="1">
            <a:spLocks noChangeArrowheads="1"/>
          </p:cNvSpPr>
          <p:nvPr userDrawn="1"/>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pitchFamily="34" charset="0"/>
              </a:rPr>
              <a:t>Deliver The Promise</a:t>
            </a:r>
          </a:p>
        </p:txBody>
      </p:sp>
      <p:sp>
        <p:nvSpPr>
          <p:cNvPr id="198671" name="Text Box 15"/>
          <p:cNvSpPr txBox="1">
            <a:spLocks noChangeArrowheads="1"/>
          </p:cNvSpPr>
          <p:nvPr userDrawn="1"/>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b="1" dirty="0">
                <a:solidFill>
                  <a:schemeClr val="bg1"/>
                </a:solidFill>
                <a:latin typeface="Verdana" pitchFamily="34" charset="0"/>
              </a:rPr>
              <a:t>GMR Institute of Technology, Rajam</a:t>
            </a:r>
          </a:p>
        </p:txBody>
      </p:sp>
      <p:pic>
        <p:nvPicPr>
          <p:cNvPr id="2064" name="Picture 16"/>
          <p:cNvPicPr>
            <a:picLocks noChangeAspect="1" noChangeArrowheads="1"/>
          </p:cNvPicPr>
          <p:nvPr userDrawn="1"/>
        </p:nvPicPr>
        <p:blipFill>
          <a:blip r:embed="rId17"/>
          <a:srcRect/>
          <a:stretch>
            <a:fillRect/>
          </a:stretch>
        </p:blipFill>
        <p:spPr bwMode="auto">
          <a:xfrm>
            <a:off x="28575" y="85725"/>
            <a:ext cx="1311275" cy="457200"/>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010400" y="6172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defRPr>
            </a:lvl1pPr>
          </a:lstStyle>
          <a:p>
            <a:pPr>
              <a:defRPr/>
            </a:pPr>
            <a:fld id="{B42CD988-B923-48E2-AAAF-FCF859499EEE}" type="slidenum">
              <a:rPr lang="en-IN"/>
              <a:pPr>
                <a:defRPr/>
              </a:pPr>
              <a:t>‹#›</a:t>
            </a:fld>
            <a:endParaRPr lang="en-IN" dirty="0"/>
          </a:p>
        </p:txBody>
      </p:sp>
      <p:sp>
        <p:nvSpPr>
          <p:cNvPr id="290865" name="Rectangle 49"/>
          <p:cNvSpPr>
            <a:spLocks noGrp="1" noChangeArrowheads="1"/>
          </p:cNvSpPr>
          <p:nvPr>
            <p:ph type="dt" sz="half" idx="2"/>
          </p:nvPr>
        </p:nvSpPr>
        <p:spPr bwMode="auto">
          <a:xfrm>
            <a:off x="457200" y="6172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1">
                <a:solidFill>
                  <a:schemeClr val="tx1"/>
                </a:solidFill>
              </a:defRPr>
            </a:lvl1pPr>
          </a:lstStyle>
          <a:p>
            <a:pPr>
              <a:defRPr/>
            </a:pPr>
            <a:fld id="{63FA133B-EC68-4313-B949-3EDBF6FFEA60}" type="datetime3">
              <a:rPr lang="en-US" smtClean="0"/>
              <a:pPr>
                <a:defRPr/>
              </a:pPr>
              <a:t>12 July 2018</a:t>
            </a:fld>
            <a:endParaRPr lang="en-US" dirty="0"/>
          </a:p>
        </p:txBody>
      </p:sp>
      <p:pic>
        <p:nvPicPr>
          <p:cNvPr id="2067" name="Picture 11" descr="PPT inside"/>
          <p:cNvPicPr>
            <a:picLocks noChangeAspect="1" noChangeArrowheads="1"/>
          </p:cNvPicPr>
          <p:nvPr userDrawn="1"/>
        </p:nvPicPr>
        <p:blipFill>
          <a:blip r:embed="rId18"/>
          <a:srcRect t="19157" b="25415"/>
          <a:stretch>
            <a:fillRect/>
          </a:stretch>
        </p:blipFill>
        <p:spPr bwMode="auto">
          <a:xfrm>
            <a:off x="0" y="-79375"/>
            <a:ext cx="9145588" cy="688975"/>
          </a:xfrm>
          <a:prstGeom prst="rect">
            <a:avLst/>
          </a:prstGeom>
          <a:noFill/>
          <a:ln w="9525">
            <a:noFill/>
            <a:miter lim="800000"/>
            <a:headEnd/>
            <a:tailEnd/>
          </a:ln>
        </p:spPr>
      </p:pic>
      <p:pic>
        <p:nvPicPr>
          <p:cNvPr id="2068" name="Picture 16"/>
          <p:cNvPicPr>
            <a:picLocks noChangeAspect="1" noChangeArrowheads="1"/>
          </p:cNvPicPr>
          <p:nvPr userDrawn="1"/>
        </p:nvPicPr>
        <p:blipFill>
          <a:blip r:embed="rId19"/>
          <a:srcRect/>
          <a:stretch>
            <a:fillRect/>
          </a:stretch>
        </p:blipFill>
        <p:spPr bwMode="auto">
          <a:xfrm>
            <a:off x="7435850" y="-39688"/>
            <a:ext cx="1654175" cy="5762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913" r:id="rId7"/>
    <p:sldLayoutId id="2147483884" r:id="rId8"/>
    <p:sldLayoutId id="2147483885" r:id="rId9"/>
    <p:sldLayoutId id="2147483886" r:id="rId10"/>
    <p:sldLayoutId id="2147483887" r:id="rId11"/>
    <p:sldLayoutId id="2147483888" r:id="rId12"/>
    <p:sldLayoutId id="2147483889" r:id="rId13"/>
    <p:sldLayoutId id="2147483890" r:id="rId14"/>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2AE711C-9DB6-453D-89A0-0B5F32DF44D2}" type="datetime3">
              <a:rPr lang="en-US" smtClean="0"/>
              <a:pPr>
                <a:defRPr/>
              </a:pPr>
              <a:t>12 July 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009B35D-238F-4C7E-BB41-B3C5A339FAE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2B2F776-6A58-485E-BB80-C9606584F63C}" type="datetime3">
              <a:rPr lang="en-US" smtClean="0"/>
              <a:pPr>
                <a:defRPr/>
              </a:pPr>
              <a:t>12 July 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397ACC-CA95-45F6-B16F-B8BCC2B770B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1" descr="PPTmainpage"/>
          <p:cNvPicPr>
            <a:picLocks noChangeAspect="1" noChangeArrowheads="1"/>
          </p:cNvPicPr>
          <p:nvPr/>
        </p:nvPicPr>
        <p:blipFill>
          <a:blip r:embed="rId3"/>
          <a:srcRect/>
          <a:stretch>
            <a:fillRect/>
          </a:stretch>
        </p:blipFill>
        <p:spPr bwMode="auto">
          <a:xfrm>
            <a:off x="-12876" y="-76200"/>
            <a:ext cx="9145588" cy="6934200"/>
          </a:xfrm>
          <a:prstGeom prst="rect">
            <a:avLst/>
          </a:prstGeom>
          <a:noFill/>
          <a:ln w="9525">
            <a:noFill/>
            <a:miter lim="800000"/>
            <a:headEnd/>
            <a:tailEnd/>
          </a:ln>
        </p:spPr>
      </p:pic>
      <p:sp>
        <p:nvSpPr>
          <p:cNvPr id="7" name="Rectangle 6"/>
          <p:cNvSpPr/>
          <p:nvPr/>
        </p:nvSpPr>
        <p:spPr>
          <a:xfrm>
            <a:off x="1828801" y="2228850"/>
            <a:ext cx="184731" cy="369332"/>
          </a:xfrm>
          <a:prstGeom prst="rect">
            <a:avLst/>
          </a:prstGeom>
        </p:spPr>
        <p:txBody>
          <a:bodyPr wrap="none">
            <a:spAutoFit/>
          </a:bodyPr>
          <a:lstStyle/>
          <a:p>
            <a:pPr>
              <a:defRPr/>
            </a:pPr>
            <a:endParaRPr lang="en-US" b="1" dirty="0">
              <a:solidFill>
                <a:schemeClr val="bg1"/>
              </a:solidFill>
            </a:endParaRPr>
          </a:p>
        </p:txBody>
      </p:sp>
      <p:sp>
        <p:nvSpPr>
          <p:cNvPr id="10" name="Slide Number Placeholder 9"/>
          <p:cNvSpPr>
            <a:spLocks noGrp="1"/>
          </p:cNvSpPr>
          <p:nvPr>
            <p:ph type="sldNum" sz="quarter" idx="10"/>
          </p:nvPr>
        </p:nvSpPr>
        <p:spPr/>
        <p:txBody>
          <a:bodyPr/>
          <a:lstStyle/>
          <a:p>
            <a:pPr>
              <a:defRPr/>
            </a:pPr>
            <a:fld id="{63E62250-885E-47D7-BDE1-BFC182012B60}" type="slidenum">
              <a:rPr lang="en-IN" smtClean="0"/>
              <a:pPr>
                <a:defRPr/>
              </a:pPr>
              <a:t>1</a:t>
            </a:fld>
            <a:endParaRPr lang="en-IN" dirty="0"/>
          </a:p>
        </p:txBody>
      </p:sp>
      <p:pic>
        <p:nvPicPr>
          <p:cNvPr id="11" name="Picture 16"/>
          <p:cNvPicPr>
            <a:picLocks noChangeAspect="1" noChangeArrowheads="1"/>
          </p:cNvPicPr>
          <p:nvPr/>
        </p:nvPicPr>
        <p:blipFill>
          <a:blip r:embed="rId4"/>
          <a:srcRect/>
          <a:stretch>
            <a:fillRect/>
          </a:stretch>
        </p:blipFill>
        <p:spPr bwMode="auto">
          <a:xfrm>
            <a:off x="152400" y="6096000"/>
            <a:ext cx="1654175" cy="576263"/>
          </a:xfrm>
          <a:prstGeom prst="rect">
            <a:avLst/>
          </a:prstGeom>
          <a:noFill/>
          <a:ln w="9525">
            <a:noFill/>
            <a:miter lim="800000"/>
            <a:headEnd/>
            <a:tailEnd/>
          </a:ln>
        </p:spPr>
      </p:pic>
      <p:sp>
        <p:nvSpPr>
          <p:cNvPr id="8" name="TextBox 7"/>
          <p:cNvSpPr txBox="1"/>
          <p:nvPr/>
        </p:nvSpPr>
        <p:spPr>
          <a:xfrm>
            <a:off x="3581400" y="2598182"/>
            <a:ext cx="5715000" cy="3539430"/>
          </a:xfrm>
          <a:prstGeom prst="rect">
            <a:avLst/>
          </a:prstGeom>
          <a:noFill/>
        </p:spPr>
        <p:txBody>
          <a:bodyPr wrap="square" rtlCol="0">
            <a:spAutoFit/>
          </a:bodyPr>
          <a:lstStyle/>
          <a:p>
            <a:r>
              <a:rPr lang="en-US" sz="3200" dirty="0">
                <a:solidFill>
                  <a:schemeClr val="bg1"/>
                </a:solidFill>
              </a:rPr>
              <a:t>        HARDWARE AND </a:t>
            </a:r>
            <a:r>
              <a:rPr lang="en-US" sz="3200" dirty="0" smtClean="0">
                <a:solidFill>
                  <a:schemeClr val="bg1"/>
                </a:solidFill>
              </a:rPr>
              <a:t>           </a:t>
            </a:r>
          </a:p>
          <a:p>
            <a:r>
              <a:rPr lang="en-US" sz="3200" dirty="0" smtClean="0">
                <a:solidFill>
                  <a:schemeClr val="bg1"/>
                </a:solidFill>
              </a:rPr>
              <a:t>        NETWORKING</a:t>
            </a:r>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r>
              <a:rPr lang="en-US" sz="3200" dirty="0">
                <a:solidFill>
                  <a:schemeClr val="bg1"/>
                </a:solidFill>
              </a:rPr>
              <a:t>                           </a:t>
            </a:r>
            <a:r>
              <a:rPr lang="en-US" sz="3200" dirty="0" smtClean="0">
                <a:solidFill>
                  <a:schemeClr val="bg1"/>
                </a:solidFill>
              </a:rPr>
              <a:t>Submitted </a:t>
            </a:r>
            <a:r>
              <a:rPr lang="en-US" sz="3200" dirty="0">
                <a:solidFill>
                  <a:schemeClr val="bg1"/>
                </a:solidFill>
              </a:rPr>
              <a:t>by </a:t>
            </a:r>
          </a:p>
          <a:p>
            <a:r>
              <a:rPr lang="en-US" sz="3200" dirty="0">
                <a:solidFill>
                  <a:schemeClr val="bg1"/>
                </a:solidFill>
              </a:rPr>
              <a:t>                           </a:t>
            </a:r>
            <a:r>
              <a:rPr lang="en-US" sz="3200" dirty="0" smtClean="0">
                <a:solidFill>
                  <a:schemeClr val="bg1"/>
                </a:solidFill>
              </a:rPr>
              <a:t>J</a:t>
            </a:r>
            <a:r>
              <a:rPr lang="en-US" sz="3200" dirty="0" smtClean="0">
                <a:solidFill>
                  <a:schemeClr val="bg1"/>
                </a:solidFill>
              </a:rPr>
              <a:t>. </a:t>
            </a:r>
            <a:r>
              <a:rPr lang="en-US" sz="3200" dirty="0" err="1" smtClean="0">
                <a:solidFill>
                  <a:schemeClr val="bg1"/>
                </a:solidFill>
              </a:rPr>
              <a:t>Sai</a:t>
            </a:r>
            <a:r>
              <a:rPr lang="en-US" sz="3200" dirty="0" smtClean="0">
                <a:solidFill>
                  <a:schemeClr val="bg1"/>
                </a:solidFill>
              </a:rPr>
              <a:t> </a:t>
            </a:r>
            <a:r>
              <a:rPr lang="en-US" sz="3200" dirty="0">
                <a:solidFill>
                  <a:schemeClr val="bg1"/>
                </a:solidFill>
              </a:rPr>
              <a:t>Pavan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3422AF-D84E-4A26-BFAD-DA4958E26B4E}"/>
              </a:ext>
            </a:extLst>
          </p:cNvPr>
          <p:cNvSpPr>
            <a:spLocks noGrp="1"/>
          </p:cNvSpPr>
          <p:nvPr>
            <p:ph type="title"/>
          </p:nvPr>
        </p:nvSpPr>
        <p:spPr>
          <a:xfrm>
            <a:off x="428596" y="785794"/>
            <a:ext cx="8229600" cy="808038"/>
          </a:xfrm>
        </p:spPr>
        <p:txBody>
          <a:bodyPr/>
          <a:lstStyle/>
          <a:p>
            <a:r>
              <a:rPr lang="en-IN" b="1" u="sng" dirty="0"/>
              <a:t>NETWORK ARCHITECTURE</a:t>
            </a:r>
          </a:p>
        </p:txBody>
      </p:sp>
      <p:sp>
        <p:nvSpPr>
          <p:cNvPr id="4" name="Slide Number Placeholder 3">
            <a:extLst>
              <a:ext uri="{FF2B5EF4-FFF2-40B4-BE49-F238E27FC236}">
                <a16:creationId xmlns:a16="http://schemas.microsoft.com/office/drawing/2014/main" xmlns="" id="{BDE7BB6F-E48B-4404-82B9-9EFFB103E130}"/>
              </a:ext>
            </a:extLst>
          </p:cNvPr>
          <p:cNvSpPr>
            <a:spLocks noGrp="1"/>
          </p:cNvSpPr>
          <p:nvPr>
            <p:ph type="sldNum" sz="quarter" idx="10"/>
          </p:nvPr>
        </p:nvSpPr>
        <p:spPr/>
        <p:txBody>
          <a:bodyPr/>
          <a:lstStyle/>
          <a:p>
            <a:pPr>
              <a:defRPr/>
            </a:pPr>
            <a:fld id="{63E62250-885E-47D7-BDE1-BFC182012B60}" type="slidenum">
              <a:rPr lang="en-IN" smtClean="0"/>
              <a:pPr>
                <a:defRPr/>
              </a:pPr>
              <a:t>10</a:t>
            </a:fld>
            <a:endParaRPr lang="en-IN" dirty="0"/>
          </a:p>
        </p:txBody>
      </p:sp>
      <p:sp>
        <p:nvSpPr>
          <p:cNvPr id="5" name="Date Placeholder 4">
            <a:extLst>
              <a:ext uri="{FF2B5EF4-FFF2-40B4-BE49-F238E27FC236}">
                <a16:creationId xmlns:a16="http://schemas.microsoft.com/office/drawing/2014/main" xmlns="" id="{1491D532-8EF2-4429-8C85-D52B20B3BAE4}"/>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pic>
        <p:nvPicPr>
          <p:cNvPr id="2051" name="Picture 3" descr="C:\Users\HP\Desktop\OS\Client-Server_Model.jpg"/>
          <p:cNvPicPr>
            <a:picLocks noGrp="1" noChangeAspect="1" noChangeArrowheads="1"/>
          </p:cNvPicPr>
          <p:nvPr>
            <p:ph idx="1"/>
          </p:nvPr>
        </p:nvPicPr>
        <p:blipFill>
          <a:blip r:embed="rId2"/>
          <a:srcRect/>
          <a:stretch>
            <a:fillRect/>
          </a:stretch>
        </p:blipFill>
        <p:spPr bwMode="auto">
          <a:xfrm>
            <a:off x="1000100" y="1643050"/>
            <a:ext cx="3438532" cy="1970468"/>
          </a:xfrm>
          <a:prstGeom prst="rect">
            <a:avLst/>
          </a:prstGeom>
          <a:noFill/>
        </p:spPr>
      </p:pic>
      <p:pic>
        <p:nvPicPr>
          <p:cNvPr id="2052" name="Picture 4" descr="C:\Users\HP\Desktop\OS\Peer-to-Peer-Relationship.jpg"/>
          <p:cNvPicPr>
            <a:picLocks noChangeAspect="1" noChangeArrowheads="1"/>
          </p:cNvPicPr>
          <p:nvPr/>
        </p:nvPicPr>
        <p:blipFill>
          <a:blip r:embed="rId3"/>
          <a:srcRect/>
          <a:stretch>
            <a:fillRect/>
          </a:stretch>
        </p:blipFill>
        <p:spPr bwMode="auto">
          <a:xfrm>
            <a:off x="4572000" y="3170018"/>
            <a:ext cx="4248147" cy="3097427"/>
          </a:xfrm>
          <a:prstGeom prst="rect">
            <a:avLst/>
          </a:prstGeom>
          <a:noFill/>
        </p:spPr>
      </p:pic>
    </p:spTree>
    <p:extLst>
      <p:ext uri="{BB962C8B-B14F-4D97-AF65-F5344CB8AC3E}">
        <p14:creationId xmlns:p14="http://schemas.microsoft.com/office/powerpoint/2010/main" xmlns="" val="429387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FC7DF1-CFCA-4912-95AA-EC10B556F405}"/>
              </a:ext>
            </a:extLst>
          </p:cNvPr>
          <p:cNvSpPr>
            <a:spLocks noGrp="1"/>
          </p:cNvSpPr>
          <p:nvPr>
            <p:ph idx="1"/>
          </p:nvPr>
        </p:nvSpPr>
        <p:spPr>
          <a:xfrm>
            <a:off x="457200" y="685800"/>
            <a:ext cx="8229600" cy="5440363"/>
          </a:xfrm>
        </p:spPr>
        <p:txBody>
          <a:bodyPr/>
          <a:lstStyle/>
          <a:p>
            <a:pPr marL="0" indent="0">
              <a:buNone/>
            </a:pPr>
            <a:r>
              <a:rPr lang="en-US" b="1" u="sng" dirty="0"/>
              <a:t> CLIENT/SERVER NETWORK</a:t>
            </a:r>
          </a:p>
          <a:p>
            <a:pPr marL="0" indent="0">
              <a:buNone/>
            </a:pPr>
            <a:r>
              <a:rPr lang="en-US" sz="2800" dirty="0"/>
              <a:t> • A client/server network is a network in which the shared files and applications are stored in the server but network users (clients) can still store files on their individual PCs. </a:t>
            </a:r>
          </a:p>
          <a:p>
            <a:pPr marL="0" indent="0">
              <a:buNone/>
            </a:pPr>
            <a:r>
              <a:rPr lang="en-US" sz="2800" dirty="0"/>
              <a:t>• A server is a computer that shares information and resources with other computers on a network. • A client is a computer which requests services or files from a server computer</a:t>
            </a:r>
            <a:endParaRPr lang="en-IN" sz="2800" dirty="0"/>
          </a:p>
        </p:txBody>
      </p:sp>
      <p:sp>
        <p:nvSpPr>
          <p:cNvPr id="4" name="Slide Number Placeholder 3">
            <a:extLst>
              <a:ext uri="{FF2B5EF4-FFF2-40B4-BE49-F238E27FC236}">
                <a16:creationId xmlns:a16="http://schemas.microsoft.com/office/drawing/2014/main" xmlns="" id="{30D95B78-4802-4F58-A8FE-65CDB53D9525}"/>
              </a:ext>
            </a:extLst>
          </p:cNvPr>
          <p:cNvSpPr>
            <a:spLocks noGrp="1"/>
          </p:cNvSpPr>
          <p:nvPr>
            <p:ph type="sldNum" sz="quarter" idx="10"/>
          </p:nvPr>
        </p:nvSpPr>
        <p:spPr/>
        <p:txBody>
          <a:bodyPr/>
          <a:lstStyle/>
          <a:p>
            <a:pPr>
              <a:defRPr/>
            </a:pPr>
            <a:fld id="{63E62250-885E-47D7-BDE1-BFC182012B60}" type="slidenum">
              <a:rPr lang="en-IN" smtClean="0"/>
              <a:pPr>
                <a:defRPr/>
              </a:pPr>
              <a:t>11</a:t>
            </a:fld>
            <a:endParaRPr lang="en-IN" dirty="0"/>
          </a:p>
        </p:txBody>
      </p:sp>
      <p:sp>
        <p:nvSpPr>
          <p:cNvPr id="5" name="Date Placeholder 4">
            <a:extLst>
              <a:ext uri="{FF2B5EF4-FFF2-40B4-BE49-F238E27FC236}">
                <a16:creationId xmlns:a16="http://schemas.microsoft.com/office/drawing/2014/main" xmlns="" id="{7512D3A1-3408-4955-BE5E-A098E0E0C185}"/>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147769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A3290C-E650-4AF8-9E68-7D141AA7F52E}"/>
              </a:ext>
            </a:extLst>
          </p:cNvPr>
          <p:cNvSpPr>
            <a:spLocks noGrp="1"/>
          </p:cNvSpPr>
          <p:nvPr>
            <p:ph idx="1"/>
          </p:nvPr>
        </p:nvSpPr>
        <p:spPr>
          <a:xfrm>
            <a:off x="457200" y="685800"/>
            <a:ext cx="8229600" cy="5440363"/>
          </a:xfrm>
        </p:spPr>
        <p:txBody>
          <a:bodyPr/>
          <a:lstStyle/>
          <a:p>
            <a:pPr marL="0" indent="0">
              <a:buNone/>
            </a:pPr>
            <a:r>
              <a:rPr lang="en-US" sz="2800" dirty="0"/>
              <a:t> </a:t>
            </a:r>
            <a:r>
              <a:rPr lang="en-US" sz="2800" b="1" u="sng" dirty="0"/>
              <a:t>Peer-to-peer or P2P</a:t>
            </a:r>
            <a:r>
              <a:rPr lang="en-US" sz="2800" dirty="0"/>
              <a:t> </a:t>
            </a:r>
          </a:p>
          <a:p>
            <a:r>
              <a:rPr lang="en-US" sz="2800" dirty="0"/>
              <a:t>It is a network with all the nodes acting as both servers and clients.</a:t>
            </a:r>
          </a:p>
          <a:p>
            <a:pPr marL="0" indent="0">
              <a:buNone/>
            </a:pPr>
            <a:r>
              <a:rPr lang="en-US" sz="2800" dirty="0"/>
              <a:t> • A PC can access files located on another PC and can also provide files to other PCs. </a:t>
            </a:r>
          </a:p>
          <a:p>
            <a:pPr marL="0" indent="0">
              <a:buNone/>
            </a:pPr>
            <a:r>
              <a:rPr lang="en-US" sz="2800" dirty="0"/>
              <a:t>• All computers in the peer-</a:t>
            </a:r>
            <a:r>
              <a:rPr lang="en-US" sz="2800" dirty="0" err="1"/>
              <a:t>topeer</a:t>
            </a:r>
            <a:r>
              <a:rPr lang="en-US" sz="2800" dirty="0"/>
              <a:t> network has equal responsibilities and capabilities to use the resources available on the network. </a:t>
            </a:r>
          </a:p>
          <a:p>
            <a:pPr marL="0" indent="0">
              <a:buNone/>
            </a:pPr>
            <a:r>
              <a:rPr lang="en-US" sz="2800" dirty="0"/>
              <a:t>• With peer-to-peer network, no server is needed; each computer in the network is called a peer.</a:t>
            </a:r>
            <a:endParaRPr lang="en-IN" sz="2800" dirty="0"/>
          </a:p>
        </p:txBody>
      </p:sp>
      <p:sp>
        <p:nvSpPr>
          <p:cNvPr id="4" name="Slide Number Placeholder 3">
            <a:extLst>
              <a:ext uri="{FF2B5EF4-FFF2-40B4-BE49-F238E27FC236}">
                <a16:creationId xmlns:a16="http://schemas.microsoft.com/office/drawing/2014/main" xmlns="" id="{2640E4DF-D45B-4B73-8FAD-3F9752157E17}"/>
              </a:ext>
            </a:extLst>
          </p:cNvPr>
          <p:cNvSpPr>
            <a:spLocks noGrp="1"/>
          </p:cNvSpPr>
          <p:nvPr>
            <p:ph type="sldNum" sz="quarter" idx="10"/>
          </p:nvPr>
        </p:nvSpPr>
        <p:spPr/>
        <p:txBody>
          <a:bodyPr/>
          <a:lstStyle/>
          <a:p>
            <a:pPr>
              <a:defRPr/>
            </a:pPr>
            <a:fld id="{63E62250-885E-47D7-BDE1-BFC182012B60}" type="slidenum">
              <a:rPr lang="en-IN" smtClean="0"/>
              <a:pPr>
                <a:defRPr/>
              </a:pPr>
              <a:t>12</a:t>
            </a:fld>
            <a:endParaRPr lang="en-IN" dirty="0"/>
          </a:p>
        </p:txBody>
      </p:sp>
      <p:sp>
        <p:nvSpPr>
          <p:cNvPr id="5" name="Date Placeholder 4">
            <a:extLst>
              <a:ext uri="{FF2B5EF4-FFF2-40B4-BE49-F238E27FC236}">
                <a16:creationId xmlns:a16="http://schemas.microsoft.com/office/drawing/2014/main" xmlns="" id="{B12AA497-2B9D-446B-8097-0C249C657716}"/>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380330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3B689-8141-4A98-8FCC-40257549CE5B}"/>
              </a:ext>
            </a:extLst>
          </p:cNvPr>
          <p:cNvSpPr>
            <a:spLocks noGrp="1"/>
          </p:cNvSpPr>
          <p:nvPr>
            <p:ph type="title"/>
          </p:nvPr>
        </p:nvSpPr>
        <p:spPr>
          <a:xfrm>
            <a:off x="457200" y="609600"/>
            <a:ext cx="8229600" cy="808038"/>
          </a:xfrm>
        </p:spPr>
        <p:txBody>
          <a:bodyPr/>
          <a:lstStyle/>
          <a:p>
            <a:r>
              <a:rPr lang="en-IN" sz="4000" b="1" u="sng" dirty="0"/>
              <a:t>NETWORK TOPOLOGY</a:t>
            </a:r>
          </a:p>
        </p:txBody>
      </p:sp>
      <p:sp>
        <p:nvSpPr>
          <p:cNvPr id="3" name="Content Placeholder 2">
            <a:extLst>
              <a:ext uri="{FF2B5EF4-FFF2-40B4-BE49-F238E27FC236}">
                <a16:creationId xmlns:a16="http://schemas.microsoft.com/office/drawing/2014/main" xmlns="" id="{53ED3B33-4796-41C4-BD99-7155ED0F37F3}"/>
              </a:ext>
            </a:extLst>
          </p:cNvPr>
          <p:cNvSpPr>
            <a:spLocks noGrp="1"/>
          </p:cNvSpPr>
          <p:nvPr>
            <p:ph idx="1"/>
          </p:nvPr>
        </p:nvSpPr>
        <p:spPr/>
        <p:txBody>
          <a:bodyPr/>
          <a:lstStyle/>
          <a:p>
            <a:r>
              <a:rPr lang="en-IN" dirty="0" smtClean="0"/>
              <a:t>DIFFERENT TOPOLOGIES</a:t>
            </a:r>
            <a:endParaRPr lang="en-IN" dirty="0"/>
          </a:p>
        </p:txBody>
      </p:sp>
      <p:sp>
        <p:nvSpPr>
          <p:cNvPr id="4" name="Slide Number Placeholder 3">
            <a:extLst>
              <a:ext uri="{FF2B5EF4-FFF2-40B4-BE49-F238E27FC236}">
                <a16:creationId xmlns:a16="http://schemas.microsoft.com/office/drawing/2014/main" xmlns="" id="{94B3ECBA-C6BE-43A7-94CE-6AA9B3843B3D}"/>
              </a:ext>
            </a:extLst>
          </p:cNvPr>
          <p:cNvSpPr>
            <a:spLocks noGrp="1"/>
          </p:cNvSpPr>
          <p:nvPr>
            <p:ph type="sldNum" sz="quarter" idx="10"/>
          </p:nvPr>
        </p:nvSpPr>
        <p:spPr/>
        <p:txBody>
          <a:bodyPr/>
          <a:lstStyle/>
          <a:p>
            <a:pPr>
              <a:defRPr/>
            </a:pPr>
            <a:fld id="{63E62250-885E-47D7-BDE1-BFC182012B60}" type="slidenum">
              <a:rPr lang="en-IN" smtClean="0"/>
              <a:pPr>
                <a:defRPr/>
              </a:pPr>
              <a:t>13</a:t>
            </a:fld>
            <a:endParaRPr lang="en-IN" dirty="0"/>
          </a:p>
        </p:txBody>
      </p:sp>
      <p:sp>
        <p:nvSpPr>
          <p:cNvPr id="5" name="Date Placeholder 4">
            <a:extLst>
              <a:ext uri="{FF2B5EF4-FFF2-40B4-BE49-F238E27FC236}">
                <a16:creationId xmlns:a16="http://schemas.microsoft.com/office/drawing/2014/main" xmlns="" id="{C86970AC-A8BD-48C6-9955-94E36E53B624}"/>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pic>
        <p:nvPicPr>
          <p:cNvPr id="3074" name="Picture 2" descr="C:\Users\HP\Desktop\OS\network-topology.png"/>
          <p:cNvPicPr>
            <a:picLocks noChangeAspect="1" noChangeArrowheads="1"/>
          </p:cNvPicPr>
          <p:nvPr/>
        </p:nvPicPr>
        <p:blipFill>
          <a:blip r:embed="rId2"/>
          <a:srcRect/>
          <a:stretch>
            <a:fillRect/>
          </a:stretch>
        </p:blipFill>
        <p:spPr bwMode="auto">
          <a:xfrm>
            <a:off x="1785918" y="2643182"/>
            <a:ext cx="5714286" cy="3028572"/>
          </a:xfrm>
          <a:prstGeom prst="rect">
            <a:avLst/>
          </a:prstGeom>
          <a:noFill/>
        </p:spPr>
      </p:pic>
    </p:spTree>
    <p:extLst>
      <p:ext uri="{BB962C8B-B14F-4D97-AF65-F5344CB8AC3E}">
        <p14:creationId xmlns:p14="http://schemas.microsoft.com/office/powerpoint/2010/main" xmlns="" val="90847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8A280-E491-47D5-B60F-68A5B7C5B2C7}"/>
              </a:ext>
            </a:extLst>
          </p:cNvPr>
          <p:cNvSpPr>
            <a:spLocks noGrp="1"/>
          </p:cNvSpPr>
          <p:nvPr>
            <p:ph type="title"/>
          </p:nvPr>
        </p:nvSpPr>
        <p:spPr>
          <a:xfrm>
            <a:off x="457200" y="609600"/>
            <a:ext cx="8229600" cy="808038"/>
          </a:xfrm>
        </p:spPr>
        <p:txBody>
          <a:bodyPr/>
          <a:lstStyle/>
          <a:p>
            <a:r>
              <a:rPr lang="en-IN" b="1" u="sng" dirty="0"/>
              <a:t>Bus Topology</a:t>
            </a:r>
          </a:p>
        </p:txBody>
      </p:sp>
      <p:sp>
        <p:nvSpPr>
          <p:cNvPr id="3" name="Content Placeholder 2">
            <a:extLst>
              <a:ext uri="{FF2B5EF4-FFF2-40B4-BE49-F238E27FC236}">
                <a16:creationId xmlns:a16="http://schemas.microsoft.com/office/drawing/2014/main" xmlns="" id="{377B55F9-FCEB-43BC-9351-9974DC7CC900}"/>
              </a:ext>
            </a:extLst>
          </p:cNvPr>
          <p:cNvSpPr>
            <a:spLocks noGrp="1"/>
          </p:cNvSpPr>
          <p:nvPr>
            <p:ph idx="1"/>
          </p:nvPr>
        </p:nvSpPr>
        <p:spPr>
          <a:xfrm>
            <a:off x="457200" y="1295400"/>
            <a:ext cx="8229600" cy="4830763"/>
          </a:xfrm>
        </p:spPr>
        <p:txBody>
          <a:bodyPr/>
          <a:lstStyle/>
          <a:p>
            <a:r>
              <a:rPr lang="en-US" sz="2800" dirty="0"/>
              <a:t>A bus topology consists of a single central cable to which all computers and other devices connect. A bus topology is also known as a bus network.</a:t>
            </a:r>
          </a:p>
          <a:p>
            <a:pPr marL="0" indent="0">
              <a:buNone/>
            </a:pPr>
            <a:r>
              <a:rPr lang="en-US" sz="2800" dirty="0"/>
              <a:t> </a:t>
            </a:r>
            <a:r>
              <a:rPr lang="en-US" sz="2800" b="1" u="sng" dirty="0"/>
              <a:t>DESCRIPTION OF BUS TOPOLOGY </a:t>
            </a:r>
          </a:p>
          <a:p>
            <a:r>
              <a:rPr lang="en-US" sz="2800" dirty="0"/>
              <a:t> Very common in LAN. </a:t>
            </a:r>
          </a:p>
          <a:p>
            <a:pPr marL="0" indent="0">
              <a:buNone/>
            </a:pPr>
            <a:r>
              <a:rPr lang="en-US" sz="2800" dirty="0"/>
              <a:t>• Must have a common backbone (the central cable) to connect all devices. </a:t>
            </a:r>
          </a:p>
          <a:p>
            <a:pPr marL="0" indent="0">
              <a:buNone/>
            </a:pPr>
            <a:r>
              <a:rPr lang="en-US" sz="2800" dirty="0"/>
              <a:t>• All nodes share the backbone to communicate with each other on the network. </a:t>
            </a:r>
            <a:endParaRPr lang="en-IN" sz="2800" dirty="0"/>
          </a:p>
        </p:txBody>
      </p:sp>
      <p:sp>
        <p:nvSpPr>
          <p:cNvPr id="4" name="Slide Number Placeholder 3">
            <a:extLst>
              <a:ext uri="{FF2B5EF4-FFF2-40B4-BE49-F238E27FC236}">
                <a16:creationId xmlns:a16="http://schemas.microsoft.com/office/drawing/2014/main" xmlns="" id="{23826797-D078-4EBD-97BF-8459F97CEED8}"/>
              </a:ext>
            </a:extLst>
          </p:cNvPr>
          <p:cNvSpPr>
            <a:spLocks noGrp="1"/>
          </p:cNvSpPr>
          <p:nvPr>
            <p:ph type="sldNum" sz="quarter" idx="10"/>
          </p:nvPr>
        </p:nvSpPr>
        <p:spPr/>
        <p:txBody>
          <a:bodyPr/>
          <a:lstStyle/>
          <a:p>
            <a:pPr>
              <a:defRPr/>
            </a:pPr>
            <a:fld id="{63E62250-885E-47D7-BDE1-BFC182012B60}" type="slidenum">
              <a:rPr lang="en-IN" smtClean="0"/>
              <a:pPr>
                <a:defRPr/>
              </a:pPr>
              <a:t>14</a:t>
            </a:fld>
            <a:endParaRPr lang="en-IN" dirty="0"/>
          </a:p>
        </p:txBody>
      </p:sp>
      <p:sp>
        <p:nvSpPr>
          <p:cNvPr id="5" name="Date Placeholder 4">
            <a:extLst>
              <a:ext uri="{FF2B5EF4-FFF2-40B4-BE49-F238E27FC236}">
                <a16:creationId xmlns:a16="http://schemas.microsoft.com/office/drawing/2014/main" xmlns="" id="{2DE2D7D6-F10D-4AAE-B479-CE819E91C65D}"/>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2268761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1CA8D-0FB0-469B-B4EC-6EB89AE22564}"/>
              </a:ext>
            </a:extLst>
          </p:cNvPr>
          <p:cNvSpPr>
            <a:spLocks noGrp="1"/>
          </p:cNvSpPr>
          <p:nvPr>
            <p:ph type="title"/>
          </p:nvPr>
        </p:nvSpPr>
        <p:spPr>
          <a:xfrm>
            <a:off x="457200" y="609600"/>
            <a:ext cx="8229600" cy="808038"/>
          </a:xfrm>
        </p:spPr>
        <p:txBody>
          <a:bodyPr/>
          <a:lstStyle/>
          <a:p>
            <a:r>
              <a:rPr lang="en-IN" b="1" u="sng" dirty="0"/>
              <a:t>Ring Topology</a:t>
            </a:r>
          </a:p>
        </p:txBody>
      </p:sp>
      <p:sp>
        <p:nvSpPr>
          <p:cNvPr id="3" name="Content Placeholder 2">
            <a:extLst>
              <a:ext uri="{FF2B5EF4-FFF2-40B4-BE49-F238E27FC236}">
                <a16:creationId xmlns:a16="http://schemas.microsoft.com/office/drawing/2014/main" xmlns="" id="{2F019F44-C024-4CAB-A550-3070C21CA3D6}"/>
              </a:ext>
            </a:extLst>
          </p:cNvPr>
          <p:cNvSpPr>
            <a:spLocks noGrp="1"/>
          </p:cNvSpPr>
          <p:nvPr>
            <p:ph idx="1"/>
          </p:nvPr>
        </p:nvSpPr>
        <p:spPr/>
        <p:txBody>
          <a:bodyPr/>
          <a:lstStyle/>
          <a:p>
            <a:r>
              <a:rPr lang="en-US" sz="2800" dirty="0"/>
              <a:t>A ring topology consists of all computers and other devices that are connected in a loop. Ring topology is also known as a ring network.</a:t>
            </a:r>
          </a:p>
          <a:p>
            <a:pPr marL="0" indent="0">
              <a:buNone/>
            </a:pPr>
            <a:r>
              <a:rPr lang="en-US" sz="2800" b="1" u="sng" dirty="0"/>
              <a:t>DESCRIPTION OF RING TOPOLOGY</a:t>
            </a:r>
          </a:p>
          <a:p>
            <a:pPr marL="0" indent="0">
              <a:buNone/>
            </a:pPr>
            <a:r>
              <a:rPr lang="en-US" sz="2800" dirty="0"/>
              <a:t> • Can be found in LAN. • Each node directly connect to two </a:t>
            </a:r>
            <a:r>
              <a:rPr lang="en-US" sz="2800" dirty="0" err="1"/>
              <a:t>neighbouring</a:t>
            </a:r>
            <a:r>
              <a:rPr lang="en-US" sz="2800" dirty="0"/>
              <a:t> nodes. </a:t>
            </a:r>
          </a:p>
          <a:p>
            <a:pPr marL="0" indent="0">
              <a:buNone/>
            </a:pPr>
            <a:r>
              <a:rPr lang="en-US" sz="2800" dirty="0"/>
              <a:t>• A server may exist in a ring network, but it will not connect to all the nodes in the network. </a:t>
            </a:r>
          </a:p>
          <a:p>
            <a:pPr marL="0" indent="0">
              <a:buNone/>
            </a:pPr>
            <a:r>
              <a:rPr lang="en-US" sz="2800" dirty="0"/>
              <a:t>• The server, like other nodes, will only communicate to its two </a:t>
            </a:r>
            <a:r>
              <a:rPr lang="en-US" sz="2800" dirty="0" err="1"/>
              <a:t>neighbouring</a:t>
            </a:r>
            <a:r>
              <a:rPr lang="en-US" sz="2800" dirty="0"/>
              <a:t> nodes</a:t>
            </a:r>
            <a:endParaRPr lang="en-IN" sz="2800" dirty="0"/>
          </a:p>
        </p:txBody>
      </p:sp>
      <p:sp>
        <p:nvSpPr>
          <p:cNvPr id="4" name="Slide Number Placeholder 3">
            <a:extLst>
              <a:ext uri="{FF2B5EF4-FFF2-40B4-BE49-F238E27FC236}">
                <a16:creationId xmlns:a16="http://schemas.microsoft.com/office/drawing/2014/main" xmlns="" id="{7EC98922-7505-43AC-ABA4-9496C7A85078}"/>
              </a:ext>
            </a:extLst>
          </p:cNvPr>
          <p:cNvSpPr>
            <a:spLocks noGrp="1"/>
          </p:cNvSpPr>
          <p:nvPr>
            <p:ph type="sldNum" sz="quarter" idx="10"/>
          </p:nvPr>
        </p:nvSpPr>
        <p:spPr/>
        <p:txBody>
          <a:bodyPr/>
          <a:lstStyle/>
          <a:p>
            <a:pPr>
              <a:defRPr/>
            </a:pPr>
            <a:fld id="{63E62250-885E-47D7-BDE1-BFC182012B60}" type="slidenum">
              <a:rPr lang="en-IN" smtClean="0"/>
              <a:pPr>
                <a:defRPr/>
              </a:pPr>
              <a:t>15</a:t>
            </a:fld>
            <a:endParaRPr lang="en-IN" dirty="0"/>
          </a:p>
        </p:txBody>
      </p:sp>
      <p:sp>
        <p:nvSpPr>
          <p:cNvPr id="5" name="Date Placeholder 4">
            <a:extLst>
              <a:ext uri="{FF2B5EF4-FFF2-40B4-BE49-F238E27FC236}">
                <a16:creationId xmlns:a16="http://schemas.microsoft.com/office/drawing/2014/main" xmlns="" id="{42795B15-B30F-4682-A4E7-43C89046D61B}"/>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420073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39C4EE-3D42-4B13-8FEC-DD2FAE6B6503}"/>
              </a:ext>
            </a:extLst>
          </p:cNvPr>
          <p:cNvSpPr>
            <a:spLocks noGrp="1"/>
          </p:cNvSpPr>
          <p:nvPr>
            <p:ph type="title"/>
          </p:nvPr>
        </p:nvSpPr>
        <p:spPr>
          <a:xfrm>
            <a:off x="457200" y="457200"/>
            <a:ext cx="8229600" cy="960438"/>
          </a:xfrm>
        </p:spPr>
        <p:txBody>
          <a:bodyPr/>
          <a:lstStyle/>
          <a:p>
            <a:r>
              <a:rPr lang="en-IN" b="1" u="sng" dirty="0"/>
              <a:t>Star Topology</a:t>
            </a:r>
            <a:endParaRPr lang="en-IN" dirty="0"/>
          </a:p>
        </p:txBody>
      </p:sp>
      <p:sp>
        <p:nvSpPr>
          <p:cNvPr id="3" name="Content Placeholder 2">
            <a:extLst>
              <a:ext uri="{FF2B5EF4-FFF2-40B4-BE49-F238E27FC236}">
                <a16:creationId xmlns:a16="http://schemas.microsoft.com/office/drawing/2014/main" xmlns="" id="{F31744F3-485F-4476-9AF7-2D221D2B5936}"/>
              </a:ext>
            </a:extLst>
          </p:cNvPr>
          <p:cNvSpPr>
            <a:spLocks noGrp="1"/>
          </p:cNvSpPr>
          <p:nvPr>
            <p:ph idx="1"/>
          </p:nvPr>
        </p:nvSpPr>
        <p:spPr>
          <a:xfrm>
            <a:off x="457200" y="1066800"/>
            <a:ext cx="8229600" cy="5059363"/>
          </a:xfrm>
        </p:spPr>
        <p:txBody>
          <a:bodyPr/>
          <a:lstStyle/>
          <a:p>
            <a:r>
              <a:rPr lang="en-US" sz="2800" dirty="0"/>
              <a:t>A star topology consists of a central host which acts as the center, and all nodes connect to the host. A star topology is also known as star network.</a:t>
            </a:r>
          </a:p>
          <a:p>
            <a:pPr marL="0" indent="0">
              <a:buNone/>
            </a:pPr>
            <a:r>
              <a:rPr lang="en-US" sz="2800" b="1" u="sng" dirty="0"/>
              <a:t> DESCRIPTION OF STAR TOPOLOGY</a:t>
            </a:r>
            <a:r>
              <a:rPr lang="en-US" sz="2800" dirty="0"/>
              <a:t> </a:t>
            </a:r>
          </a:p>
          <a:p>
            <a:pPr marL="0" indent="0">
              <a:buNone/>
            </a:pPr>
            <a:r>
              <a:rPr lang="en-US" sz="2400" dirty="0"/>
              <a:t>• A star network is found in a Local Area Network setting.</a:t>
            </a:r>
          </a:p>
          <a:p>
            <a:pPr marL="0" indent="0">
              <a:buNone/>
            </a:pPr>
            <a:r>
              <a:rPr lang="en-US" sz="2400" dirty="0"/>
              <a:t> • A star network must have a host which acts as the center. </a:t>
            </a:r>
          </a:p>
          <a:p>
            <a:pPr marL="0" indent="0">
              <a:buNone/>
            </a:pPr>
            <a:r>
              <a:rPr lang="en-US" sz="2400" dirty="0"/>
              <a:t>• The host can be a server, hub or router. </a:t>
            </a:r>
          </a:p>
          <a:p>
            <a:pPr marL="0" indent="0">
              <a:buNone/>
            </a:pPr>
            <a:r>
              <a:rPr lang="en-US" sz="2400" dirty="0"/>
              <a:t>• In a star network, every node will not connect to the </a:t>
            </a:r>
            <a:r>
              <a:rPr lang="en-US" sz="2400" dirty="0" err="1"/>
              <a:t>neighbouring</a:t>
            </a:r>
            <a:r>
              <a:rPr lang="en-US" sz="2400" dirty="0"/>
              <a:t> nodes</a:t>
            </a:r>
            <a:r>
              <a:rPr lang="en-US" sz="2800" dirty="0"/>
              <a:t>. </a:t>
            </a:r>
            <a:endParaRPr lang="en-IN" sz="2800" dirty="0"/>
          </a:p>
        </p:txBody>
      </p:sp>
      <p:sp>
        <p:nvSpPr>
          <p:cNvPr id="4" name="Slide Number Placeholder 3">
            <a:extLst>
              <a:ext uri="{FF2B5EF4-FFF2-40B4-BE49-F238E27FC236}">
                <a16:creationId xmlns:a16="http://schemas.microsoft.com/office/drawing/2014/main" xmlns="" id="{717D8A89-6BFC-43E2-9128-A7980126C2BD}"/>
              </a:ext>
            </a:extLst>
          </p:cNvPr>
          <p:cNvSpPr>
            <a:spLocks noGrp="1"/>
          </p:cNvSpPr>
          <p:nvPr>
            <p:ph type="sldNum" sz="quarter" idx="10"/>
          </p:nvPr>
        </p:nvSpPr>
        <p:spPr/>
        <p:txBody>
          <a:bodyPr/>
          <a:lstStyle/>
          <a:p>
            <a:pPr>
              <a:defRPr/>
            </a:pPr>
            <a:fld id="{63E62250-885E-47D7-BDE1-BFC182012B60}" type="slidenum">
              <a:rPr lang="en-IN" smtClean="0"/>
              <a:pPr>
                <a:defRPr/>
              </a:pPr>
              <a:t>16</a:t>
            </a:fld>
            <a:endParaRPr lang="en-IN" dirty="0"/>
          </a:p>
        </p:txBody>
      </p:sp>
      <p:sp>
        <p:nvSpPr>
          <p:cNvPr id="5" name="Date Placeholder 4">
            <a:extLst>
              <a:ext uri="{FF2B5EF4-FFF2-40B4-BE49-F238E27FC236}">
                <a16:creationId xmlns:a16="http://schemas.microsoft.com/office/drawing/2014/main" xmlns="" id="{99FFB72C-493F-4D24-8614-50027875E90E}"/>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502576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47E99-1C53-4183-8674-1FBC8B4659F7}"/>
              </a:ext>
            </a:extLst>
          </p:cNvPr>
          <p:cNvSpPr>
            <a:spLocks noGrp="1"/>
          </p:cNvSpPr>
          <p:nvPr>
            <p:ph type="title"/>
          </p:nvPr>
        </p:nvSpPr>
        <p:spPr>
          <a:xfrm>
            <a:off x="457200" y="609600"/>
            <a:ext cx="8229600" cy="808038"/>
          </a:xfrm>
        </p:spPr>
        <p:txBody>
          <a:bodyPr/>
          <a:lstStyle/>
          <a:p>
            <a:r>
              <a:rPr lang="en-IN" b="1" u="sng" dirty="0"/>
              <a:t>Tree Topology</a:t>
            </a:r>
            <a:endParaRPr lang="en-IN" dirty="0"/>
          </a:p>
        </p:txBody>
      </p:sp>
      <p:sp>
        <p:nvSpPr>
          <p:cNvPr id="3" name="Content Placeholder 2">
            <a:extLst>
              <a:ext uri="{FF2B5EF4-FFF2-40B4-BE49-F238E27FC236}">
                <a16:creationId xmlns:a16="http://schemas.microsoft.com/office/drawing/2014/main" xmlns="" id="{125326E7-E075-479D-A180-D75D6665D0D2}"/>
              </a:ext>
            </a:extLst>
          </p:cNvPr>
          <p:cNvSpPr>
            <a:spLocks noGrp="1"/>
          </p:cNvSpPr>
          <p:nvPr>
            <p:ph idx="1"/>
          </p:nvPr>
        </p:nvSpPr>
        <p:spPr>
          <a:xfrm>
            <a:off x="457200" y="1417638"/>
            <a:ext cx="8229600" cy="4708525"/>
          </a:xfrm>
        </p:spPr>
        <p:txBody>
          <a:bodyPr/>
          <a:lstStyle/>
          <a:p>
            <a:r>
              <a:rPr lang="en-US" sz="2400" dirty="0"/>
              <a:t>Tree topology is the combination of the bus and the star topology. The tree like structure allows you to have many servers on the network and you can branch out the network on many ways. Also known as hierarchical network.</a:t>
            </a:r>
          </a:p>
          <a:p>
            <a:pPr marL="0" indent="0">
              <a:buNone/>
            </a:pPr>
            <a:r>
              <a:rPr lang="en-US" sz="2800" b="1" u="sng" dirty="0"/>
              <a:t>DESCRIPTION OF RING TOPOLOGY</a:t>
            </a:r>
            <a:endParaRPr lang="en-US" sz="2800" dirty="0"/>
          </a:p>
          <a:p>
            <a:pPr marL="0" indent="0">
              <a:buNone/>
            </a:pPr>
            <a:r>
              <a:rPr lang="en-US" sz="2400" dirty="0"/>
              <a:t> • Nodes of some devices are linked to a centrally located hub which is called the active hub. </a:t>
            </a:r>
          </a:p>
          <a:p>
            <a:pPr marL="0" indent="0">
              <a:buNone/>
            </a:pPr>
            <a:r>
              <a:rPr lang="en-US" sz="2400" dirty="0"/>
              <a:t>• The active hub has a hardware device  called the repeater.</a:t>
            </a:r>
          </a:p>
          <a:p>
            <a:pPr marL="0" indent="0">
              <a:buNone/>
            </a:pPr>
            <a:r>
              <a:rPr lang="en-US" sz="2400" dirty="0"/>
              <a:t> • This strengthens the transmission and increase the travelling distance of a signal. </a:t>
            </a:r>
            <a:endParaRPr lang="en-IN" sz="2400" dirty="0"/>
          </a:p>
        </p:txBody>
      </p:sp>
      <p:sp>
        <p:nvSpPr>
          <p:cNvPr id="4" name="Slide Number Placeholder 3">
            <a:extLst>
              <a:ext uri="{FF2B5EF4-FFF2-40B4-BE49-F238E27FC236}">
                <a16:creationId xmlns:a16="http://schemas.microsoft.com/office/drawing/2014/main" xmlns="" id="{2C6205B5-B922-4A56-A18E-1297F99D0D2F}"/>
              </a:ext>
            </a:extLst>
          </p:cNvPr>
          <p:cNvSpPr>
            <a:spLocks noGrp="1"/>
          </p:cNvSpPr>
          <p:nvPr>
            <p:ph type="sldNum" sz="quarter" idx="10"/>
          </p:nvPr>
        </p:nvSpPr>
        <p:spPr/>
        <p:txBody>
          <a:bodyPr/>
          <a:lstStyle/>
          <a:p>
            <a:pPr>
              <a:defRPr/>
            </a:pPr>
            <a:fld id="{63E62250-885E-47D7-BDE1-BFC182012B60}" type="slidenum">
              <a:rPr lang="en-IN" smtClean="0"/>
              <a:pPr>
                <a:defRPr/>
              </a:pPr>
              <a:t>17</a:t>
            </a:fld>
            <a:endParaRPr lang="en-IN" dirty="0"/>
          </a:p>
        </p:txBody>
      </p:sp>
      <p:sp>
        <p:nvSpPr>
          <p:cNvPr id="5" name="Date Placeholder 4">
            <a:extLst>
              <a:ext uri="{FF2B5EF4-FFF2-40B4-BE49-F238E27FC236}">
                <a16:creationId xmlns:a16="http://schemas.microsoft.com/office/drawing/2014/main" xmlns="" id="{9FFABF63-830A-4249-9755-E1CBB2FE8DA9}"/>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40102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4AA54-3B77-4CC2-9421-594364BFDAA7}"/>
              </a:ext>
            </a:extLst>
          </p:cNvPr>
          <p:cNvSpPr>
            <a:spLocks noGrp="1"/>
          </p:cNvSpPr>
          <p:nvPr>
            <p:ph type="title"/>
          </p:nvPr>
        </p:nvSpPr>
        <p:spPr>
          <a:xfrm>
            <a:off x="457200" y="533400"/>
            <a:ext cx="8229600" cy="884238"/>
          </a:xfrm>
        </p:spPr>
        <p:txBody>
          <a:bodyPr/>
          <a:lstStyle/>
          <a:p>
            <a:r>
              <a:rPr lang="en-IN" sz="4000" b="1" u="sng" dirty="0"/>
              <a:t>APPLICATIONS OF COMPUTER NETWORK</a:t>
            </a:r>
          </a:p>
        </p:txBody>
      </p:sp>
      <p:sp>
        <p:nvSpPr>
          <p:cNvPr id="3" name="Content Placeholder 2">
            <a:extLst>
              <a:ext uri="{FF2B5EF4-FFF2-40B4-BE49-F238E27FC236}">
                <a16:creationId xmlns:a16="http://schemas.microsoft.com/office/drawing/2014/main" xmlns="" id="{4D19CB4E-064B-4CC0-8E50-CADBD6A692D7}"/>
              </a:ext>
            </a:extLst>
          </p:cNvPr>
          <p:cNvSpPr>
            <a:spLocks noGrp="1"/>
          </p:cNvSpPr>
          <p:nvPr>
            <p:ph idx="1"/>
          </p:nvPr>
        </p:nvSpPr>
        <p:spPr>
          <a:xfrm>
            <a:off x="457200" y="1905000"/>
            <a:ext cx="8229600" cy="4221163"/>
          </a:xfrm>
        </p:spPr>
        <p:txBody>
          <a:bodyPr/>
          <a:lstStyle/>
          <a:p>
            <a:r>
              <a:rPr lang="en-US" dirty="0"/>
              <a:t>File sharing.</a:t>
            </a:r>
          </a:p>
          <a:p>
            <a:pPr marL="0" indent="0">
              <a:buNone/>
            </a:pPr>
            <a:r>
              <a:rPr lang="en-US" dirty="0"/>
              <a:t>• Printer sharing. </a:t>
            </a:r>
          </a:p>
          <a:p>
            <a:pPr marL="0" indent="0">
              <a:buNone/>
            </a:pPr>
            <a:r>
              <a:rPr lang="en-US" dirty="0"/>
              <a:t>• Communication and collaboration. </a:t>
            </a:r>
          </a:p>
          <a:p>
            <a:pPr marL="0" indent="0">
              <a:buNone/>
            </a:pPr>
            <a:r>
              <a:rPr lang="en-US" dirty="0"/>
              <a:t>• Remote access. </a:t>
            </a:r>
          </a:p>
          <a:p>
            <a:pPr marL="0" indent="0">
              <a:buNone/>
            </a:pPr>
            <a:r>
              <a:rPr lang="en-US" dirty="0"/>
              <a:t>• Data protection. </a:t>
            </a:r>
          </a:p>
          <a:p>
            <a:pPr marL="0" indent="0">
              <a:buNone/>
            </a:pPr>
            <a:r>
              <a:rPr lang="en-US" dirty="0"/>
              <a:t>• Centralized Support and Administration</a:t>
            </a:r>
            <a:endParaRPr lang="en-IN" dirty="0"/>
          </a:p>
        </p:txBody>
      </p:sp>
      <p:sp>
        <p:nvSpPr>
          <p:cNvPr id="4" name="Slide Number Placeholder 3">
            <a:extLst>
              <a:ext uri="{FF2B5EF4-FFF2-40B4-BE49-F238E27FC236}">
                <a16:creationId xmlns:a16="http://schemas.microsoft.com/office/drawing/2014/main" xmlns="" id="{AEC702A2-836B-4E62-861A-3490F8AF86D5}"/>
              </a:ext>
            </a:extLst>
          </p:cNvPr>
          <p:cNvSpPr>
            <a:spLocks noGrp="1"/>
          </p:cNvSpPr>
          <p:nvPr>
            <p:ph type="sldNum" sz="quarter" idx="10"/>
          </p:nvPr>
        </p:nvSpPr>
        <p:spPr/>
        <p:txBody>
          <a:bodyPr/>
          <a:lstStyle/>
          <a:p>
            <a:pPr>
              <a:defRPr/>
            </a:pPr>
            <a:fld id="{63E62250-885E-47D7-BDE1-BFC182012B60}" type="slidenum">
              <a:rPr lang="en-IN" smtClean="0"/>
              <a:pPr>
                <a:defRPr/>
              </a:pPr>
              <a:t>18</a:t>
            </a:fld>
            <a:endParaRPr lang="en-IN" dirty="0"/>
          </a:p>
        </p:txBody>
      </p:sp>
      <p:sp>
        <p:nvSpPr>
          <p:cNvPr id="5" name="Date Placeholder 4">
            <a:extLst>
              <a:ext uri="{FF2B5EF4-FFF2-40B4-BE49-F238E27FC236}">
                <a16:creationId xmlns:a16="http://schemas.microsoft.com/office/drawing/2014/main" xmlns="" id="{B54C4E12-6BED-43E6-91AB-114A25D95AB7}"/>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226181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F9EB9F2-07E2-4D64-BBD8-BB5B217F1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41173" y="320040"/>
            <a:ext cx="8661654"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BC03C4E-5286-49FD-8BAF-0BF40B35F807}"/>
              </a:ext>
            </a:extLst>
          </p:cNvPr>
          <p:cNvSpPr>
            <a:spLocks noGrp="1"/>
          </p:cNvSpPr>
          <p:nvPr>
            <p:ph type="title"/>
          </p:nvPr>
        </p:nvSpPr>
        <p:spPr>
          <a:xfrm>
            <a:off x="3285441" y="965199"/>
            <a:ext cx="5074558" cy="4927601"/>
          </a:xfrm>
        </p:spPr>
        <p:txBody>
          <a:bodyPr vert="horz" lIns="91440" tIns="45720" rIns="91440" bIns="45720" rtlCol="0" anchor="ctr">
            <a:normAutofit/>
          </a:bodyPr>
          <a:lstStyle/>
          <a:p>
            <a:pPr algn="l" eaLnBrk="1" hangingPunct="1">
              <a:lnSpc>
                <a:spcPct val="90000"/>
              </a:lnSpc>
            </a:pPr>
            <a:r>
              <a:rPr lang="en-US" sz="4700" kern="1200">
                <a:solidFill>
                  <a:schemeClr val="tx1">
                    <a:lumMod val="85000"/>
                    <a:lumOff val="15000"/>
                  </a:schemeClr>
                </a:solidFill>
                <a:latin typeface="+mj-lt"/>
                <a:ea typeface="+mj-ea"/>
                <a:cs typeface="+mj-cs"/>
              </a:rPr>
              <a:t>Thank you</a:t>
            </a:r>
          </a:p>
        </p:txBody>
      </p:sp>
      <p:cxnSp>
        <p:nvCxnSpPr>
          <p:cNvPr id="12" name="Straight Connector 11">
            <a:extLst>
              <a:ext uri="{FF2B5EF4-FFF2-40B4-BE49-F238E27FC236}">
                <a16:creationId xmlns:a16="http://schemas.microsoft.com/office/drawing/2014/main" xmlns="" id="{F0C57C7C-DFE9-4A1E-B7A9-DF40E63366B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041918"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xmlns="" id="{803DF172-545F-442C-A8E3-D4CF6FF0A726}"/>
              </a:ext>
            </a:extLst>
          </p:cNvPr>
          <p:cNvSpPr>
            <a:spLocks noGrp="1"/>
          </p:cNvSpPr>
          <p:nvPr>
            <p:ph type="dt" sz="half" idx="11"/>
          </p:nvPr>
        </p:nvSpPr>
        <p:spPr>
          <a:xfrm>
            <a:off x="767442" y="6553690"/>
            <a:ext cx="2129295" cy="274320"/>
          </a:xfrm>
        </p:spPr>
        <p:txBody>
          <a:bodyPr vert="horz" lIns="91440" tIns="45720" rIns="91440" bIns="45720" rtlCol="0" anchor="ctr">
            <a:normAutofit/>
          </a:bodyPr>
          <a:lstStyle/>
          <a:p>
            <a:pPr>
              <a:spcAft>
                <a:spcPts val="600"/>
              </a:spcAft>
              <a:defRPr/>
            </a:pPr>
            <a:fld id="{3881774B-A9A0-4C26-AC9E-9CCCD8BAA693}" type="datetime3">
              <a:rPr lang="en-US" sz="900">
                <a:solidFill>
                  <a:schemeClr val="tx1">
                    <a:tint val="75000"/>
                  </a:schemeClr>
                </a:solidFill>
                <a:latin typeface="+mn-lt"/>
              </a:rPr>
              <a:pPr>
                <a:spcAft>
                  <a:spcPts val="600"/>
                </a:spcAft>
                <a:defRPr/>
              </a:pPr>
              <a:t>12 July 2018</a:t>
            </a:fld>
            <a:endParaRPr lang="en-US" sz="900">
              <a:solidFill>
                <a:schemeClr val="tx1">
                  <a:tint val="75000"/>
                </a:schemeClr>
              </a:solidFill>
              <a:latin typeface="+mn-lt"/>
            </a:endParaRPr>
          </a:p>
        </p:txBody>
      </p:sp>
      <p:sp>
        <p:nvSpPr>
          <p:cNvPr id="4" name="Slide Number Placeholder 3">
            <a:extLst>
              <a:ext uri="{FF2B5EF4-FFF2-40B4-BE49-F238E27FC236}">
                <a16:creationId xmlns:a16="http://schemas.microsoft.com/office/drawing/2014/main" xmlns="" id="{22639077-A2EB-4A5B-A172-550D36AF2550}"/>
              </a:ext>
            </a:extLst>
          </p:cNvPr>
          <p:cNvSpPr>
            <a:spLocks noGrp="1"/>
          </p:cNvSpPr>
          <p:nvPr>
            <p:ph type="sldNum" sz="quarter" idx="10"/>
          </p:nvPr>
        </p:nvSpPr>
        <p:spPr>
          <a:xfrm>
            <a:off x="7668985" y="6553690"/>
            <a:ext cx="846365" cy="274320"/>
          </a:xfrm>
        </p:spPr>
        <p:txBody>
          <a:bodyPr vert="horz" lIns="91440" tIns="45720" rIns="91440" bIns="45720" rtlCol="0" anchor="ctr">
            <a:normAutofit/>
          </a:bodyPr>
          <a:lstStyle/>
          <a:p>
            <a:pPr>
              <a:spcAft>
                <a:spcPts val="600"/>
              </a:spcAft>
              <a:defRPr/>
            </a:pPr>
            <a:fld id="{63E62250-885E-47D7-BDE1-BFC182012B60}" type="slidenum">
              <a:rPr lang="en-US" sz="900">
                <a:solidFill>
                  <a:schemeClr val="tx1">
                    <a:tint val="75000"/>
                  </a:schemeClr>
                </a:solidFill>
                <a:latin typeface="+mn-lt"/>
              </a:rPr>
              <a:pPr>
                <a:spcAft>
                  <a:spcPts val="600"/>
                </a:spcAft>
                <a:defRPr/>
              </a:pPr>
              <a:t>19</a:t>
            </a:fld>
            <a:endParaRPr lang="en-US" sz="900">
              <a:solidFill>
                <a:schemeClr val="tx1">
                  <a:tint val="75000"/>
                </a:schemeClr>
              </a:solidFill>
              <a:latin typeface="+mn-lt"/>
            </a:endParaRPr>
          </a:p>
        </p:txBody>
      </p:sp>
    </p:spTree>
    <p:extLst>
      <p:ext uri="{BB962C8B-B14F-4D97-AF65-F5344CB8AC3E}">
        <p14:creationId xmlns:p14="http://schemas.microsoft.com/office/powerpoint/2010/main" xmlns="" val="353570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lstStyle/>
          <a:p>
            <a:r>
              <a:rPr lang="en-IN" b="1" u="sng" dirty="0"/>
              <a:t>Computer network</a:t>
            </a:r>
          </a:p>
        </p:txBody>
      </p:sp>
      <p:sp>
        <p:nvSpPr>
          <p:cNvPr id="3" name="Content Placeholder 2"/>
          <p:cNvSpPr>
            <a:spLocks noGrp="1"/>
          </p:cNvSpPr>
          <p:nvPr>
            <p:ph idx="1"/>
          </p:nvPr>
        </p:nvSpPr>
        <p:spPr/>
        <p:txBody>
          <a:bodyPr/>
          <a:lstStyle/>
          <a:p>
            <a:r>
              <a:rPr lang="en-US" dirty="0"/>
              <a:t>Computer network • A computer network is a system of interconnected computers and peripheral devices. </a:t>
            </a:r>
          </a:p>
          <a:p>
            <a:r>
              <a:rPr lang="en-US" dirty="0"/>
              <a:t>• For example, it may connect computers, printers, scanners and cameras.</a:t>
            </a:r>
            <a:endParaRPr lang="en-IN" dirty="0"/>
          </a:p>
        </p:txBody>
      </p:sp>
      <p:sp>
        <p:nvSpPr>
          <p:cNvPr id="4" name="Slide Number Placeholder 3"/>
          <p:cNvSpPr>
            <a:spLocks noGrp="1"/>
          </p:cNvSpPr>
          <p:nvPr>
            <p:ph type="sldNum" sz="quarter" idx="10"/>
          </p:nvPr>
        </p:nvSpPr>
        <p:spPr/>
        <p:txBody>
          <a:bodyPr/>
          <a:lstStyle/>
          <a:p>
            <a:pPr>
              <a:defRPr/>
            </a:pPr>
            <a:fld id="{63E62250-885E-47D7-BDE1-BFC182012B60}" type="slidenum">
              <a:rPr lang="en-IN" smtClean="0"/>
              <a:pPr>
                <a:defRPr/>
              </a:pPr>
              <a:t>2</a:t>
            </a:fld>
            <a:endParaRPr lang="en-IN" dirty="0"/>
          </a:p>
        </p:txBody>
      </p:sp>
      <p:sp>
        <p:nvSpPr>
          <p:cNvPr id="5" name="Date Placeholder 4"/>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394180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28BEA-FDF7-4A71-AC19-04762129B35C}"/>
              </a:ext>
            </a:extLst>
          </p:cNvPr>
          <p:cNvSpPr>
            <a:spLocks noGrp="1"/>
          </p:cNvSpPr>
          <p:nvPr>
            <p:ph type="title"/>
          </p:nvPr>
        </p:nvSpPr>
        <p:spPr>
          <a:xfrm>
            <a:off x="457200" y="609600"/>
            <a:ext cx="8229600" cy="808038"/>
          </a:xfrm>
        </p:spPr>
        <p:txBody>
          <a:bodyPr/>
          <a:lstStyle/>
          <a:p>
            <a:r>
              <a:rPr lang="en-IN" b="1" u="sng" dirty="0"/>
              <a:t>Communications</a:t>
            </a:r>
          </a:p>
        </p:txBody>
      </p:sp>
      <p:sp>
        <p:nvSpPr>
          <p:cNvPr id="3" name="Content Placeholder 2">
            <a:extLst>
              <a:ext uri="{FF2B5EF4-FFF2-40B4-BE49-F238E27FC236}">
                <a16:creationId xmlns:a16="http://schemas.microsoft.com/office/drawing/2014/main" xmlns="" id="{BB2BDD4C-5E49-4171-A5BF-38DB1C087441}"/>
              </a:ext>
            </a:extLst>
          </p:cNvPr>
          <p:cNvSpPr>
            <a:spLocks noGrp="1"/>
          </p:cNvSpPr>
          <p:nvPr>
            <p:ph idx="1"/>
          </p:nvPr>
        </p:nvSpPr>
        <p:spPr/>
        <p:txBody>
          <a:bodyPr/>
          <a:lstStyle/>
          <a:p>
            <a:r>
              <a:rPr lang="en-US" dirty="0"/>
              <a:t> Communications is about the transfer of information from a sender, across a distance, to a receiver.</a:t>
            </a:r>
          </a:p>
          <a:p>
            <a:pPr marL="0" indent="0">
              <a:buNone/>
            </a:pPr>
            <a:r>
              <a:rPr lang="en-US" dirty="0"/>
              <a:t>• Communication is an act of transmitting            messages</a:t>
            </a:r>
            <a:endParaRPr lang="en-IN" dirty="0"/>
          </a:p>
        </p:txBody>
      </p:sp>
      <p:sp>
        <p:nvSpPr>
          <p:cNvPr id="4" name="Slide Number Placeholder 3">
            <a:extLst>
              <a:ext uri="{FF2B5EF4-FFF2-40B4-BE49-F238E27FC236}">
                <a16:creationId xmlns:a16="http://schemas.microsoft.com/office/drawing/2014/main" xmlns="" id="{E5EED15E-BDF3-4AE3-98A2-4FB8DA5A2F6C}"/>
              </a:ext>
            </a:extLst>
          </p:cNvPr>
          <p:cNvSpPr>
            <a:spLocks noGrp="1"/>
          </p:cNvSpPr>
          <p:nvPr>
            <p:ph type="sldNum" sz="quarter" idx="10"/>
          </p:nvPr>
        </p:nvSpPr>
        <p:spPr/>
        <p:txBody>
          <a:bodyPr/>
          <a:lstStyle/>
          <a:p>
            <a:pPr>
              <a:defRPr/>
            </a:pPr>
            <a:fld id="{63E62250-885E-47D7-BDE1-BFC182012B60}" type="slidenum">
              <a:rPr lang="en-IN" smtClean="0"/>
              <a:pPr>
                <a:defRPr/>
              </a:pPr>
              <a:t>3</a:t>
            </a:fld>
            <a:endParaRPr lang="en-IN" dirty="0"/>
          </a:p>
        </p:txBody>
      </p:sp>
      <p:sp>
        <p:nvSpPr>
          <p:cNvPr id="5" name="Date Placeholder 4">
            <a:extLst>
              <a:ext uri="{FF2B5EF4-FFF2-40B4-BE49-F238E27FC236}">
                <a16:creationId xmlns:a16="http://schemas.microsoft.com/office/drawing/2014/main" xmlns="" id="{85825DA3-8935-43B7-87D9-D491AA0B0D97}"/>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38660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957F6-C6CD-4104-8010-E1CE492F5235}"/>
              </a:ext>
            </a:extLst>
          </p:cNvPr>
          <p:cNvSpPr>
            <a:spLocks noGrp="1"/>
          </p:cNvSpPr>
          <p:nvPr>
            <p:ph type="title"/>
          </p:nvPr>
        </p:nvSpPr>
        <p:spPr>
          <a:xfrm>
            <a:off x="457200" y="609600"/>
            <a:ext cx="8229600" cy="838200"/>
          </a:xfrm>
        </p:spPr>
        <p:txBody>
          <a:bodyPr/>
          <a:lstStyle/>
          <a:p>
            <a:r>
              <a:rPr lang="en-IN" sz="4000" u="sng" dirty="0"/>
              <a:t>Computer network communication</a:t>
            </a:r>
          </a:p>
        </p:txBody>
      </p:sp>
      <p:sp>
        <p:nvSpPr>
          <p:cNvPr id="3" name="Content Placeholder 2">
            <a:extLst>
              <a:ext uri="{FF2B5EF4-FFF2-40B4-BE49-F238E27FC236}">
                <a16:creationId xmlns:a16="http://schemas.microsoft.com/office/drawing/2014/main" xmlns="" id="{63B054E7-D7C2-4933-ABAD-2D1F54B1CF21}"/>
              </a:ext>
            </a:extLst>
          </p:cNvPr>
          <p:cNvSpPr>
            <a:spLocks noGrp="1"/>
          </p:cNvSpPr>
          <p:nvPr>
            <p:ph idx="1"/>
          </p:nvPr>
        </p:nvSpPr>
        <p:spPr/>
        <p:txBody>
          <a:bodyPr/>
          <a:lstStyle/>
          <a:p>
            <a:pPr marL="0" indent="0">
              <a:buNone/>
            </a:pPr>
            <a:r>
              <a:rPr lang="en-US" dirty="0"/>
              <a:t> • We transmit information or data by using two types of signals, namely analog and digital. </a:t>
            </a:r>
          </a:p>
          <a:p>
            <a:pPr marL="0" indent="0">
              <a:buNone/>
            </a:pPr>
            <a:r>
              <a:rPr lang="en-US" dirty="0"/>
              <a:t>• Computers communicate with digital signals.</a:t>
            </a:r>
          </a:p>
          <a:p>
            <a:pPr marL="0" indent="0">
              <a:buNone/>
            </a:pPr>
            <a:r>
              <a:rPr lang="en-US" dirty="0"/>
              <a:t>• The older forms of communications technology, such as telephones and radios, use analog signals.</a:t>
            </a:r>
            <a:endParaRPr lang="en-IN" dirty="0"/>
          </a:p>
        </p:txBody>
      </p:sp>
      <p:sp>
        <p:nvSpPr>
          <p:cNvPr id="4" name="Slide Number Placeholder 3">
            <a:extLst>
              <a:ext uri="{FF2B5EF4-FFF2-40B4-BE49-F238E27FC236}">
                <a16:creationId xmlns:a16="http://schemas.microsoft.com/office/drawing/2014/main" xmlns="" id="{B56617CD-3745-4DBC-92B1-20F49A0F1228}"/>
              </a:ext>
            </a:extLst>
          </p:cNvPr>
          <p:cNvSpPr>
            <a:spLocks noGrp="1"/>
          </p:cNvSpPr>
          <p:nvPr>
            <p:ph type="sldNum" sz="quarter" idx="10"/>
          </p:nvPr>
        </p:nvSpPr>
        <p:spPr/>
        <p:txBody>
          <a:bodyPr/>
          <a:lstStyle/>
          <a:p>
            <a:pPr>
              <a:defRPr/>
            </a:pPr>
            <a:fld id="{63E62250-885E-47D7-BDE1-BFC182012B60}" type="slidenum">
              <a:rPr lang="en-IN" smtClean="0"/>
              <a:pPr>
                <a:defRPr/>
              </a:pPr>
              <a:t>4</a:t>
            </a:fld>
            <a:endParaRPr lang="en-IN" dirty="0"/>
          </a:p>
        </p:txBody>
      </p:sp>
      <p:sp>
        <p:nvSpPr>
          <p:cNvPr id="5" name="Date Placeholder 4">
            <a:extLst>
              <a:ext uri="{FF2B5EF4-FFF2-40B4-BE49-F238E27FC236}">
                <a16:creationId xmlns:a16="http://schemas.microsoft.com/office/drawing/2014/main" xmlns="" id="{BCF98B95-3C4B-4D3C-95E2-BCE5CCCDE131}"/>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244935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703282"/>
          </a:xfrm>
        </p:spPr>
        <p:txBody>
          <a:bodyPr/>
          <a:lstStyle/>
          <a:p>
            <a:r>
              <a:rPr lang="en-IN" dirty="0" smtClean="0"/>
              <a:t>NETWORKING DEVICES</a:t>
            </a:r>
            <a:endParaRPr lang="en-IN" dirty="0"/>
          </a:p>
        </p:txBody>
      </p:sp>
      <p:sp>
        <p:nvSpPr>
          <p:cNvPr id="3" name="Content Placeholder 2"/>
          <p:cNvSpPr>
            <a:spLocks noGrp="1"/>
          </p:cNvSpPr>
          <p:nvPr>
            <p:ph idx="1"/>
          </p:nvPr>
        </p:nvSpPr>
        <p:spPr/>
        <p:txBody>
          <a:bodyPr/>
          <a:lstStyle/>
          <a:p>
            <a:r>
              <a:rPr lang="en-IN" dirty="0" smtClean="0"/>
              <a:t>LAN CARD</a:t>
            </a:r>
          </a:p>
          <a:p>
            <a:r>
              <a:rPr lang="en-IN" dirty="0" smtClean="0"/>
              <a:t>HUBS</a:t>
            </a:r>
          </a:p>
          <a:p>
            <a:r>
              <a:rPr lang="en-IN" dirty="0" smtClean="0"/>
              <a:t>SWITCHES</a:t>
            </a:r>
          </a:p>
          <a:p>
            <a:r>
              <a:rPr lang="en-IN" dirty="0" smtClean="0"/>
              <a:t>ROUTERS</a:t>
            </a:r>
          </a:p>
          <a:p>
            <a:r>
              <a:rPr lang="en-IN" dirty="0" smtClean="0"/>
              <a:t>CABLES</a:t>
            </a:r>
            <a:endParaRPr lang="en-IN" dirty="0"/>
          </a:p>
        </p:txBody>
      </p:sp>
      <p:sp>
        <p:nvSpPr>
          <p:cNvPr id="4" name="Slide Number Placeholder 3"/>
          <p:cNvSpPr>
            <a:spLocks noGrp="1"/>
          </p:cNvSpPr>
          <p:nvPr>
            <p:ph type="sldNum" sz="quarter" idx="10"/>
          </p:nvPr>
        </p:nvSpPr>
        <p:spPr/>
        <p:txBody>
          <a:bodyPr/>
          <a:lstStyle/>
          <a:p>
            <a:pPr>
              <a:defRPr/>
            </a:pPr>
            <a:fld id="{63E62250-885E-47D7-BDE1-BFC182012B60}" type="slidenum">
              <a:rPr lang="en-IN" smtClean="0"/>
              <a:pPr>
                <a:defRPr/>
              </a:pPr>
              <a:t>5</a:t>
            </a:fld>
            <a:endParaRPr lang="en-IN" dirty="0"/>
          </a:p>
        </p:txBody>
      </p:sp>
      <p:sp>
        <p:nvSpPr>
          <p:cNvPr id="5" name="Date Placeholder 4"/>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pic>
        <p:nvPicPr>
          <p:cNvPr id="4098" name="Picture 2" descr="C:\Users\HP\Desktop\OS\41-URZxG3BL._SX425_.jpg"/>
          <p:cNvPicPr>
            <a:picLocks noChangeAspect="1" noChangeArrowheads="1"/>
          </p:cNvPicPr>
          <p:nvPr/>
        </p:nvPicPr>
        <p:blipFill>
          <a:blip r:embed="rId2"/>
          <a:srcRect/>
          <a:stretch>
            <a:fillRect/>
          </a:stretch>
        </p:blipFill>
        <p:spPr bwMode="auto">
          <a:xfrm>
            <a:off x="3428992" y="1643050"/>
            <a:ext cx="2309815" cy="1646762"/>
          </a:xfrm>
          <a:prstGeom prst="rect">
            <a:avLst/>
          </a:prstGeom>
          <a:noFill/>
        </p:spPr>
      </p:pic>
      <p:pic>
        <p:nvPicPr>
          <p:cNvPr id="4099" name="Picture 3" descr="C:\Users\HP\Desktop\OS\main-qimg-a0536ffe50955f382c8d69194a5daad2-c.jpg"/>
          <p:cNvPicPr>
            <a:picLocks noChangeAspect="1" noChangeArrowheads="1"/>
          </p:cNvPicPr>
          <p:nvPr/>
        </p:nvPicPr>
        <p:blipFill>
          <a:blip r:embed="rId3"/>
          <a:srcRect/>
          <a:stretch>
            <a:fillRect/>
          </a:stretch>
        </p:blipFill>
        <p:spPr bwMode="auto">
          <a:xfrm>
            <a:off x="5972172" y="1500174"/>
            <a:ext cx="3171828" cy="1969646"/>
          </a:xfrm>
          <a:prstGeom prst="rect">
            <a:avLst/>
          </a:prstGeom>
          <a:noFill/>
        </p:spPr>
      </p:pic>
      <p:pic>
        <p:nvPicPr>
          <p:cNvPr id="4100" name="Picture 4" descr="C:\Users\HP\Desktop\OS\168-difference-between-a-switch-and-a-bridge-02.jpg"/>
          <p:cNvPicPr>
            <a:picLocks noChangeAspect="1" noChangeArrowheads="1"/>
          </p:cNvPicPr>
          <p:nvPr/>
        </p:nvPicPr>
        <p:blipFill>
          <a:blip r:embed="rId4" cstate="print"/>
          <a:srcRect/>
          <a:stretch>
            <a:fillRect/>
          </a:stretch>
        </p:blipFill>
        <p:spPr bwMode="auto">
          <a:xfrm>
            <a:off x="3143240" y="3357562"/>
            <a:ext cx="2786051" cy="2079053"/>
          </a:xfrm>
          <a:prstGeom prst="rect">
            <a:avLst/>
          </a:prstGeom>
          <a:noFill/>
        </p:spPr>
      </p:pic>
      <p:pic>
        <p:nvPicPr>
          <p:cNvPr id="4101" name="Picture 5" descr="C:\Users\HP\Desktop\OS\tp-link-smart-routers-accessories-archer-c50-64_1000.jpg"/>
          <p:cNvPicPr>
            <a:picLocks noChangeAspect="1" noChangeArrowheads="1"/>
          </p:cNvPicPr>
          <p:nvPr/>
        </p:nvPicPr>
        <p:blipFill>
          <a:blip r:embed="rId5" cstate="print"/>
          <a:srcRect/>
          <a:stretch>
            <a:fillRect/>
          </a:stretch>
        </p:blipFill>
        <p:spPr bwMode="auto">
          <a:xfrm>
            <a:off x="6858016" y="3429000"/>
            <a:ext cx="1643050" cy="1643050"/>
          </a:xfrm>
          <a:prstGeom prst="rect">
            <a:avLst/>
          </a:prstGeom>
          <a:noFill/>
        </p:spPr>
      </p:pic>
      <p:pic>
        <p:nvPicPr>
          <p:cNvPr id="4102" name="Picture 6" descr="C:\Users\HP\Desktop\OS\images.jpg"/>
          <p:cNvPicPr>
            <a:picLocks noChangeAspect="1" noChangeArrowheads="1"/>
          </p:cNvPicPr>
          <p:nvPr/>
        </p:nvPicPr>
        <p:blipFill>
          <a:blip r:embed="rId6"/>
          <a:srcRect/>
          <a:stretch>
            <a:fillRect/>
          </a:stretch>
        </p:blipFill>
        <p:spPr bwMode="auto">
          <a:xfrm>
            <a:off x="1928794" y="5286388"/>
            <a:ext cx="5929354" cy="111307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48E28-8C1B-4314-9F7A-C39C09A57776}"/>
              </a:ext>
            </a:extLst>
          </p:cNvPr>
          <p:cNvSpPr>
            <a:spLocks noGrp="1"/>
          </p:cNvSpPr>
          <p:nvPr>
            <p:ph type="title"/>
          </p:nvPr>
        </p:nvSpPr>
        <p:spPr>
          <a:xfrm>
            <a:off x="457200" y="609600"/>
            <a:ext cx="8229600" cy="808038"/>
          </a:xfrm>
        </p:spPr>
        <p:txBody>
          <a:bodyPr/>
          <a:lstStyle/>
          <a:p>
            <a:r>
              <a:rPr lang="en-IN" u="sng" dirty="0"/>
              <a:t>TYPES OF NETWORKS</a:t>
            </a:r>
          </a:p>
        </p:txBody>
      </p:sp>
      <p:sp>
        <p:nvSpPr>
          <p:cNvPr id="4" name="Slide Number Placeholder 3">
            <a:extLst>
              <a:ext uri="{FF2B5EF4-FFF2-40B4-BE49-F238E27FC236}">
                <a16:creationId xmlns:a16="http://schemas.microsoft.com/office/drawing/2014/main" xmlns="" id="{194CD979-B04A-4559-B03E-2D65D902F501}"/>
              </a:ext>
            </a:extLst>
          </p:cNvPr>
          <p:cNvSpPr>
            <a:spLocks noGrp="1"/>
          </p:cNvSpPr>
          <p:nvPr>
            <p:ph type="sldNum" sz="quarter" idx="10"/>
          </p:nvPr>
        </p:nvSpPr>
        <p:spPr/>
        <p:txBody>
          <a:bodyPr/>
          <a:lstStyle/>
          <a:p>
            <a:pPr>
              <a:defRPr/>
            </a:pPr>
            <a:fld id="{63E62250-885E-47D7-BDE1-BFC182012B60}" type="slidenum">
              <a:rPr lang="en-IN" smtClean="0"/>
              <a:pPr>
                <a:defRPr/>
              </a:pPr>
              <a:t>6</a:t>
            </a:fld>
            <a:endParaRPr lang="en-IN" dirty="0"/>
          </a:p>
        </p:txBody>
      </p:sp>
      <p:sp>
        <p:nvSpPr>
          <p:cNvPr id="5" name="Date Placeholder 4">
            <a:extLst>
              <a:ext uri="{FF2B5EF4-FFF2-40B4-BE49-F238E27FC236}">
                <a16:creationId xmlns:a16="http://schemas.microsoft.com/office/drawing/2014/main" xmlns="" id="{BE8B90B2-0ECA-44B5-90DA-FC2D12BFB5D5}"/>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pic>
        <p:nvPicPr>
          <p:cNvPr id="1026" name="Picture 2" descr="C:\Users\HP\Desktop\OS\lan.jpg"/>
          <p:cNvPicPr>
            <a:picLocks noChangeAspect="1" noChangeArrowheads="1"/>
          </p:cNvPicPr>
          <p:nvPr/>
        </p:nvPicPr>
        <p:blipFill>
          <a:blip r:embed="rId2"/>
          <a:srcRect/>
          <a:stretch>
            <a:fillRect/>
          </a:stretch>
        </p:blipFill>
        <p:spPr bwMode="auto">
          <a:xfrm>
            <a:off x="500034" y="1571612"/>
            <a:ext cx="3750851" cy="2524126"/>
          </a:xfrm>
          <a:prstGeom prst="rect">
            <a:avLst/>
          </a:prstGeom>
          <a:noFill/>
        </p:spPr>
      </p:pic>
      <p:pic>
        <p:nvPicPr>
          <p:cNvPr id="1027" name="Picture 3" descr="C:\Users\HP\Desktop\OS\2000px-LAN_WAN_scheme.svg.png"/>
          <p:cNvPicPr>
            <a:picLocks noGrp="1" noChangeAspect="1" noChangeArrowheads="1"/>
          </p:cNvPicPr>
          <p:nvPr>
            <p:ph idx="1"/>
          </p:nvPr>
        </p:nvPicPr>
        <p:blipFill>
          <a:blip r:embed="rId3" cstate="print"/>
          <a:srcRect/>
          <a:stretch>
            <a:fillRect/>
          </a:stretch>
        </p:blipFill>
        <p:spPr bwMode="auto">
          <a:xfrm>
            <a:off x="4643438" y="1357298"/>
            <a:ext cx="3749535" cy="2650921"/>
          </a:xfrm>
          <a:prstGeom prst="rect">
            <a:avLst/>
          </a:prstGeom>
          <a:noFill/>
        </p:spPr>
      </p:pic>
      <p:pic>
        <p:nvPicPr>
          <p:cNvPr id="1028" name="Picture 4" descr="C:\Users\HP\Desktop\OS\download.jpg"/>
          <p:cNvPicPr>
            <a:picLocks noChangeAspect="1" noChangeArrowheads="1"/>
          </p:cNvPicPr>
          <p:nvPr/>
        </p:nvPicPr>
        <p:blipFill>
          <a:blip r:embed="rId4"/>
          <a:srcRect/>
          <a:stretch>
            <a:fillRect/>
          </a:stretch>
        </p:blipFill>
        <p:spPr bwMode="auto">
          <a:xfrm>
            <a:off x="3571868" y="3929066"/>
            <a:ext cx="2228850" cy="2057400"/>
          </a:xfrm>
          <a:prstGeom prst="rect">
            <a:avLst/>
          </a:prstGeom>
          <a:noFill/>
        </p:spPr>
      </p:pic>
    </p:spTree>
    <p:extLst>
      <p:ext uri="{BB962C8B-B14F-4D97-AF65-F5344CB8AC3E}">
        <p14:creationId xmlns:p14="http://schemas.microsoft.com/office/powerpoint/2010/main" xmlns="" val="122940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B1007-9DAB-40C5-BB54-6C5813DFF99C}"/>
              </a:ext>
            </a:extLst>
          </p:cNvPr>
          <p:cNvSpPr>
            <a:spLocks noGrp="1"/>
          </p:cNvSpPr>
          <p:nvPr>
            <p:ph type="title"/>
          </p:nvPr>
        </p:nvSpPr>
        <p:spPr>
          <a:xfrm>
            <a:off x="457200" y="609600"/>
            <a:ext cx="8229600" cy="685800"/>
          </a:xfrm>
        </p:spPr>
        <p:txBody>
          <a:bodyPr/>
          <a:lstStyle/>
          <a:p>
            <a:r>
              <a:rPr lang="en-IN" sz="4000" b="1" u="sng" dirty="0"/>
              <a:t>LOCAL AREA NETWORK (LAN)</a:t>
            </a:r>
          </a:p>
        </p:txBody>
      </p:sp>
      <p:sp>
        <p:nvSpPr>
          <p:cNvPr id="3" name="Content Placeholder 2">
            <a:extLst>
              <a:ext uri="{FF2B5EF4-FFF2-40B4-BE49-F238E27FC236}">
                <a16:creationId xmlns:a16="http://schemas.microsoft.com/office/drawing/2014/main" xmlns="" id="{527AF489-FA13-4EE3-9A0B-1D8A53D099DF}"/>
              </a:ext>
            </a:extLst>
          </p:cNvPr>
          <p:cNvSpPr>
            <a:spLocks noGrp="1"/>
          </p:cNvSpPr>
          <p:nvPr>
            <p:ph idx="1"/>
          </p:nvPr>
        </p:nvSpPr>
        <p:spPr>
          <a:xfrm>
            <a:off x="457200" y="1295400"/>
            <a:ext cx="8229600" cy="4830763"/>
          </a:xfrm>
        </p:spPr>
        <p:txBody>
          <a:bodyPr/>
          <a:lstStyle/>
          <a:p>
            <a:pPr marL="0" indent="0">
              <a:buNone/>
            </a:pPr>
            <a:r>
              <a:rPr lang="en-US" dirty="0"/>
              <a:t>•Smallest network compared to the other two networks. </a:t>
            </a:r>
          </a:p>
          <a:p>
            <a:pPr marL="0" indent="0">
              <a:buNone/>
            </a:pPr>
            <a:r>
              <a:rPr lang="en-US" dirty="0"/>
              <a:t>• The simplest form of LAN is to connect two computers together. </a:t>
            </a:r>
          </a:p>
          <a:p>
            <a:pPr marL="0" indent="0">
              <a:buNone/>
            </a:pPr>
            <a:r>
              <a:rPr lang="en-US" dirty="0"/>
              <a:t>• LAN is operated within a limited physical area, such as at home, school, a single building or several buildings. </a:t>
            </a:r>
          </a:p>
          <a:p>
            <a:pPr marL="0" indent="0">
              <a:buNone/>
            </a:pPr>
            <a:r>
              <a:rPr lang="en-US" dirty="0"/>
              <a:t>• A network which consists of less than 500 interconnected devices across several buildings, is still </a:t>
            </a:r>
            <a:r>
              <a:rPr lang="en-US" dirty="0" err="1"/>
              <a:t>recognised</a:t>
            </a:r>
            <a:r>
              <a:rPr lang="en-US" dirty="0"/>
              <a:t> as a LAN.</a:t>
            </a:r>
            <a:endParaRPr lang="en-IN" dirty="0"/>
          </a:p>
        </p:txBody>
      </p:sp>
      <p:sp>
        <p:nvSpPr>
          <p:cNvPr id="4" name="Slide Number Placeholder 3">
            <a:extLst>
              <a:ext uri="{FF2B5EF4-FFF2-40B4-BE49-F238E27FC236}">
                <a16:creationId xmlns:a16="http://schemas.microsoft.com/office/drawing/2014/main" xmlns="" id="{06A1E423-F3AE-422A-AB0F-E0704F542DE6}"/>
              </a:ext>
            </a:extLst>
          </p:cNvPr>
          <p:cNvSpPr>
            <a:spLocks noGrp="1"/>
          </p:cNvSpPr>
          <p:nvPr>
            <p:ph type="sldNum" sz="quarter" idx="10"/>
          </p:nvPr>
        </p:nvSpPr>
        <p:spPr/>
        <p:txBody>
          <a:bodyPr/>
          <a:lstStyle/>
          <a:p>
            <a:pPr>
              <a:defRPr/>
            </a:pPr>
            <a:fld id="{63E62250-885E-47D7-BDE1-BFC182012B60}" type="slidenum">
              <a:rPr lang="en-IN" smtClean="0"/>
              <a:pPr>
                <a:defRPr/>
              </a:pPr>
              <a:t>7</a:t>
            </a:fld>
            <a:endParaRPr lang="en-IN" dirty="0"/>
          </a:p>
        </p:txBody>
      </p:sp>
      <p:sp>
        <p:nvSpPr>
          <p:cNvPr id="5" name="Date Placeholder 4">
            <a:extLst>
              <a:ext uri="{FF2B5EF4-FFF2-40B4-BE49-F238E27FC236}">
                <a16:creationId xmlns:a16="http://schemas.microsoft.com/office/drawing/2014/main" xmlns="" id="{7B7CD742-A414-411E-B937-DEE5576F7837}"/>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403762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EDC57-E0A0-4AEB-8F05-767E9A8CA5E7}"/>
              </a:ext>
            </a:extLst>
          </p:cNvPr>
          <p:cNvSpPr>
            <a:spLocks noGrp="1"/>
          </p:cNvSpPr>
          <p:nvPr>
            <p:ph type="title"/>
          </p:nvPr>
        </p:nvSpPr>
        <p:spPr>
          <a:xfrm>
            <a:off x="457200" y="533400"/>
            <a:ext cx="8229600" cy="884238"/>
          </a:xfrm>
        </p:spPr>
        <p:txBody>
          <a:bodyPr/>
          <a:lstStyle/>
          <a:p>
            <a:r>
              <a:rPr lang="en-IN" sz="4000" b="1" u="sng" dirty="0"/>
              <a:t>METROPOLITAN AREA NETWORK (MAN)</a:t>
            </a:r>
          </a:p>
        </p:txBody>
      </p:sp>
      <p:sp>
        <p:nvSpPr>
          <p:cNvPr id="3" name="Content Placeholder 2">
            <a:extLst>
              <a:ext uri="{FF2B5EF4-FFF2-40B4-BE49-F238E27FC236}">
                <a16:creationId xmlns:a16="http://schemas.microsoft.com/office/drawing/2014/main" xmlns="" id="{E055E10C-2FD1-4A15-9B03-D98DC89A8E72}"/>
              </a:ext>
            </a:extLst>
          </p:cNvPr>
          <p:cNvSpPr>
            <a:spLocks noGrp="1"/>
          </p:cNvSpPr>
          <p:nvPr>
            <p:ph idx="1"/>
          </p:nvPr>
        </p:nvSpPr>
        <p:spPr>
          <a:xfrm>
            <a:off x="457200" y="1828800"/>
            <a:ext cx="8229600" cy="4297363"/>
          </a:xfrm>
        </p:spPr>
        <p:txBody>
          <a:bodyPr/>
          <a:lstStyle/>
          <a:p>
            <a:pPr marL="0" indent="0">
              <a:buNone/>
            </a:pPr>
            <a:r>
              <a:rPr lang="en-US" dirty="0"/>
              <a:t>•‘Metropolitan' - describes important cities like New Delhi, </a:t>
            </a:r>
            <a:r>
              <a:rPr lang="en-US" dirty="0" err="1"/>
              <a:t>Mumbai,Kolkata</a:t>
            </a:r>
            <a:r>
              <a:rPr lang="en-US" dirty="0"/>
              <a:t> Chennai etc. </a:t>
            </a:r>
          </a:p>
          <a:p>
            <a:pPr marL="0" indent="0">
              <a:buNone/>
            </a:pPr>
            <a:r>
              <a:rPr lang="en-US" dirty="0"/>
              <a:t>• Companies that have several branches within the Mumbai city such as banks, use a MAN. </a:t>
            </a:r>
          </a:p>
          <a:p>
            <a:pPr marL="0" indent="0">
              <a:buNone/>
            </a:pPr>
            <a:r>
              <a:rPr lang="en-US" dirty="0"/>
              <a:t>• Can be a collection of several LANs within the same </a:t>
            </a:r>
            <a:r>
              <a:rPr lang="en-US" dirty="0" err="1"/>
              <a:t>city.Man</a:t>
            </a:r>
            <a:r>
              <a:rPr lang="en-US" dirty="0"/>
              <a:t> can be defined as a group of computers and network devices connected together.</a:t>
            </a:r>
          </a:p>
          <a:p>
            <a:pPr marL="0" indent="0">
              <a:buNone/>
            </a:pPr>
            <a:endParaRPr lang="en-IN" dirty="0"/>
          </a:p>
        </p:txBody>
      </p:sp>
      <p:sp>
        <p:nvSpPr>
          <p:cNvPr id="4" name="Slide Number Placeholder 3">
            <a:extLst>
              <a:ext uri="{FF2B5EF4-FFF2-40B4-BE49-F238E27FC236}">
                <a16:creationId xmlns:a16="http://schemas.microsoft.com/office/drawing/2014/main" xmlns="" id="{6CB43998-0A34-4D12-8AA4-B2CE2188BFCD}"/>
              </a:ext>
            </a:extLst>
          </p:cNvPr>
          <p:cNvSpPr>
            <a:spLocks noGrp="1"/>
          </p:cNvSpPr>
          <p:nvPr>
            <p:ph type="sldNum" sz="quarter" idx="10"/>
          </p:nvPr>
        </p:nvSpPr>
        <p:spPr/>
        <p:txBody>
          <a:bodyPr/>
          <a:lstStyle/>
          <a:p>
            <a:pPr>
              <a:defRPr/>
            </a:pPr>
            <a:fld id="{63E62250-885E-47D7-BDE1-BFC182012B60}" type="slidenum">
              <a:rPr lang="en-IN" smtClean="0"/>
              <a:pPr>
                <a:defRPr/>
              </a:pPr>
              <a:t>8</a:t>
            </a:fld>
            <a:endParaRPr lang="en-IN" dirty="0"/>
          </a:p>
        </p:txBody>
      </p:sp>
      <p:sp>
        <p:nvSpPr>
          <p:cNvPr id="5" name="Date Placeholder 4">
            <a:extLst>
              <a:ext uri="{FF2B5EF4-FFF2-40B4-BE49-F238E27FC236}">
                <a16:creationId xmlns:a16="http://schemas.microsoft.com/office/drawing/2014/main" xmlns="" id="{0B395795-D38F-4CDB-AFED-02894E9B0CC4}"/>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290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6A10B-1986-41F4-9580-74F5D03FDE65}"/>
              </a:ext>
            </a:extLst>
          </p:cNvPr>
          <p:cNvSpPr>
            <a:spLocks noGrp="1"/>
          </p:cNvSpPr>
          <p:nvPr>
            <p:ph type="title"/>
          </p:nvPr>
        </p:nvSpPr>
        <p:spPr>
          <a:xfrm>
            <a:off x="457200" y="609600"/>
            <a:ext cx="8229600" cy="808038"/>
          </a:xfrm>
        </p:spPr>
        <p:txBody>
          <a:bodyPr/>
          <a:lstStyle/>
          <a:p>
            <a:r>
              <a:rPr lang="en-IN" dirty="0"/>
              <a:t>WIDE AREA NETWORK (WAN)</a:t>
            </a:r>
          </a:p>
        </p:txBody>
      </p:sp>
      <p:sp>
        <p:nvSpPr>
          <p:cNvPr id="3" name="Content Placeholder 2">
            <a:extLst>
              <a:ext uri="{FF2B5EF4-FFF2-40B4-BE49-F238E27FC236}">
                <a16:creationId xmlns:a16="http://schemas.microsoft.com/office/drawing/2014/main" xmlns="" id="{A119D47A-6EC4-4394-AACA-74FAD88CE2B3}"/>
              </a:ext>
            </a:extLst>
          </p:cNvPr>
          <p:cNvSpPr>
            <a:spLocks noGrp="1"/>
          </p:cNvSpPr>
          <p:nvPr>
            <p:ph idx="1"/>
          </p:nvPr>
        </p:nvSpPr>
        <p:spPr/>
        <p:txBody>
          <a:bodyPr/>
          <a:lstStyle/>
          <a:p>
            <a:r>
              <a:rPr lang="en-US" sz="2800" dirty="0"/>
              <a:t> The largest network of all network types. • Internet is the largest WAN in the world. WAN generally covers large distances such as states, countries or continents. • </a:t>
            </a:r>
            <a:r>
              <a:rPr lang="en-US" sz="2800" dirty="0" err="1"/>
              <a:t>Eg</a:t>
            </a:r>
            <a:r>
              <a:rPr lang="en-US" sz="2800" dirty="0"/>
              <a:t>: Local banks have always maintained their business online by connecting all computers of their branches in the countries. International banks also use WAN to connect their computers all over the world.</a:t>
            </a:r>
          </a:p>
          <a:p>
            <a:r>
              <a:rPr lang="en-US" sz="2800" dirty="0"/>
              <a:t> WAN is a group of MANs or LANs or the mixture of both networks.</a:t>
            </a:r>
            <a:endParaRPr lang="en-IN" sz="2800" dirty="0"/>
          </a:p>
        </p:txBody>
      </p:sp>
      <p:sp>
        <p:nvSpPr>
          <p:cNvPr id="4" name="Slide Number Placeholder 3">
            <a:extLst>
              <a:ext uri="{FF2B5EF4-FFF2-40B4-BE49-F238E27FC236}">
                <a16:creationId xmlns:a16="http://schemas.microsoft.com/office/drawing/2014/main" xmlns="" id="{6D151533-701D-4A4D-910B-834749DE5DCB}"/>
              </a:ext>
            </a:extLst>
          </p:cNvPr>
          <p:cNvSpPr>
            <a:spLocks noGrp="1"/>
          </p:cNvSpPr>
          <p:nvPr>
            <p:ph type="sldNum" sz="quarter" idx="10"/>
          </p:nvPr>
        </p:nvSpPr>
        <p:spPr/>
        <p:txBody>
          <a:bodyPr/>
          <a:lstStyle/>
          <a:p>
            <a:pPr>
              <a:defRPr/>
            </a:pPr>
            <a:fld id="{63E62250-885E-47D7-BDE1-BFC182012B60}" type="slidenum">
              <a:rPr lang="en-IN" smtClean="0"/>
              <a:pPr>
                <a:defRPr/>
              </a:pPr>
              <a:t>9</a:t>
            </a:fld>
            <a:endParaRPr lang="en-IN" dirty="0"/>
          </a:p>
        </p:txBody>
      </p:sp>
      <p:sp>
        <p:nvSpPr>
          <p:cNvPr id="5" name="Date Placeholder 4">
            <a:extLst>
              <a:ext uri="{FF2B5EF4-FFF2-40B4-BE49-F238E27FC236}">
                <a16:creationId xmlns:a16="http://schemas.microsoft.com/office/drawing/2014/main" xmlns="" id="{DAE0D7F4-7DF3-42B1-84ED-A50DD4C1174D}"/>
              </a:ext>
            </a:extLst>
          </p:cNvPr>
          <p:cNvSpPr>
            <a:spLocks noGrp="1"/>
          </p:cNvSpPr>
          <p:nvPr>
            <p:ph type="dt" sz="half" idx="11"/>
          </p:nvPr>
        </p:nvSpPr>
        <p:spPr/>
        <p:txBody>
          <a:bodyPr/>
          <a:lstStyle/>
          <a:p>
            <a:pPr>
              <a:defRPr/>
            </a:pPr>
            <a:fld id="{3881774B-A9A0-4C26-AC9E-9CCCD8BAA693}" type="datetime3">
              <a:rPr lang="en-US" smtClean="0"/>
              <a:pPr>
                <a:defRPr/>
              </a:pPr>
              <a:t>12 July 2018</a:t>
            </a:fld>
            <a:endParaRPr lang="en-US" dirty="0"/>
          </a:p>
        </p:txBody>
      </p:sp>
    </p:spTree>
    <p:extLst>
      <p:ext uri="{BB962C8B-B14F-4D97-AF65-F5344CB8AC3E}">
        <p14:creationId xmlns:p14="http://schemas.microsoft.com/office/powerpoint/2010/main" xmlns="" val="28338994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44985</TotalTime>
  <Words>943</Words>
  <Application>Microsoft Office PowerPoint</Application>
  <PresentationFormat>On-screen Show (4:3)</PresentationFormat>
  <Paragraphs>118</Paragraphs>
  <Slides>19</Slides>
  <Notes>1</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Default Design</vt:lpstr>
      <vt:lpstr>1_Custom Design</vt:lpstr>
      <vt:lpstr>Custom Design</vt:lpstr>
      <vt:lpstr>Slide 1</vt:lpstr>
      <vt:lpstr>Computer network</vt:lpstr>
      <vt:lpstr>Communications</vt:lpstr>
      <vt:lpstr>Computer network communication</vt:lpstr>
      <vt:lpstr>NETWORKING DEVICES</vt:lpstr>
      <vt:lpstr>TYPES OF NETWORKS</vt:lpstr>
      <vt:lpstr>LOCAL AREA NETWORK (LAN)</vt:lpstr>
      <vt:lpstr>METROPOLITAN AREA NETWORK (MAN)</vt:lpstr>
      <vt:lpstr>WIDE AREA NETWORK (WAN)</vt:lpstr>
      <vt:lpstr>NETWORK ARCHITECTURE</vt:lpstr>
      <vt:lpstr>Slide 11</vt:lpstr>
      <vt:lpstr>Slide 12</vt:lpstr>
      <vt:lpstr>NETWORK TOPOLOGY</vt:lpstr>
      <vt:lpstr>Bus Topology</vt:lpstr>
      <vt:lpstr>Ring Topology</vt:lpstr>
      <vt:lpstr>Star Topology</vt:lpstr>
      <vt:lpstr>Tree Topology</vt:lpstr>
      <vt:lpstr>APPLICATIONS OF COMPUTER NETWORK</vt:lpstr>
      <vt:lpstr>Thank you</vt:lpstr>
    </vt:vector>
  </TitlesOfParts>
  <Company>gmrgroup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HP</cp:lastModifiedBy>
  <cp:revision>2403</cp:revision>
  <cp:lastPrinted>1601-01-01T00:00:00Z</cp:lastPrinted>
  <dcterms:created xsi:type="dcterms:W3CDTF">2005-07-02T04:48:06Z</dcterms:created>
  <dcterms:modified xsi:type="dcterms:W3CDTF">2018-07-12T07:41:13Z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