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p:sldMasterIdLst>
    <p:sldMasterId id="2147483662" r:id="rId5"/>
    <p:sldMasterId id="2147485139" r:id="rId6"/>
  </p:sldMasterIdLst>
  <p:notesMasterIdLst>
    <p:notesMasterId r:id="rId25"/>
  </p:notesMasterIdLst>
  <p:handoutMasterIdLst>
    <p:handoutMasterId r:id="rId26"/>
  </p:handoutMasterIdLst>
  <p:sldIdLst>
    <p:sldId id="398" r:id="rId7"/>
    <p:sldId id="410" r:id="rId8"/>
    <p:sldId id="412" r:id="rId9"/>
    <p:sldId id="399" r:id="rId10"/>
    <p:sldId id="415" r:id="rId11"/>
    <p:sldId id="423" r:id="rId12"/>
    <p:sldId id="404" r:id="rId13"/>
    <p:sldId id="406" r:id="rId14"/>
    <p:sldId id="417" r:id="rId15"/>
    <p:sldId id="418" r:id="rId16"/>
    <p:sldId id="419" r:id="rId17"/>
    <p:sldId id="416" r:id="rId18"/>
    <p:sldId id="424" r:id="rId19"/>
    <p:sldId id="425" r:id="rId20"/>
    <p:sldId id="426" r:id="rId21"/>
    <p:sldId id="427" r:id="rId22"/>
    <p:sldId id="421" r:id="rId23"/>
    <p:sldId id="414" r:id="rId24"/>
  </p:sldIdLst>
  <p:sldSz cx="9144000" cy="6858000" type="screen4x3"/>
  <p:notesSz cx="7053263" cy="9309100"/>
  <p:embeddedFontLst>
    <p:embeddedFont>
      <p:font typeface="ＭＳ Ｐゴシック" panose="020B0600070205080204" pitchFamily="34" charset="-128"/>
      <p:regular r:id="rId27"/>
    </p:embeddedFont>
    <p:embeddedFont>
      <p:font typeface="Arial Narrow" panose="020B0606020202030204" pitchFamily="34" charset="0"/>
      <p:regular r:id="rId28"/>
      <p:bold r:id="rId29"/>
      <p:italic r:id="rId30"/>
      <p:boldItalic r:id="rId31"/>
    </p:embeddedFont>
    <p:embeddedFont>
      <p:font typeface="ＭＳ Ｐゴシック" panose="020B0600070205080204" pitchFamily="34" charset="-128"/>
      <p:regular r:id="rId27"/>
    </p:embeddedFont>
    <p:embeddedFont>
      <p:font typeface="Verdana" panose="020B0604030504040204" pitchFamily="34" charset="0"/>
      <p:regular r:id="rId32"/>
      <p:bold r:id="rId33"/>
      <p:italic r:id="rId34"/>
      <p:boldItalic r:id="rId35"/>
    </p:embeddedFont>
    <p:embeddedFont>
      <p:font typeface="Cambria" panose="02040503050406030204" pitchFamily="18" charset="0"/>
      <p:regular r:id="rId36"/>
      <p:bold r:id="rId37"/>
      <p:italic r:id="rId38"/>
      <p:boldItalic r:id="rId39"/>
    </p:embeddedFont>
    <p:embeddedFont>
      <p:font typeface="Arial Black" panose="020B0A04020102020204" pitchFamily="34" charset="0"/>
      <p:bold r:id="rId40"/>
    </p:embeddedFont>
    <p:embeddedFont>
      <p:font typeface="Calibri" panose="020F0502020204030204" pitchFamily="34" charset="0"/>
      <p:regular r:id="rId41"/>
      <p:bold r:id="rId42"/>
      <p:italic r:id="rId43"/>
      <p:boldItalic r:id="rId44"/>
    </p:embeddedFont>
  </p:embeddedFontLst>
  <p:custDataLst>
    <p:tags r:id="rId45"/>
  </p:custDataLst>
  <p:defaultTextStyle>
    <a:defPPr>
      <a:defRPr lang="en-US"/>
    </a:defPPr>
    <a:lvl1pPr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1pPr>
    <a:lvl2pPr marL="455613" indent="1588"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2pPr>
    <a:lvl3pPr marL="912813" indent="1588"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3pPr>
    <a:lvl4pPr marL="1370013" indent="1588"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4pPr>
    <a:lvl5pPr marL="1827213" indent="1588"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5pPr>
    <a:lvl6pPr marL="2286000" algn="l" defTabSz="914400" rtl="0" eaLnBrk="1" latinLnBrk="0" hangingPunct="1">
      <a:defRPr sz="1600" b="1" kern="1200">
        <a:solidFill>
          <a:srgbClr val="000000"/>
        </a:solidFill>
        <a:latin typeface="Arial" pitchFamily="34" charset="0"/>
        <a:ea typeface="ＭＳ Ｐゴシック" pitchFamily="34" charset="-128"/>
        <a:cs typeface="+mn-cs"/>
      </a:defRPr>
    </a:lvl6pPr>
    <a:lvl7pPr marL="2743200" algn="l" defTabSz="914400" rtl="0" eaLnBrk="1" latinLnBrk="0" hangingPunct="1">
      <a:defRPr sz="1600" b="1" kern="1200">
        <a:solidFill>
          <a:srgbClr val="000000"/>
        </a:solidFill>
        <a:latin typeface="Arial" pitchFamily="34" charset="0"/>
        <a:ea typeface="ＭＳ Ｐゴシック" pitchFamily="34" charset="-128"/>
        <a:cs typeface="+mn-cs"/>
      </a:defRPr>
    </a:lvl7pPr>
    <a:lvl8pPr marL="3200400" algn="l" defTabSz="914400" rtl="0" eaLnBrk="1" latinLnBrk="0" hangingPunct="1">
      <a:defRPr sz="1600" b="1" kern="1200">
        <a:solidFill>
          <a:srgbClr val="000000"/>
        </a:solidFill>
        <a:latin typeface="Arial" pitchFamily="34" charset="0"/>
        <a:ea typeface="ＭＳ Ｐゴシック" pitchFamily="34" charset="-128"/>
        <a:cs typeface="+mn-cs"/>
      </a:defRPr>
    </a:lvl8pPr>
    <a:lvl9pPr marL="3657600" algn="l" defTabSz="914400" rtl="0" eaLnBrk="1" latinLnBrk="0" hangingPunct="1">
      <a:defRPr sz="1600" b="1" kern="1200">
        <a:solidFill>
          <a:srgbClr val="000000"/>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571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D0D"/>
    <a:srgbClr val="000099"/>
    <a:srgbClr val="003366"/>
    <a:srgbClr val="FF9900"/>
    <a:srgbClr val="FF9966"/>
    <a:srgbClr val="FFFFCC"/>
    <a:srgbClr val="FFFF99"/>
    <a:srgbClr val="FF6600"/>
    <a:srgbClr val="003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82" autoAdjust="0"/>
    <p:restoredTop sz="98286" autoAdjust="0"/>
  </p:normalViewPr>
  <p:slideViewPr>
    <p:cSldViewPr>
      <p:cViewPr varScale="1">
        <p:scale>
          <a:sx n="77" d="100"/>
          <a:sy n="77" d="100"/>
        </p:scale>
        <p:origin x="2064" y="72"/>
      </p:cViewPr>
      <p:guideLst>
        <p:guide orient="horz" pos="2160"/>
        <p:guide pos="5712"/>
      </p:guideLst>
    </p:cSldViewPr>
  </p:slideViewPr>
  <p:outlineViewPr>
    <p:cViewPr>
      <p:scale>
        <a:sx n="33" d="100"/>
        <a:sy n="33" d="100"/>
      </p:scale>
      <p:origin x="54" y="34614"/>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6" d="100"/>
          <a:sy n="56"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9" Type="http://schemas.openxmlformats.org/officeDocument/2006/relationships/font" Target="fonts/font13.fntdata"/><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4" y="-1585"/>
            <a:ext cx="3054927" cy="464978"/>
          </a:xfrm>
          <a:prstGeom prst="rect">
            <a:avLst/>
          </a:prstGeom>
          <a:noFill/>
          <a:ln w="9525">
            <a:noFill/>
            <a:miter lim="800000"/>
            <a:headEnd/>
            <a:tailEnd/>
          </a:ln>
          <a:effectLst/>
        </p:spPr>
        <p:txBody>
          <a:bodyPr vert="horz" wrap="square" lIns="19058" tIns="0" rIns="19058" bIns="0" numCol="1" anchor="t" anchorCtr="0" compatLnSpc="1">
            <a:prstTxWarp prst="textNoShape">
              <a:avLst/>
            </a:prstTxWarp>
          </a:bodyPr>
          <a:lstStyle>
            <a:lvl1pPr defTabSz="914004" eaLnBrk="0" hangingPunct="0">
              <a:spcBef>
                <a:spcPct val="0"/>
              </a:spcBef>
              <a:defRPr sz="1000" b="0" i="1">
                <a:solidFill>
                  <a:schemeClr val="tx1"/>
                </a:solidFill>
                <a:latin typeface="Arial" charset="0"/>
                <a:ea typeface="+mn-ea"/>
                <a:cs typeface="+mn-cs"/>
              </a:defRPr>
            </a:lvl1pPr>
          </a:lstStyle>
          <a:p>
            <a:pPr>
              <a:defRPr/>
            </a:pPr>
            <a:endParaRPr lang="en-US" dirty="0"/>
          </a:p>
        </p:txBody>
      </p:sp>
      <p:sp>
        <p:nvSpPr>
          <p:cNvPr id="3075" name="Rectangle 3"/>
          <p:cNvSpPr>
            <a:spLocks noGrp="1" noChangeArrowheads="1"/>
          </p:cNvSpPr>
          <p:nvPr>
            <p:ph type="dt" sz="quarter" idx="1"/>
          </p:nvPr>
        </p:nvSpPr>
        <p:spPr bwMode="auto">
          <a:xfrm>
            <a:off x="3998340" y="-1585"/>
            <a:ext cx="3054925" cy="464978"/>
          </a:xfrm>
          <a:prstGeom prst="rect">
            <a:avLst/>
          </a:prstGeom>
          <a:noFill/>
          <a:ln w="9525">
            <a:noFill/>
            <a:miter lim="800000"/>
            <a:headEnd/>
            <a:tailEnd/>
          </a:ln>
          <a:effectLst/>
        </p:spPr>
        <p:txBody>
          <a:bodyPr vert="horz" wrap="square" lIns="19058" tIns="0" rIns="19058" bIns="0" numCol="1" anchor="t" anchorCtr="0" compatLnSpc="1">
            <a:prstTxWarp prst="textNoShape">
              <a:avLst/>
            </a:prstTxWarp>
          </a:bodyPr>
          <a:lstStyle>
            <a:lvl1pPr algn="r" defTabSz="914004" eaLnBrk="0" hangingPunct="0">
              <a:spcBef>
                <a:spcPct val="0"/>
              </a:spcBef>
              <a:defRPr sz="1000" b="0" i="1">
                <a:solidFill>
                  <a:schemeClr val="tx1"/>
                </a:solidFill>
                <a:latin typeface="Arial" charset="0"/>
                <a:ea typeface="+mn-ea"/>
                <a:cs typeface="+mn-cs"/>
              </a:defRPr>
            </a:lvl1pPr>
          </a:lstStyle>
          <a:p>
            <a:pPr>
              <a:defRPr/>
            </a:pPr>
            <a:fld id="{71973262-5446-4487-B818-2515F414B873}" type="datetime1">
              <a:rPr lang="en-US" smtClean="0"/>
              <a:pPr>
                <a:defRPr/>
              </a:pPr>
              <a:t>7/12/2018</a:t>
            </a:fld>
            <a:endParaRPr lang="en-US" dirty="0"/>
          </a:p>
        </p:txBody>
      </p:sp>
      <p:sp>
        <p:nvSpPr>
          <p:cNvPr id="3076" name="Rectangle 4"/>
          <p:cNvSpPr>
            <a:spLocks noGrp="1" noChangeArrowheads="1"/>
          </p:cNvSpPr>
          <p:nvPr>
            <p:ph type="ftr" sz="quarter" idx="2"/>
          </p:nvPr>
        </p:nvSpPr>
        <p:spPr bwMode="auto">
          <a:xfrm>
            <a:off x="4" y="8844124"/>
            <a:ext cx="3054927" cy="464978"/>
          </a:xfrm>
          <a:prstGeom prst="rect">
            <a:avLst/>
          </a:prstGeom>
          <a:noFill/>
          <a:ln w="9525">
            <a:noFill/>
            <a:miter lim="800000"/>
            <a:headEnd/>
            <a:tailEnd/>
          </a:ln>
          <a:effectLst/>
        </p:spPr>
        <p:txBody>
          <a:bodyPr vert="horz" wrap="square" lIns="19058" tIns="0" rIns="19058" bIns="0" numCol="1" anchor="b" anchorCtr="0" compatLnSpc="1">
            <a:prstTxWarp prst="textNoShape">
              <a:avLst/>
            </a:prstTxWarp>
          </a:bodyPr>
          <a:lstStyle>
            <a:lvl1pPr defTabSz="914004" eaLnBrk="0" hangingPunct="0">
              <a:spcBef>
                <a:spcPct val="0"/>
              </a:spcBef>
              <a:defRPr sz="1000" b="0" i="1">
                <a:solidFill>
                  <a:schemeClr val="tx1"/>
                </a:solidFill>
                <a:latin typeface="Arial" charset="0"/>
                <a:ea typeface="+mn-ea"/>
                <a:cs typeface="+mn-cs"/>
              </a:defRPr>
            </a:lvl1pPr>
          </a:lstStyle>
          <a:p>
            <a:pPr>
              <a:defRPr/>
            </a:pPr>
            <a:endParaRPr lang="en-US" dirty="0"/>
          </a:p>
        </p:txBody>
      </p:sp>
      <p:sp>
        <p:nvSpPr>
          <p:cNvPr id="3077" name="Rectangle 5"/>
          <p:cNvSpPr>
            <a:spLocks noGrp="1" noChangeArrowheads="1"/>
          </p:cNvSpPr>
          <p:nvPr>
            <p:ph type="sldNum" sz="quarter" idx="3"/>
          </p:nvPr>
        </p:nvSpPr>
        <p:spPr bwMode="auto">
          <a:xfrm>
            <a:off x="3998340" y="8844124"/>
            <a:ext cx="3054925" cy="464978"/>
          </a:xfrm>
          <a:prstGeom prst="rect">
            <a:avLst/>
          </a:prstGeom>
          <a:noFill/>
          <a:ln w="9525">
            <a:noFill/>
            <a:miter lim="800000"/>
            <a:headEnd/>
            <a:tailEnd/>
          </a:ln>
          <a:effectLst/>
        </p:spPr>
        <p:txBody>
          <a:bodyPr vert="horz" wrap="square" lIns="19058" tIns="0" rIns="19058" bIns="0" numCol="1" anchor="b" anchorCtr="0" compatLnSpc="1">
            <a:prstTxWarp prst="textNoShape">
              <a:avLst/>
            </a:prstTxWarp>
          </a:bodyPr>
          <a:lstStyle>
            <a:lvl1pPr algn="r" defTabSz="914004" eaLnBrk="0" hangingPunct="0">
              <a:spcBef>
                <a:spcPct val="0"/>
              </a:spcBef>
              <a:defRPr sz="1000" b="0" i="1">
                <a:solidFill>
                  <a:schemeClr val="tx1"/>
                </a:solidFill>
                <a:latin typeface="Arial" charset="0"/>
                <a:ea typeface="+mn-ea"/>
                <a:cs typeface="+mn-cs"/>
              </a:defRPr>
            </a:lvl1pPr>
          </a:lstStyle>
          <a:p>
            <a:pPr>
              <a:defRPr/>
            </a:pPr>
            <a:fld id="{99807627-46B5-44F4-A92E-9EC3CEBCDDAD}" type="slidenum">
              <a:rPr lang="en-US"/>
              <a:pPr>
                <a:defRPr/>
              </a:pPr>
              <a:t>‹#›</a:t>
            </a:fld>
            <a:endParaRPr lang="en-US" dirty="0"/>
          </a:p>
        </p:txBody>
      </p:sp>
    </p:spTree>
    <p:extLst>
      <p:ext uri="{BB962C8B-B14F-4D97-AF65-F5344CB8AC3E}">
        <p14:creationId xmlns:p14="http://schemas.microsoft.com/office/powerpoint/2010/main" val="33644558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3"/>
          <p:cNvSpPr>
            <a:spLocks noGrp="1" noRot="1" noChangeAspect="1" noChangeArrowheads="1" noTextEdit="1"/>
          </p:cNvSpPr>
          <p:nvPr>
            <p:ph type="sldImg" idx="2"/>
          </p:nvPr>
        </p:nvSpPr>
        <p:spPr bwMode="auto">
          <a:xfrm>
            <a:off x="484188" y="73025"/>
            <a:ext cx="6108700" cy="45815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7"/>
          <p:cNvSpPr>
            <a:spLocks noChangeArrowheads="1"/>
          </p:cNvSpPr>
          <p:nvPr/>
        </p:nvSpPr>
        <p:spPr bwMode="auto">
          <a:xfrm>
            <a:off x="2991814" y="9042497"/>
            <a:ext cx="1127014" cy="23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120" tIns="46061" rIns="92120" bIns="46061">
            <a:spAutoFit/>
          </a:bodyPr>
          <a:lstStyle/>
          <a:p>
            <a:pPr algn="ctr" defTabSz="913629" eaLnBrk="0" hangingPunct="0"/>
            <a:r>
              <a:rPr lang="en-US" sz="900" b="0" dirty="0">
                <a:solidFill>
                  <a:schemeClr val="tx1"/>
                </a:solidFill>
              </a:rPr>
              <a:t>Client Confidential</a:t>
            </a:r>
          </a:p>
        </p:txBody>
      </p:sp>
    </p:spTree>
    <p:extLst>
      <p:ext uri="{BB962C8B-B14F-4D97-AF65-F5344CB8AC3E}">
        <p14:creationId xmlns:p14="http://schemas.microsoft.com/office/powerpoint/2010/main" val="305536177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5613" indent="1588"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2813" indent="1588"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0013" indent="1588"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7213" indent="1588"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5717" algn="l" defTabSz="914287" rtl="0" eaLnBrk="1" latinLnBrk="0" hangingPunct="1">
      <a:defRPr sz="1200" kern="1200">
        <a:solidFill>
          <a:schemeClr val="tx1"/>
        </a:solidFill>
        <a:latin typeface="+mn-lt"/>
        <a:ea typeface="+mn-ea"/>
        <a:cs typeface="+mn-cs"/>
      </a:defRPr>
    </a:lvl6pPr>
    <a:lvl7pPr marL="2742861" algn="l" defTabSz="914287" rtl="0" eaLnBrk="1" latinLnBrk="0" hangingPunct="1">
      <a:defRPr sz="1200" kern="1200">
        <a:solidFill>
          <a:schemeClr val="tx1"/>
        </a:solidFill>
        <a:latin typeface="+mn-lt"/>
        <a:ea typeface="+mn-ea"/>
        <a:cs typeface="+mn-cs"/>
      </a:defRPr>
    </a:lvl7pPr>
    <a:lvl8pPr marL="3200004" algn="l" defTabSz="914287" rtl="0" eaLnBrk="1" latinLnBrk="0" hangingPunct="1">
      <a:defRPr sz="1200" kern="1200">
        <a:solidFill>
          <a:schemeClr val="tx1"/>
        </a:solidFill>
        <a:latin typeface="+mn-lt"/>
        <a:ea typeface="+mn-ea"/>
        <a:cs typeface="+mn-cs"/>
      </a:defRPr>
    </a:lvl8pPr>
    <a:lvl9pPr marL="3657148" algn="l" defTabSz="91428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1638" y="311150"/>
            <a:ext cx="6108700" cy="4581525"/>
          </a:xfrm>
        </p:spPr>
      </p:sp>
      <p:sp>
        <p:nvSpPr>
          <p:cNvPr id="3" name="Notes Placeholder 2"/>
          <p:cNvSpPr>
            <a:spLocks noGrp="1"/>
          </p:cNvSpPr>
          <p:nvPr>
            <p:ph type="body" idx="1"/>
          </p:nvPr>
        </p:nvSpPr>
        <p:spPr>
          <a:xfrm>
            <a:off x="1316831" y="5797550"/>
            <a:ext cx="4495800" cy="3048000"/>
          </a:xfrm>
          <a:prstGeom prst="rect">
            <a:avLst/>
          </a:prstGeom>
        </p:spPr>
        <p:txBody>
          <a:bodyPr/>
          <a:lstStyle/>
          <a:p>
            <a:endParaRPr lang="en-US" dirty="0"/>
          </a:p>
        </p:txBody>
      </p:sp>
    </p:spTree>
    <p:extLst>
      <p:ext uri="{BB962C8B-B14F-4D97-AF65-F5344CB8AC3E}">
        <p14:creationId xmlns:p14="http://schemas.microsoft.com/office/powerpoint/2010/main" val="60427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6.emf"/><Relationship Id="rId18" Type="http://schemas.openxmlformats.org/officeDocument/2006/relationships/image" Target="../media/image11.emf"/><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5.emf"/><Relationship Id="rId17" Type="http://schemas.openxmlformats.org/officeDocument/2006/relationships/image" Target="../media/image10.emf"/><Relationship Id="rId2" Type="http://schemas.openxmlformats.org/officeDocument/2006/relationships/tags" Target="../tags/tag3.xml"/><Relationship Id="rId16" Type="http://schemas.openxmlformats.org/officeDocument/2006/relationships/image" Target="../media/image9.emf"/><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4.emf"/><Relationship Id="rId5" Type="http://schemas.openxmlformats.org/officeDocument/2006/relationships/tags" Target="../tags/tag6.xml"/><Relationship Id="rId15" Type="http://schemas.openxmlformats.org/officeDocument/2006/relationships/image" Target="../media/image8.emf"/><Relationship Id="rId10" Type="http://schemas.openxmlformats.org/officeDocument/2006/relationships/slideMaster" Target="../slideMasters/slideMaster1.xml"/><Relationship Id="rId19" Type="http://schemas.openxmlformats.org/officeDocument/2006/relationships/image" Target="../media/image12.wmf"/><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26" Type="http://schemas.openxmlformats.org/officeDocument/2006/relationships/image" Target="../media/image9.emf"/><Relationship Id="rId3" Type="http://schemas.openxmlformats.org/officeDocument/2006/relationships/tags" Target="../tags/tag13.xml"/><Relationship Id="rId21" Type="http://schemas.openxmlformats.org/officeDocument/2006/relationships/image" Target="../media/image4.emf"/><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5" Type="http://schemas.openxmlformats.org/officeDocument/2006/relationships/image" Target="../media/image8.emf"/><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image" Target="../media/image3.jpe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image" Target="../media/image7.emf"/><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image" Target="../media/image6.emf"/><Relationship Id="rId28" Type="http://schemas.openxmlformats.org/officeDocument/2006/relationships/image" Target="../media/image11.emf"/><Relationship Id="rId10" Type="http://schemas.openxmlformats.org/officeDocument/2006/relationships/tags" Target="../tags/tag20.xml"/><Relationship Id="rId19" Type="http://schemas.openxmlformats.org/officeDocument/2006/relationships/slideMaster" Target="../slideMasters/slideMaster2.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image" Target="../media/image5.emf"/><Relationship Id="rId27" Type="http://schemas.openxmlformats.org/officeDocument/2006/relationships/image" Target="../media/image10.emf"/></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760" y="2"/>
            <a:ext cx="7382154" cy="872365"/>
          </a:xfrm>
          <a:prstGeom prst="rect">
            <a:avLst/>
          </a:prstGeom>
        </p:spPr>
        <p:txBody>
          <a:bodyPr lIns="91395" tIns="45697" rIns="91395" bIns="45697"/>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138525" y="1112772"/>
            <a:ext cx="8865592" cy="5080159"/>
          </a:xfrm>
          <a:prstGeom prst="rect">
            <a:avLst/>
          </a:prstGeom>
        </p:spPr>
        <p:txBody>
          <a:bodyPr lIns="91395" tIns="45697" rIns="91395" bIns="45697"/>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06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2900" y="457200"/>
            <a:ext cx="8458200" cy="990600"/>
          </a:xfrm>
          <a:prstGeom prst="rect">
            <a:avLst/>
          </a:prstGeom>
        </p:spPr>
        <p:txBody>
          <a:bodyPr/>
          <a:lstStyle>
            <a:lvl1pPr>
              <a:defRPr>
                <a:latin typeface="Calibri" pitchFamily="34" charset="0"/>
              </a:defRPr>
            </a:lvl1pPr>
          </a:lstStyle>
          <a:p>
            <a:r>
              <a:rPr lang="en-US" smtClean="0"/>
              <a:t>Click to edit Master title style</a:t>
            </a:r>
            <a:endParaRPr lang="en-US" dirty="0"/>
          </a:p>
        </p:txBody>
      </p:sp>
      <p:sp>
        <p:nvSpPr>
          <p:cNvPr id="3" name="Table Placeholder 2"/>
          <p:cNvSpPr>
            <a:spLocks noGrp="1"/>
          </p:cNvSpPr>
          <p:nvPr>
            <p:ph type="tbl" idx="1"/>
          </p:nvPr>
        </p:nvSpPr>
        <p:spPr>
          <a:xfrm>
            <a:off x="342901" y="1600200"/>
            <a:ext cx="8445500" cy="4648200"/>
          </a:xfrm>
          <a:prstGeom prst="rect">
            <a:avLst/>
          </a:prstGeom>
        </p:spPr>
        <p:txBody>
          <a:bodyPr/>
          <a:lstStyle>
            <a:lvl1pPr>
              <a:defRPr>
                <a:latin typeface="Calibri" pitchFamily="34" charset="0"/>
              </a:defRPr>
            </a:lvl1pPr>
          </a:lstStyle>
          <a:p>
            <a:pPr lvl="0"/>
            <a:r>
              <a:rPr lang="en-US" noProof="0" dirty="0" smtClean="0"/>
              <a:t>Click icon to add table</a:t>
            </a:r>
          </a:p>
        </p:txBody>
      </p:sp>
    </p:spTree>
    <p:extLst>
      <p:ext uri="{BB962C8B-B14F-4D97-AF65-F5344CB8AC3E}">
        <p14:creationId xmlns:p14="http://schemas.microsoft.com/office/powerpoint/2010/main" val="2557683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5911"/>
            <a:ext cx="8229600" cy="898277"/>
          </a:xfrm>
          <a:prstGeom prst="rect">
            <a:avLst/>
          </a:prstGeom>
        </p:spPr>
        <p:txBody>
          <a:bodyPr lIns="91395" tIns="45697" rIns="91395" bIns="45697"/>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a:prstGeom prst="rect">
            <a:avLst/>
          </a:prstGeom>
        </p:spPr>
        <p:txBody>
          <a:bodyPr lIns="91395" tIns="45697" rIns="91395" bIns="4569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a:prstGeom prst="rect">
            <a:avLst/>
          </a:prstGeom>
        </p:spPr>
        <p:txBody>
          <a:bodyPr lIns="91395" tIns="45697" rIns="91395" bIns="4569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noChangeArrowheads="1"/>
          </p:cNvSpPr>
          <p:nvPr>
            <p:ph type="sldNum" sz="quarter" idx="10"/>
          </p:nvPr>
        </p:nvSpPr>
        <p:spPr>
          <a:xfrm>
            <a:off x="6553200" y="6248400"/>
            <a:ext cx="1905000" cy="457200"/>
          </a:xfrm>
          <a:prstGeom prst="rect">
            <a:avLst/>
          </a:prstGeom>
        </p:spPr>
        <p:txBody>
          <a:bodyPr lIns="80155" tIns="40078" rIns="80155" bIns="40078"/>
          <a:lstStyle>
            <a:lvl1pPr>
              <a:defRPr>
                <a:latin typeface="Arial" charset="0"/>
                <a:ea typeface="+mn-ea"/>
                <a:cs typeface="Arial" charset="0"/>
              </a:defRPr>
            </a:lvl1pPr>
          </a:lstStyle>
          <a:p>
            <a:pPr>
              <a:defRPr/>
            </a:pPr>
            <a:fld id="{C8F91598-66D0-4CED-8680-2AE704BDAD66}" type="slidenum">
              <a:rPr lang="en-US"/>
              <a:pPr>
                <a:defRPr/>
              </a:pPr>
              <a:t>‹#›</a:t>
            </a:fld>
            <a:endParaRPr lang="en-US" dirty="0"/>
          </a:p>
        </p:txBody>
      </p:sp>
    </p:spTree>
    <p:extLst>
      <p:ext uri="{BB962C8B-B14F-4D97-AF65-F5344CB8AC3E}">
        <p14:creationId xmlns:p14="http://schemas.microsoft.com/office/powerpoint/2010/main" val="416582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a:prstGeom prst="rect">
            <a:avLst/>
          </a:prstGeom>
        </p:spPr>
        <p:txBody>
          <a:bodyPr lIns="91395" tIns="45697" rIns="91395" bIns="45697"/>
          <a:lstStyle/>
          <a:p>
            <a:r>
              <a:rPr lang="en-US" smtClean="0"/>
              <a:t>Click to edit Master title style</a:t>
            </a:r>
            <a:endParaRPr lang="en-US"/>
          </a:p>
        </p:txBody>
      </p:sp>
      <p:pic>
        <p:nvPicPr>
          <p:cNvPr id="3" name="Picture 11" descr="PPTmainp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61492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pic>
        <p:nvPicPr>
          <p:cNvPr id="3" name="Picture 4" hidden="1"/>
          <p:cNvPicPr>
            <a:picLocks noChangeAspect="1" noChangeArrowheads="1"/>
          </p:cNvPicPr>
          <p:nvPr>
            <p:custDataLst>
              <p:tags r:id="rId1"/>
            </p:custDataLst>
          </p:nvPr>
        </p:nvPicPr>
        <p:blipFill>
          <a:blip r:embed="rId11" cstate="print"/>
          <a:srcRect/>
          <a:stretch>
            <a:fillRect/>
          </a:stretch>
        </p:blipFill>
        <p:spPr bwMode="blackGray">
          <a:xfrm>
            <a:off x="-3245828" y="4078263"/>
            <a:ext cx="1057949" cy="237525"/>
          </a:xfrm>
          <a:prstGeom prst="rect">
            <a:avLst/>
          </a:prstGeom>
          <a:noFill/>
          <a:ln w="9525">
            <a:noFill/>
            <a:miter lim="800000"/>
            <a:headEnd/>
            <a:tailEnd/>
          </a:ln>
        </p:spPr>
      </p:pic>
      <p:pic>
        <p:nvPicPr>
          <p:cNvPr id="4" name="Picture 5" hidden="1"/>
          <p:cNvPicPr>
            <a:picLocks noChangeAspect="1" noChangeArrowheads="1"/>
          </p:cNvPicPr>
          <p:nvPr>
            <p:custDataLst>
              <p:tags r:id="rId2"/>
            </p:custDataLst>
          </p:nvPr>
        </p:nvPicPr>
        <p:blipFill>
          <a:blip r:embed="rId12" cstate="print"/>
          <a:srcRect/>
          <a:stretch>
            <a:fillRect/>
          </a:stretch>
        </p:blipFill>
        <p:spPr bwMode="blackGray">
          <a:xfrm>
            <a:off x="-3255335" y="4331596"/>
            <a:ext cx="1063383" cy="367084"/>
          </a:xfrm>
          <a:prstGeom prst="rect">
            <a:avLst/>
          </a:prstGeom>
          <a:noFill/>
          <a:ln w="9525">
            <a:noFill/>
            <a:miter lim="800000"/>
            <a:headEnd/>
            <a:tailEnd/>
          </a:ln>
        </p:spPr>
      </p:pic>
      <p:pic>
        <p:nvPicPr>
          <p:cNvPr id="5" name="Picture 6" hidden="1"/>
          <p:cNvPicPr>
            <a:picLocks noChangeAspect="1" noChangeArrowheads="1"/>
          </p:cNvPicPr>
          <p:nvPr>
            <p:custDataLst>
              <p:tags r:id="rId3"/>
            </p:custDataLst>
          </p:nvPr>
        </p:nvPicPr>
        <p:blipFill>
          <a:blip r:embed="rId13" cstate="print"/>
          <a:srcRect/>
          <a:stretch>
            <a:fillRect/>
          </a:stretch>
        </p:blipFill>
        <p:spPr bwMode="blackGray">
          <a:xfrm>
            <a:off x="-3252619" y="4698707"/>
            <a:ext cx="1060666" cy="544149"/>
          </a:xfrm>
          <a:prstGeom prst="rect">
            <a:avLst/>
          </a:prstGeom>
          <a:noFill/>
          <a:ln w="9525">
            <a:noFill/>
            <a:miter lim="800000"/>
            <a:headEnd/>
            <a:tailEnd/>
          </a:ln>
        </p:spPr>
      </p:pic>
      <p:pic>
        <p:nvPicPr>
          <p:cNvPr id="6" name="Picture 7" hidden="1"/>
          <p:cNvPicPr>
            <a:picLocks noChangeAspect="1" noChangeArrowheads="1"/>
          </p:cNvPicPr>
          <p:nvPr>
            <p:custDataLst>
              <p:tags r:id="rId4"/>
            </p:custDataLst>
          </p:nvPr>
        </p:nvPicPr>
        <p:blipFill>
          <a:blip r:embed="rId14" cstate="print"/>
          <a:srcRect/>
          <a:stretch>
            <a:fillRect/>
          </a:stretch>
        </p:blipFill>
        <p:spPr bwMode="blackGray">
          <a:xfrm>
            <a:off x="-3073350" y="5294680"/>
            <a:ext cx="881399" cy="182823"/>
          </a:xfrm>
          <a:prstGeom prst="rect">
            <a:avLst/>
          </a:prstGeom>
          <a:noFill/>
          <a:ln w="9525">
            <a:noFill/>
            <a:miter lim="800000"/>
            <a:headEnd/>
            <a:tailEnd/>
          </a:ln>
        </p:spPr>
      </p:pic>
      <p:pic>
        <p:nvPicPr>
          <p:cNvPr id="7" name="Picture 8" hidden="1"/>
          <p:cNvPicPr>
            <a:picLocks noChangeAspect="1" noChangeArrowheads="1"/>
          </p:cNvPicPr>
          <p:nvPr>
            <p:custDataLst>
              <p:tags r:id="rId5"/>
            </p:custDataLst>
          </p:nvPr>
        </p:nvPicPr>
        <p:blipFill>
          <a:blip r:embed="rId15" cstate="print"/>
          <a:srcRect/>
          <a:stretch>
            <a:fillRect/>
          </a:stretch>
        </p:blipFill>
        <p:spPr bwMode="blackGray">
          <a:xfrm>
            <a:off x="-4758734" y="5640171"/>
            <a:ext cx="2566784" cy="188581"/>
          </a:xfrm>
          <a:prstGeom prst="rect">
            <a:avLst/>
          </a:prstGeom>
          <a:noFill/>
          <a:ln w="9525">
            <a:noFill/>
            <a:miter lim="800000"/>
            <a:headEnd/>
            <a:tailEnd/>
          </a:ln>
        </p:spPr>
      </p:pic>
      <p:pic>
        <p:nvPicPr>
          <p:cNvPr id="8" name="Picture 9" hidden="1"/>
          <p:cNvPicPr>
            <a:picLocks noChangeAspect="1" noChangeArrowheads="1"/>
          </p:cNvPicPr>
          <p:nvPr>
            <p:custDataLst>
              <p:tags r:id="rId6"/>
            </p:custDataLst>
          </p:nvPr>
        </p:nvPicPr>
        <p:blipFill>
          <a:blip r:embed="rId16" cstate="print"/>
          <a:srcRect/>
          <a:stretch>
            <a:fillRect/>
          </a:stretch>
        </p:blipFill>
        <p:spPr bwMode="blackGray">
          <a:xfrm>
            <a:off x="-3255335" y="5938130"/>
            <a:ext cx="1063383" cy="418908"/>
          </a:xfrm>
          <a:prstGeom prst="rect">
            <a:avLst/>
          </a:prstGeom>
          <a:noFill/>
          <a:ln w="9525">
            <a:noFill/>
            <a:miter lim="800000"/>
            <a:headEnd/>
            <a:tailEnd/>
          </a:ln>
        </p:spPr>
      </p:pic>
      <p:pic>
        <p:nvPicPr>
          <p:cNvPr id="9" name="Picture 10" hidden="1"/>
          <p:cNvPicPr>
            <a:picLocks noChangeAspect="1" noChangeArrowheads="1"/>
          </p:cNvPicPr>
          <p:nvPr>
            <p:custDataLst>
              <p:tags r:id="rId7"/>
            </p:custDataLst>
          </p:nvPr>
        </p:nvPicPr>
        <p:blipFill>
          <a:blip r:embed="rId17" cstate="print"/>
          <a:srcRect/>
          <a:stretch>
            <a:fillRect/>
          </a:stretch>
        </p:blipFill>
        <p:spPr bwMode="blackGray">
          <a:xfrm>
            <a:off x="-3400622" y="6450636"/>
            <a:ext cx="1208697" cy="433303"/>
          </a:xfrm>
          <a:prstGeom prst="rect">
            <a:avLst/>
          </a:prstGeom>
          <a:noFill/>
          <a:ln w="9525">
            <a:noFill/>
            <a:miter lim="800000"/>
            <a:headEnd/>
            <a:tailEnd/>
          </a:ln>
        </p:spPr>
      </p:pic>
      <p:pic>
        <p:nvPicPr>
          <p:cNvPr id="10" name="Picture 11" hidden="1"/>
          <p:cNvPicPr>
            <a:picLocks noChangeAspect="1" noChangeArrowheads="1"/>
          </p:cNvPicPr>
          <p:nvPr>
            <p:custDataLst>
              <p:tags r:id="rId8"/>
            </p:custDataLst>
          </p:nvPr>
        </p:nvPicPr>
        <p:blipFill>
          <a:blip r:embed="rId18" cstate="print"/>
          <a:srcRect/>
          <a:stretch>
            <a:fillRect/>
          </a:stretch>
        </p:blipFill>
        <p:spPr bwMode="auto">
          <a:xfrm>
            <a:off x="-3715698" y="3701075"/>
            <a:ext cx="1527847" cy="226008"/>
          </a:xfrm>
          <a:prstGeom prst="rect">
            <a:avLst/>
          </a:prstGeom>
          <a:noFill/>
          <a:ln w="9525">
            <a:noFill/>
            <a:miter lim="800000"/>
            <a:headEnd/>
            <a:tailEnd/>
          </a:ln>
        </p:spPr>
      </p:pic>
      <p:sp>
        <p:nvSpPr>
          <p:cNvPr id="11" name="Text Box 19"/>
          <p:cNvSpPr txBox="1">
            <a:spLocks noChangeArrowheads="1"/>
          </p:cNvSpPr>
          <p:nvPr>
            <p:custDataLst>
              <p:tags r:id="rId9"/>
            </p:custDataLst>
          </p:nvPr>
        </p:nvSpPr>
        <p:spPr bwMode="auto">
          <a:xfrm>
            <a:off x="999554" y="6418939"/>
            <a:ext cx="1565875" cy="107966"/>
          </a:xfrm>
          <a:prstGeom prst="rect">
            <a:avLst/>
          </a:prstGeom>
          <a:noFill/>
          <a:ln w="9525">
            <a:noFill/>
            <a:miter lim="800000"/>
            <a:headEnd/>
            <a:tailEnd/>
          </a:ln>
          <a:effectLst/>
        </p:spPr>
        <p:txBody>
          <a:bodyPr wrap="none" lIns="0" tIns="0" rIns="0" bIns="0" anchor="b"/>
          <a:lstStyle/>
          <a:p>
            <a:pPr eaLnBrk="0" hangingPunct="0">
              <a:lnSpc>
                <a:spcPts val="789"/>
              </a:lnSpc>
              <a:defRPr/>
            </a:pPr>
            <a:endParaRPr lang="en-US" sz="1000" dirty="0">
              <a:latin typeface="Arial" charset="0"/>
              <a:ea typeface="LF_Kai" pitchFamily="2" charset="-122"/>
            </a:endParaRPr>
          </a:p>
        </p:txBody>
      </p:sp>
      <p:pic>
        <p:nvPicPr>
          <p:cNvPr id="12" name="Picture 28"/>
          <p:cNvPicPr>
            <a:picLocks noChangeAspect="1" noChangeArrowheads="1"/>
          </p:cNvPicPr>
          <p:nvPr/>
        </p:nvPicPr>
        <p:blipFill>
          <a:blip r:embed="rId19" cstate="print"/>
          <a:srcRect r="30215" b="4234"/>
          <a:stretch>
            <a:fillRect/>
          </a:stretch>
        </p:blipFill>
        <p:spPr bwMode="auto">
          <a:xfrm>
            <a:off x="3450899" y="1844060"/>
            <a:ext cx="5693101" cy="5013940"/>
          </a:xfrm>
          <a:prstGeom prst="rect">
            <a:avLst/>
          </a:prstGeom>
          <a:noFill/>
          <a:ln w="9525" algn="ctr">
            <a:noFill/>
            <a:miter lim="800000"/>
            <a:headEnd/>
            <a:tailEnd/>
          </a:ln>
        </p:spPr>
      </p:pic>
      <p:sp>
        <p:nvSpPr>
          <p:cNvPr id="13" name="Rectangle 31"/>
          <p:cNvSpPr>
            <a:spLocks noChangeArrowheads="1"/>
          </p:cNvSpPr>
          <p:nvPr/>
        </p:nvSpPr>
        <p:spPr bwMode="gray">
          <a:xfrm>
            <a:off x="1851100" y="3642080"/>
            <a:ext cx="7287495" cy="66219"/>
          </a:xfrm>
          <a:prstGeom prst="rect">
            <a:avLst/>
          </a:prstGeom>
          <a:gradFill rotWithShape="1">
            <a:gsLst>
              <a:gs pos="0">
                <a:srgbClr val="003773"/>
              </a:gs>
              <a:gs pos="100000">
                <a:srgbClr val="001935">
                  <a:alpha val="25000"/>
                </a:srgbClr>
              </a:gs>
            </a:gsLst>
            <a:lin ang="0" scaled="1"/>
          </a:gradFill>
          <a:ln w="9525" algn="ctr">
            <a:noFill/>
            <a:miter lim="800000"/>
            <a:headEnd/>
            <a:tailEnd/>
          </a:ln>
        </p:spPr>
        <p:txBody>
          <a:bodyPr wrap="none" lIns="39933" tIns="31946" rIns="79866" bIns="31946" anchor="ctr"/>
          <a:lstStyle/>
          <a:p>
            <a:pPr>
              <a:defRPr/>
            </a:pPr>
            <a:endParaRPr lang="en-IN" dirty="0">
              <a:latin typeface="Arial" charset="0"/>
              <a:ea typeface="LF_Kai" pitchFamily="2" charset="-122"/>
            </a:endParaRPr>
          </a:p>
        </p:txBody>
      </p:sp>
      <p:sp>
        <p:nvSpPr>
          <p:cNvPr id="115714" name="Rectangle 2"/>
          <p:cNvSpPr>
            <a:spLocks noGrp="1" noChangeArrowheads="1"/>
          </p:cNvSpPr>
          <p:nvPr>
            <p:ph type="ctrTitle"/>
          </p:nvPr>
        </p:nvSpPr>
        <p:spPr>
          <a:xfrm>
            <a:off x="1851073" y="3698195"/>
            <a:ext cx="7288852" cy="604610"/>
          </a:xfrm>
          <a:prstGeom prst="rect">
            <a:avLst/>
          </a:prstGeom>
          <a:solidFill>
            <a:srgbClr val="B7CCE7"/>
          </a:solidFill>
          <a:ln algn="ctr"/>
        </p:spPr>
        <p:txBody>
          <a:bodyPr wrap="none" lIns="86977" tIns="43483" rIns="86977" bIns="43483"/>
          <a:lstStyle>
            <a:lvl1pPr defTabSz="869625" eaLnBrk="0" hangingPunct="0">
              <a:lnSpc>
                <a:spcPct val="100000"/>
              </a:lnSpc>
              <a:defRPr sz="1800">
                <a:solidFill>
                  <a:srgbClr val="00366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77630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760" y="5"/>
            <a:ext cx="7382154" cy="872365"/>
          </a:xfrm>
          <a:prstGeom prst="rect">
            <a:avLst/>
          </a:prstGeom>
        </p:spPr>
        <p:txBody>
          <a:bodyPr lIns="91361" tIns="45680" rIns="91361" bIns="45680"/>
          <a:lstStyle>
            <a:lvl1pPr algn="ctr">
              <a:defRPr sz="2800">
                <a:latin typeface="Arial Narrow"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138525" y="1112772"/>
            <a:ext cx="8865592" cy="5080159"/>
          </a:xfrm>
          <a:prstGeom prst="rect">
            <a:avLst/>
          </a:prstGeom>
        </p:spPr>
        <p:txBody>
          <a:bodyPr lIns="91361" tIns="45680" rIns="91361" bIns="45680"/>
          <a:lstStyle>
            <a:lvl1pPr>
              <a:defRPr sz="2800">
                <a:latin typeface="Arial Narrow" pitchFamily="34" charset="0"/>
              </a:defRPr>
            </a:lvl1pPr>
            <a:lvl2pPr>
              <a:defRPr sz="2400">
                <a:latin typeface="Arial Narrow" pitchFamily="34" charset="0"/>
              </a:defRPr>
            </a:lvl2pPr>
            <a:lvl3pPr>
              <a:defRPr sz="2000">
                <a:latin typeface="Arial Narrow" pitchFamily="34" charset="0"/>
              </a:defRPr>
            </a:lvl3pPr>
            <a:lvl4pPr>
              <a:defRPr sz="1800">
                <a:latin typeface="Arial Narrow" pitchFamily="34" charset="0"/>
              </a:defRPr>
            </a:lvl4pPr>
            <a:lvl5pPr>
              <a:defRPr sz="1800">
                <a:latin typeface="Arial Narrow"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5437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1" y="12700"/>
            <a:ext cx="7391400" cy="838200"/>
          </a:xfrm>
          <a:prstGeom prst="rect">
            <a:avLst/>
          </a:prstGeom>
        </p:spPr>
        <p:txBody>
          <a:bodyPr lIns="91361" tIns="45680" rIns="91361" bIns="45680"/>
          <a:lstStyle>
            <a:lvl1pPr>
              <a:defRPr sz="2800">
                <a:latin typeface="Arial Narrow"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7"/>
            <a:ext cx="4038600" cy="4525963"/>
          </a:xfrm>
          <a:prstGeom prst="rect">
            <a:avLst/>
          </a:prstGeom>
        </p:spPr>
        <p:txBody>
          <a:bodyPr lIns="91361" tIns="45680" rIns="91361" bIns="45680"/>
          <a:lstStyle>
            <a:lvl1pPr>
              <a:defRPr sz="2800">
                <a:latin typeface="Arial Narrow" pitchFamily="34" charset="0"/>
              </a:defRPr>
            </a:lvl1pPr>
            <a:lvl2pPr>
              <a:defRPr sz="2400">
                <a:latin typeface="Arial Narrow" pitchFamily="34" charset="0"/>
              </a:defRPr>
            </a:lvl2pPr>
            <a:lvl3pPr>
              <a:defRPr sz="2000">
                <a:latin typeface="Arial Narrow" pitchFamily="34" charset="0"/>
              </a:defRPr>
            </a:lvl3pPr>
            <a:lvl4pPr>
              <a:defRPr sz="1800">
                <a:latin typeface="Arial Narrow" pitchFamily="34" charset="0"/>
              </a:defRPr>
            </a:lvl4pPr>
            <a:lvl5pPr>
              <a:defRPr sz="1800">
                <a:latin typeface="Arial Narrow"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7"/>
            <a:ext cx="4038600" cy="4525963"/>
          </a:xfrm>
          <a:prstGeom prst="rect">
            <a:avLst/>
          </a:prstGeom>
        </p:spPr>
        <p:txBody>
          <a:bodyPr lIns="91361" tIns="45680" rIns="91361" bIns="45680"/>
          <a:lstStyle>
            <a:lvl1pPr>
              <a:defRPr sz="2800">
                <a:latin typeface="Arial Narrow" pitchFamily="34" charset="0"/>
              </a:defRPr>
            </a:lvl1pPr>
            <a:lvl2pPr>
              <a:defRPr sz="2400">
                <a:latin typeface="Arial Narrow" pitchFamily="34" charset="0"/>
              </a:defRPr>
            </a:lvl2pPr>
            <a:lvl3pPr>
              <a:defRPr sz="2000">
                <a:latin typeface="Arial Narrow" pitchFamily="34" charset="0"/>
              </a:defRPr>
            </a:lvl3pPr>
            <a:lvl4pPr>
              <a:defRPr sz="1800">
                <a:latin typeface="Arial Narrow" pitchFamily="34" charset="0"/>
              </a:defRPr>
            </a:lvl4pPr>
            <a:lvl5pPr>
              <a:defRPr sz="1800">
                <a:latin typeface="Arial Narrow"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646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1" y="0"/>
            <a:ext cx="7467600" cy="882420"/>
          </a:xfrm>
          <a:prstGeom prst="rect">
            <a:avLst/>
          </a:prstGeom>
        </p:spPr>
        <p:txBody>
          <a:bodyPr lIns="91361" tIns="45680" rIns="91361" bIns="45680"/>
          <a:lstStyle>
            <a:lvl1pPr>
              <a:defRPr sz="2800">
                <a:latin typeface="Arial Narrow"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2928748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89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25" name="Picture 11" descr="PPTmainpage"/>
          <p:cNvPicPr>
            <a:picLocks noChangeAspect="1" noChangeArrowheads="1"/>
          </p:cNvPicPr>
          <p:nvPr/>
        </p:nvPicPr>
        <p:blipFill>
          <a:blip r:embed="rId20" cstate="print"/>
          <a:srcRect/>
          <a:stretch>
            <a:fillRect/>
          </a:stretch>
        </p:blipFill>
        <p:spPr bwMode="auto">
          <a:xfrm>
            <a:off x="-1" y="-1302"/>
            <a:ext cx="9144001" cy="6859307"/>
          </a:xfrm>
          <a:prstGeom prst="rect">
            <a:avLst/>
          </a:prstGeom>
          <a:noFill/>
          <a:ln w="9525">
            <a:noFill/>
            <a:miter lim="800000"/>
            <a:headEnd/>
            <a:tailEnd/>
          </a:ln>
        </p:spPr>
      </p:pic>
      <p:pic>
        <p:nvPicPr>
          <p:cNvPr id="3" name="Picture 4" hidden="1"/>
          <p:cNvPicPr>
            <a:picLocks noChangeAspect="1" noChangeArrowheads="1"/>
          </p:cNvPicPr>
          <p:nvPr>
            <p:custDataLst>
              <p:tags r:id="rId1"/>
            </p:custDataLst>
          </p:nvPr>
        </p:nvPicPr>
        <p:blipFill>
          <a:blip r:embed="rId21" cstate="print"/>
          <a:srcRect/>
          <a:stretch>
            <a:fillRect/>
          </a:stretch>
        </p:blipFill>
        <p:spPr bwMode="blackGray">
          <a:xfrm>
            <a:off x="-3245828" y="4078241"/>
            <a:ext cx="1057949" cy="237525"/>
          </a:xfrm>
          <a:prstGeom prst="rect">
            <a:avLst/>
          </a:prstGeom>
          <a:noFill/>
          <a:ln w="9525">
            <a:noFill/>
            <a:miter lim="800000"/>
            <a:headEnd/>
            <a:tailEnd/>
          </a:ln>
        </p:spPr>
      </p:pic>
      <p:pic>
        <p:nvPicPr>
          <p:cNvPr id="4" name="Picture 5" hidden="1"/>
          <p:cNvPicPr>
            <a:picLocks noChangeAspect="1" noChangeArrowheads="1"/>
          </p:cNvPicPr>
          <p:nvPr>
            <p:custDataLst>
              <p:tags r:id="rId2"/>
            </p:custDataLst>
          </p:nvPr>
        </p:nvPicPr>
        <p:blipFill>
          <a:blip r:embed="rId22" cstate="print"/>
          <a:srcRect/>
          <a:stretch>
            <a:fillRect/>
          </a:stretch>
        </p:blipFill>
        <p:spPr bwMode="blackGray">
          <a:xfrm>
            <a:off x="-3255335" y="4331596"/>
            <a:ext cx="1063383" cy="367084"/>
          </a:xfrm>
          <a:prstGeom prst="rect">
            <a:avLst/>
          </a:prstGeom>
          <a:noFill/>
          <a:ln w="9525">
            <a:noFill/>
            <a:miter lim="800000"/>
            <a:headEnd/>
            <a:tailEnd/>
          </a:ln>
        </p:spPr>
      </p:pic>
      <p:pic>
        <p:nvPicPr>
          <p:cNvPr id="5" name="Picture 6" hidden="1"/>
          <p:cNvPicPr>
            <a:picLocks noChangeAspect="1" noChangeArrowheads="1"/>
          </p:cNvPicPr>
          <p:nvPr>
            <p:custDataLst>
              <p:tags r:id="rId3"/>
            </p:custDataLst>
          </p:nvPr>
        </p:nvPicPr>
        <p:blipFill>
          <a:blip r:embed="rId23" cstate="print"/>
          <a:srcRect/>
          <a:stretch>
            <a:fillRect/>
          </a:stretch>
        </p:blipFill>
        <p:spPr bwMode="blackGray">
          <a:xfrm>
            <a:off x="-3252619" y="4698685"/>
            <a:ext cx="1060666" cy="544149"/>
          </a:xfrm>
          <a:prstGeom prst="rect">
            <a:avLst/>
          </a:prstGeom>
          <a:noFill/>
          <a:ln w="9525">
            <a:noFill/>
            <a:miter lim="800000"/>
            <a:headEnd/>
            <a:tailEnd/>
          </a:ln>
        </p:spPr>
      </p:pic>
      <p:pic>
        <p:nvPicPr>
          <p:cNvPr id="6" name="Picture 7" hidden="1"/>
          <p:cNvPicPr>
            <a:picLocks noChangeAspect="1" noChangeArrowheads="1"/>
          </p:cNvPicPr>
          <p:nvPr>
            <p:custDataLst>
              <p:tags r:id="rId4"/>
            </p:custDataLst>
          </p:nvPr>
        </p:nvPicPr>
        <p:blipFill>
          <a:blip r:embed="rId24" cstate="print"/>
          <a:srcRect/>
          <a:stretch>
            <a:fillRect/>
          </a:stretch>
        </p:blipFill>
        <p:spPr bwMode="blackGray">
          <a:xfrm>
            <a:off x="-3073350" y="5294658"/>
            <a:ext cx="881399" cy="182823"/>
          </a:xfrm>
          <a:prstGeom prst="rect">
            <a:avLst/>
          </a:prstGeom>
          <a:noFill/>
          <a:ln w="9525">
            <a:noFill/>
            <a:miter lim="800000"/>
            <a:headEnd/>
            <a:tailEnd/>
          </a:ln>
        </p:spPr>
      </p:pic>
      <p:pic>
        <p:nvPicPr>
          <p:cNvPr id="7" name="Picture 8" hidden="1"/>
          <p:cNvPicPr>
            <a:picLocks noChangeAspect="1" noChangeArrowheads="1"/>
          </p:cNvPicPr>
          <p:nvPr>
            <p:custDataLst>
              <p:tags r:id="rId5"/>
            </p:custDataLst>
          </p:nvPr>
        </p:nvPicPr>
        <p:blipFill>
          <a:blip r:embed="rId25" cstate="print"/>
          <a:srcRect/>
          <a:stretch>
            <a:fillRect/>
          </a:stretch>
        </p:blipFill>
        <p:spPr bwMode="blackGray">
          <a:xfrm>
            <a:off x="-4758734" y="5640149"/>
            <a:ext cx="2566784" cy="188581"/>
          </a:xfrm>
          <a:prstGeom prst="rect">
            <a:avLst/>
          </a:prstGeom>
          <a:noFill/>
          <a:ln w="9525">
            <a:noFill/>
            <a:miter lim="800000"/>
            <a:headEnd/>
            <a:tailEnd/>
          </a:ln>
        </p:spPr>
      </p:pic>
      <p:pic>
        <p:nvPicPr>
          <p:cNvPr id="8" name="Picture 9" hidden="1"/>
          <p:cNvPicPr>
            <a:picLocks noChangeAspect="1" noChangeArrowheads="1"/>
          </p:cNvPicPr>
          <p:nvPr>
            <p:custDataLst>
              <p:tags r:id="rId6"/>
            </p:custDataLst>
          </p:nvPr>
        </p:nvPicPr>
        <p:blipFill>
          <a:blip r:embed="rId26" cstate="print"/>
          <a:srcRect/>
          <a:stretch>
            <a:fillRect/>
          </a:stretch>
        </p:blipFill>
        <p:spPr bwMode="blackGray">
          <a:xfrm>
            <a:off x="-3255335" y="5938130"/>
            <a:ext cx="1063383" cy="418908"/>
          </a:xfrm>
          <a:prstGeom prst="rect">
            <a:avLst/>
          </a:prstGeom>
          <a:noFill/>
          <a:ln w="9525">
            <a:noFill/>
            <a:miter lim="800000"/>
            <a:headEnd/>
            <a:tailEnd/>
          </a:ln>
        </p:spPr>
      </p:pic>
      <p:pic>
        <p:nvPicPr>
          <p:cNvPr id="9" name="Picture 10" hidden="1"/>
          <p:cNvPicPr>
            <a:picLocks noChangeAspect="1" noChangeArrowheads="1"/>
          </p:cNvPicPr>
          <p:nvPr>
            <p:custDataLst>
              <p:tags r:id="rId7"/>
            </p:custDataLst>
          </p:nvPr>
        </p:nvPicPr>
        <p:blipFill>
          <a:blip r:embed="rId27" cstate="print"/>
          <a:srcRect/>
          <a:stretch>
            <a:fillRect/>
          </a:stretch>
        </p:blipFill>
        <p:spPr bwMode="blackGray">
          <a:xfrm>
            <a:off x="-3400644" y="6450614"/>
            <a:ext cx="1208697" cy="433303"/>
          </a:xfrm>
          <a:prstGeom prst="rect">
            <a:avLst/>
          </a:prstGeom>
          <a:noFill/>
          <a:ln w="9525">
            <a:noFill/>
            <a:miter lim="800000"/>
            <a:headEnd/>
            <a:tailEnd/>
          </a:ln>
        </p:spPr>
      </p:pic>
      <p:pic>
        <p:nvPicPr>
          <p:cNvPr id="10" name="Picture 11" hidden="1"/>
          <p:cNvPicPr>
            <a:picLocks noChangeAspect="1" noChangeArrowheads="1"/>
          </p:cNvPicPr>
          <p:nvPr>
            <p:custDataLst>
              <p:tags r:id="rId8"/>
            </p:custDataLst>
          </p:nvPr>
        </p:nvPicPr>
        <p:blipFill>
          <a:blip r:embed="rId28" cstate="print"/>
          <a:srcRect/>
          <a:stretch>
            <a:fillRect/>
          </a:stretch>
        </p:blipFill>
        <p:spPr bwMode="auto">
          <a:xfrm>
            <a:off x="-3715720" y="3701075"/>
            <a:ext cx="1527847" cy="226008"/>
          </a:xfrm>
          <a:prstGeom prst="rect">
            <a:avLst/>
          </a:prstGeom>
          <a:noFill/>
          <a:ln w="9525">
            <a:noFill/>
            <a:miter lim="800000"/>
            <a:headEnd/>
            <a:tailEnd/>
          </a:ln>
        </p:spPr>
      </p:pic>
      <p:sp>
        <p:nvSpPr>
          <p:cNvPr id="11" name="Text Box 19"/>
          <p:cNvSpPr txBox="1">
            <a:spLocks noChangeArrowheads="1"/>
          </p:cNvSpPr>
          <p:nvPr>
            <p:custDataLst>
              <p:tags r:id="rId9"/>
            </p:custDataLst>
          </p:nvPr>
        </p:nvSpPr>
        <p:spPr bwMode="auto">
          <a:xfrm>
            <a:off x="999554" y="6418939"/>
            <a:ext cx="1565875" cy="107966"/>
          </a:xfrm>
          <a:prstGeom prst="rect">
            <a:avLst/>
          </a:prstGeom>
          <a:noFill/>
          <a:ln w="9525">
            <a:noFill/>
            <a:miter lim="800000"/>
            <a:headEnd/>
            <a:tailEnd/>
          </a:ln>
          <a:effectLst/>
        </p:spPr>
        <p:txBody>
          <a:bodyPr wrap="none" lIns="0" tIns="0" rIns="0" bIns="0" anchor="b"/>
          <a:lstStyle/>
          <a:p>
            <a:pPr defTabSz="913948" eaLnBrk="0" fontAlgn="auto" hangingPunct="0">
              <a:lnSpc>
                <a:spcPts val="789"/>
              </a:lnSpc>
              <a:spcBef>
                <a:spcPts val="0"/>
              </a:spcBef>
              <a:spcAft>
                <a:spcPts val="0"/>
              </a:spcAft>
              <a:defRPr/>
            </a:pPr>
            <a:endParaRPr lang="en-US" sz="1000" b="0" dirty="0">
              <a:solidFill>
                <a:prstClr val="black"/>
              </a:solidFill>
              <a:latin typeface="Arial" charset="0"/>
              <a:ea typeface="LF_Kai" pitchFamily="2" charset="-122"/>
            </a:endParaRPr>
          </a:p>
        </p:txBody>
      </p:sp>
      <p:sp>
        <p:nvSpPr>
          <p:cNvPr id="115714" name="Rectangle 2"/>
          <p:cNvSpPr>
            <a:spLocks noGrp="1" noChangeArrowheads="1"/>
          </p:cNvSpPr>
          <p:nvPr>
            <p:ph type="ctrTitle"/>
          </p:nvPr>
        </p:nvSpPr>
        <p:spPr>
          <a:xfrm>
            <a:off x="3647970" y="3077575"/>
            <a:ext cx="5491955" cy="1265587"/>
          </a:xfrm>
          <a:prstGeom prst="rect">
            <a:avLst/>
          </a:prstGeom>
          <a:noFill/>
          <a:ln algn="ctr"/>
        </p:spPr>
        <p:txBody>
          <a:bodyPr wrap="none" lIns="87211" tIns="43604" rIns="87211" bIns="43604"/>
          <a:lstStyle>
            <a:lvl1pPr defTabSz="871988" eaLnBrk="0" hangingPunct="0">
              <a:lnSpc>
                <a:spcPct val="100000"/>
              </a:lnSpc>
              <a:defRPr sz="2800">
                <a:solidFill>
                  <a:schemeClr val="bg1"/>
                </a:solidFill>
                <a:latin typeface="Arial Narrow" pitchFamily="34" charset="0"/>
              </a:defRPr>
            </a:lvl1pPr>
          </a:lstStyle>
          <a:p>
            <a:r>
              <a:rPr lang="en-US" smtClean="0"/>
              <a:t>Click to edit Master title style</a:t>
            </a:r>
            <a:endParaRPr lang="en-US"/>
          </a:p>
        </p:txBody>
      </p:sp>
      <p:pic>
        <p:nvPicPr>
          <p:cNvPr id="14" name="Picture 4" hidden="1"/>
          <p:cNvPicPr>
            <a:picLocks noChangeAspect="1" noChangeArrowheads="1"/>
          </p:cNvPicPr>
          <p:nvPr>
            <p:custDataLst>
              <p:tags r:id="rId10"/>
            </p:custDataLst>
          </p:nvPr>
        </p:nvPicPr>
        <p:blipFill>
          <a:blip r:embed="rId21" cstate="print"/>
          <a:srcRect/>
          <a:stretch>
            <a:fillRect/>
          </a:stretch>
        </p:blipFill>
        <p:spPr bwMode="blackGray">
          <a:xfrm>
            <a:off x="-3245828" y="4078241"/>
            <a:ext cx="1057949" cy="237525"/>
          </a:xfrm>
          <a:prstGeom prst="rect">
            <a:avLst/>
          </a:prstGeom>
          <a:noFill/>
          <a:ln w="9525">
            <a:noFill/>
            <a:miter lim="800000"/>
            <a:headEnd/>
            <a:tailEnd/>
          </a:ln>
        </p:spPr>
      </p:pic>
      <p:pic>
        <p:nvPicPr>
          <p:cNvPr id="15" name="Picture 5" hidden="1"/>
          <p:cNvPicPr>
            <a:picLocks noChangeAspect="1" noChangeArrowheads="1"/>
          </p:cNvPicPr>
          <p:nvPr>
            <p:custDataLst>
              <p:tags r:id="rId11"/>
            </p:custDataLst>
          </p:nvPr>
        </p:nvPicPr>
        <p:blipFill>
          <a:blip r:embed="rId22" cstate="print"/>
          <a:srcRect/>
          <a:stretch>
            <a:fillRect/>
          </a:stretch>
        </p:blipFill>
        <p:spPr bwMode="blackGray">
          <a:xfrm>
            <a:off x="-3255335" y="4331596"/>
            <a:ext cx="1063383" cy="367084"/>
          </a:xfrm>
          <a:prstGeom prst="rect">
            <a:avLst/>
          </a:prstGeom>
          <a:noFill/>
          <a:ln w="9525">
            <a:noFill/>
            <a:miter lim="800000"/>
            <a:headEnd/>
            <a:tailEnd/>
          </a:ln>
        </p:spPr>
      </p:pic>
      <p:pic>
        <p:nvPicPr>
          <p:cNvPr id="16" name="Picture 6" hidden="1"/>
          <p:cNvPicPr>
            <a:picLocks noChangeAspect="1" noChangeArrowheads="1"/>
          </p:cNvPicPr>
          <p:nvPr>
            <p:custDataLst>
              <p:tags r:id="rId12"/>
            </p:custDataLst>
          </p:nvPr>
        </p:nvPicPr>
        <p:blipFill>
          <a:blip r:embed="rId23" cstate="print"/>
          <a:srcRect/>
          <a:stretch>
            <a:fillRect/>
          </a:stretch>
        </p:blipFill>
        <p:spPr bwMode="blackGray">
          <a:xfrm>
            <a:off x="-3252619" y="4698685"/>
            <a:ext cx="1060666" cy="544149"/>
          </a:xfrm>
          <a:prstGeom prst="rect">
            <a:avLst/>
          </a:prstGeom>
          <a:noFill/>
          <a:ln w="9525">
            <a:noFill/>
            <a:miter lim="800000"/>
            <a:headEnd/>
            <a:tailEnd/>
          </a:ln>
        </p:spPr>
      </p:pic>
      <p:pic>
        <p:nvPicPr>
          <p:cNvPr id="17" name="Picture 7" hidden="1"/>
          <p:cNvPicPr>
            <a:picLocks noChangeAspect="1" noChangeArrowheads="1"/>
          </p:cNvPicPr>
          <p:nvPr>
            <p:custDataLst>
              <p:tags r:id="rId13"/>
            </p:custDataLst>
          </p:nvPr>
        </p:nvPicPr>
        <p:blipFill>
          <a:blip r:embed="rId24" cstate="print"/>
          <a:srcRect/>
          <a:stretch>
            <a:fillRect/>
          </a:stretch>
        </p:blipFill>
        <p:spPr bwMode="blackGray">
          <a:xfrm>
            <a:off x="-3073350" y="5294658"/>
            <a:ext cx="881399" cy="182823"/>
          </a:xfrm>
          <a:prstGeom prst="rect">
            <a:avLst/>
          </a:prstGeom>
          <a:noFill/>
          <a:ln w="9525">
            <a:noFill/>
            <a:miter lim="800000"/>
            <a:headEnd/>
            <a:tailEnd/>
          </a:ln>
        </p:spPr>
      </p:pic>
      <p:pic>
        <p:nvPicPr>
          <p:cNvPr id="18" name="Picture 8" hidden="1"/>
          <p:cNvPicPr>
            <a:picLocks noChangeAspect="1" noChangeArrowheads="1"/>
          </p:cNvPicPr>
          <p:nvPr>
            <p:custDataLst>
              <p:tags r:id="rId14"/>
            </p:custDataLst>
          </p:nvPr>
        </p:nvPicPr>
        <p:blipFill>
          <a:blip r:embed="rId25" cstate="print"/>
          <a:srcRect/>
          <a:stretch>
            <a:fillRect/>
          </a:stretch>
        </p:blipFill>
        <p:spPr bwMode="blackGray">
          <a:xfrm>
            <a:off x="-4758734" y="5640149"/>
            <a:ext cx="2566784" cy="188581"/>
          </a:xfrm>
          <a:prstGeom prst="rect">
            <a:avLst/>
          </a:prstGeom>
          <a:noFill/>
          <a:ln w="9525">
            <a:noFill/>
            <a:miter lim="800000"/>
            <a:headEnd/>
            <a:tailEnd/>
          </a:ln>
        </p:spPr>
      </p:pic>
      <p:pic>
        <p:nvPicPr>
          <p:cNvPr id="19" name="Picture 9" hidden="1"/>
          <p:cNvPicPr>
            <a:picLocks noChangeAspect="1" noChangeArrowheads="1"/>
          </p:cNvPicPr>
          <p:nvPr>
            <p:custDataLst>
              <p:tags r:id="rId15"/>
            </p:custDataLst>
          </p:nvPr>
        </p:nvPicPr>
        <p:blipFill>
          <a:blip r:embed="rId26" cstate="print"/>
          <a:srcRect/>
          <a:stretch>
            <a:fillRect/>
          </a:stretch>
        </p:blipFill>
        <p:spPr bwMode="blackGray">
          <a:xfrm>
            <a:off x="-3255335" y="5938130"/>
            <a:ext cx="1063383" cy="418908"/>
          </a:xfrm>
          <a:prstGeom prst="rect">
            <a:avLst/>
          </a:prstGeom>
          <a:noFill/>
          <a:ln w="9525">
            <a:noFill/>
            <a:miter lim="800000"/>
            <a:headEnd/>
            <a:tailEnd/>
          </a:ln>
        </p:spPr>
      </p:pic>
      <p:pic>
        <p:nvPicPr>
          <p:cNvPr id="20" name="Picture 10" hidden="1"/>
          <p:cNvPicPr>
            <a:picLocks noChangeAspect="1" noChangeArrowheads="1"/>
          </p:cNvPicPr>
          <p:nvPr>
            <p:custDataLst>
              <p:tags r:id="rId16"/>
            </p:custDataLst>
          </p:nvPr>
        </p:nvPicPr>
        <p:blipFill>
          <a:blip r:embed="rId27" cstate="print"/>
          <a:srcRect/>
          <a:stretch>
            <a:fillRect/>
          </a:stretch>
        </p:blipFill>
        <p:spPr bwMode="blackGray">
          <a:xfrm>
            <a:off x="-3400644" y="6450614"/>
            <a:ext cx="1208697" cy="433303"/>
          </a:xfrm>
          <a:prstGeom prst="rect">
            <a:avLst/>
          </a:prstGeom>
          <a:noFill/>
          <a:ln w="9525">
            <a:noFill/>
            <a:miter lim="800000"/>
            <a:headEnd/>
            <a:tailEnd/>
          </a:ln>
        </p:spPr>
      </p:pic>
      <p:pic>
        <p:nvPicPr>
          <p:cNvPr id="21" name="Picture 11" hidden="1"/>
          <p:cNvPicPr>
            <a:picLocks noChangeAspect="1" noChangeArrowheads="1"/>
          </p:cNvPicPr>
          <p:nvPr>
            <p:custDataLst>
              <p:tags r:id="rId17"/>
            </p:custDataLst>
          </p:nvPr>
        </p:nvPicPr>
        <p:blipFill>
          <a:blip r:embed="rId28" cstate="print"/>
          <a:srcRect/>
          <a:stretch>
            <a:fillRect/>
          </a:stretch>
        </p:blipFill>
        <p:spPr bwMode="auto">
          <a:xfrm>
            <a:off x="-3715720" y="3701075"/>
            <a:ext cx="1527847" cy="226008"/>
          </a:xfrm>
          <a:prstGeom prst="rect">
            <a:avLst/>
          </a:prstGeom>
          <a:noFill/>
          <a:ln w="9525">
            <a:noFill/>
            <a:miter lim="800000"/>
            <a:headEnd/>
            <a:tailEnd/>
          </a:ln>
        </p:spPr>
      </p:pic>
      <p:sp>
        <p:nvSpPr>
          <p:cNvPr id="22" name="Text Box 19"/>
          <p:cNvSpPr txBox="1">
            <a:spLocks noChangeArrowheads="1"/>
          </p:cNvSpPr>
          <p:nvPr>
            <p:custDataLst>
              <p:tags r:id="rId18"/>
            </p:custDataLst>
          </p:nvPr>
        </p:nvSpPr>
        <p:spPr bwMode="auto">
          <a:xfrm>
            <a:off x="999554" y="6418939"/>
            <a:ext cx="1565875" cy="107966"/>
          </a:xfrm>
          <a:prstGeom prst="rect">
            <a:avLst/>
          </a:prstGeom>
          <a:noFill/>
          <a:ln w="9525">
            <a:noFill/>
            <a:miter lim="800000"/>
            <a:headEnd/>
            <a:tailEnd/>
          </a:ln>
          <a:effectLst/>
        </p:spPr>
        <p:txBody>
          <a:bodyPr wrap="none" lIns="0" tIns="0" rIns="0" bIns="0" anchor="b"/>
          <a:lstStyle/>
          <a:p>
            <a:pPr defTabSz="913948" eaLnBrk="0" fontAlgn="auto" hangingPunct="0">
              <a:lnSpc>
                <a:spcPts val="789"/>
              </a:lnSpc>
              <a:spcBef>
                <a:spcPts val="0"/>
              </a:spcBef>
              <a:spcAft>
                <a:spcPts val="0"/>
              </a:spcAft>
              <a:defRPr/>
            </a:pPr>
            <a:endParaRPr lang="en-US" sz="1000" b="0" dirty="0">
              <a:solidFill>
                <a:prstClr val="black"/>
              </a:solidFill>
              <a:latin typeface="Arial" charset="0"/>
              <a:ea typeface="LF_Kai" pitchFamily="2" charset="-122"/>
            </a:endParaRPr>
          </a:p>
        </p:txBody>
      </p:sp>
    </p:spTree>
    <p:extLst>
      <p:ext uri="{BB962C8B-B14F-4D97-AF65-F5344CB8AC3E}">
        <p14:creationId xmlns:p14="http://schemas.microsoft.com/office/powerpoint/2010/main" val="35850167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7" name="Picture 11" descr="PPT inside"/>
          <p:cNvPicPr>
            <a:picLocks noChangeAspect="1" noChangeArrowheads="1"/>
          </p:cNvPicPr>
          <p:nvPr/>
        </p:nvPicPr>
        <p:blipFill>
          <a:blip r:embed="rId6" cstate="print">
            <a:extLst>
              <a:ext uri="{28A0092B-C50C-407E-A947-70E740481C1C}">
                <a14:useLocalDpi xmlns:a14="http://schemas.microsoft.com/office/drawing/2010/main" val="0"/>
              </a:ext>
            </a:extLst>
          </a:blip>
          <a:srcRect t="19157" b="25415"/>
          <a:stretch>
            <a:fillRect/>
          </a:stretch>
        </p:blipFill>
        <p:spPr bwMode="auto">
          <a:xfrm>
            <a:off x="0" y="0"/>
            <a:ext cx="91440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7"/>
          <p:cNvSpPr>
            <a:spLocks noGrp="1" noChangeArrowheads="1"/>
          </p:cNvSpPr>
          <p:nvPr>
            <p:ph type="title"/>
          </p:nvPr>
        </p:nvSpPr>
        <p:spPr bwMode="auto">
          <a:xfrm>
            <a:off x="1052513" y="0"/>
            <a:ext cx="730091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35" tIns="40068" rIns="80135" bIns="40068" numCol="1" anchor="ctr" anchorCtr="0" compatLnSpc="1">
            <a:prstTxWarp prst="textNoShape">
              <a:avLst/>
            </a:prstTxWarp>
          </a:bodyPr>
          <a:lstStyle/>
          <a:p>
            <a:pPr lvl="0"/>
            <a:r>
              <a:rPr lang="en-US" smtClean="0"/>
              <a:t>Click to edit Master title style</a:t>
            </a:r>
          </a:p>
        </p:txBody>
      </p:sp>
      <p:sp>
        <p:nvSpPr>
          <p:cNvPr id="1029" name="Rectangle 8"/>
          <p:cNvSpPr>
            <a:spLocks noGrp="1" noChangeArrowheads="1"/>
          </p:cNvSpPr>
          <p:nvPr>
            <p:ph type="body" idx="1"/>
          </p:nvPr>
        </p:nvSpPr>
        <p:spPr bwMode="auto">
          <a:xfrm>
            <a:off x="152400" y="1079500"/>
            <a:ext cx="88519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35" tIns="40068" rIns="80135" bIns="4006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TextBox 6"/>
          <p:cNvSpPr txBox="1">
            <a:spLocks noChangeArrowheads="1"/>
          </p:cNvSpPr>
          <p:nvPr/>
        </p:nvSpPr>
        <p:spPr bwMode="auto">
          <a:xfrm>
            <a:off x="8382000" y="6400800"/>
            <a:ext cx="59531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55" tIns="40078" rIns="80155" bIns="40078">
            <a:spAutoFit/>
          </a:bodyPr>
          <a:lstStyle>
            <a:lvl1pPr eaLnBrk="0" hangingPunct="0">
              <a:defRPr sz="1600" b="1">
                <a:solidFill>
                  <a:srgbClr val="000000"/>
                </a:solidFill>
                <a:latin typeface="Arial" pitchFamily="34" charset="0"/>
                <a:ea typeface="ＭＳ Ｐゴシック" pitchFamily="34" charset="-128"/>
              </a:defRPr>
            </a:lvl1pPr>
            <a:lvl2pPr marL="742950" indent="-285750" eaLnBrk="0" hangingPunct="0">
              <a:defRPr sz="1600" b="1">
                <a:solidFill>
                  <a:srgbClr val="000000"/>
                </a:solidFill>
                <a:latin typeface="Arial" pitchFamily="34" charset="0"/>
                <a:ea typeface="ＭＳ Ｐゴシック" pitchFamily="34" charset="-128"/>
              </a:defRPr>
            </a:lvl2pPr>
            <a:lvl3pPr marL="1143000" indent="-228600" eaLnBrk="0" hangingPunct="0">
              <a:defRPr sz="1600" b="1">
                <a:solidFill>
                  <a:srgbClr val="000000"/>
                </a:solidFill>
                <a:latin typeface="Arial" pitchFamily="34" charset="0"/>
                <a:ea typeface="ＭＳ Ｐゴシック" pitchFamily="34" charset="-128"/>
              </a:defRPr>
            </a:lvl3pPr>
            <a:lvl4pPr marL="1600200" indent="-228600" eaLnBrk="0" hangingPunct="0">
              <a:defRPr sz="1600" b="1">
                <a:solidFill>
                  <a:srgbClr val="000000"/>
                </a:solidFill>
                <a:latin typeface="Arial" pitchFamily="34" charset="0"/>
                <a:ea typeface="ＭＳ Ｐゴシック" pitchFamily="34" charset="-128"/>
              </a:defRPr>
            </a:lvl4pPr>
            <a:lvl5pPr marL="2057400" indent="-228600" eaLnBrk="0" hangingPunct="0">
              <a:defRPr sz="1600" b="1">
                <a:solidFill>
                  <a:srgbClr val="000000"/>
                </a:solidFill>
                <a:latin typeface="Arial" pitchFamily="34" charset="0"/>
                <a:ea typeface="ＭＳ Ｐゴシック" pitchFamily="34" charset="-128"/>
              </a:defRPr>
            </a:lvl5pPr>
            <a:lvl6pPr marL="2514600" indent="-228600" eaLnBrk="0" fontAlgn="base" hangingPunct="0">
              <a:spcBef>
                <a:spcPct val="0"/>
              </a:spcBef>
              <a:spcAft>
                <a:spcPct val="0"/>
              </a:spcAft>
              <a:defRPr sz="1600" b="1">
                <a:solidFill>
                  <a:srgbClr val="000000"/>
                </a:solidFill>
                <a:latin typeface="Arial" pitchFamily="34" charset="0"/>
                <a:ea typeface="ＭＳ Ｐゴシック" pitchFamily="34" charset="-128"/>
              </a:defRPr>
            </a:lvl6pPr>
            <a:lvl7pPr marL="2971800" indent="-228600" eaLnBrk="0" fontAlgn="base" hangingPunct="0">
              <a:spcBef>
                <a:spcPct val="0"/>
              </a:spcBef>
              <a:spcAft>
                <a:spcPct val="0"/>
              </a:spcAft>
              <a:defRPr sz="1600" b="1">
                <a:solidFill>
                  <a:srgbClr val="000000"/>
                </a:solidFill>
                <a:latin typeface="Arial" pitchFamily="34" charset="0"/>
                <a:ea typeface="ＭＳ Ｐゴシック" pitchFamily="34" charset="-128"/>
              </a:defRPr>
            </a:lvl7pPr>
            <a:lvl8pPr marL="3429000" indent="-228600" eaLnBrk="0" fontAlgn="base" hangingPunct="0">
              <a:spcBef>
                <a:spcPct val="0"/>
              </a:spcBef>
              <a:spcAft>
                <a:spcPct val="0"/>
              </a:spcAft>
              <a:defRPr sz="1600" b="1">
                <a:solidFill>
                  <a:srgbClr val="000000"/>
                </a:solidFill>
                <a:latin typeface="Arial" pitchFamily="34" charset="0"/>
                <a:ea typeface="ＭＳ Ｐゴシック" pitchFamily="34" charset="-128"/>
              </a:defRPr>
            </a:lvl8pPr>
            <a:lvl9pPr marL="3886200" indent="-228600" eaLnBrk="0" fontAlgn="base" hangingPunct="0">
              <a:spcBef>
                <a:spcPct val="0"/>
              </a:spcBef>
              <a:spcAft>
                <a:spcPct val="0"/>
              </a:spcAft>
              <a:defRPr sz="1600" b="1">
                <a:solidFill>
                  <a:srgbClr val="000000"/>
                </a:solidFill>
                <a:latin typeface="Arial" pitchFamily="34" charset="0"/>
                <a:ea typeface="ＭＳ Ｐゴシック" pitchFamily="34" charset="-128"/>
              </a:defRPr>
            </a:lvl9pPr>
          </a:lstStyle>
          <a:p>
            <a:pPr algn="r" eaLnBrk="1" hangingPunct="1">
              <a:defRPr/>
            </a:pPr>
            <a:fld id="{AB954501-EA0C-4A48-BDAF-5F081BF9CB5F}" type="slidenum">
              <a:rPr lang="en-US" smtClean="0"/>
              <a:pPr algn="r" eaLnBrk="1" hangingPunct="1">
                <a:defRPr/>
              </a:pPr>
              <a:t>‹#›</a:t>
            </a:fld>
            <a:endParaRPr lang="en-US" dirty="0" smtClean="0"/>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9440" y="6361726"/>
            <a:ext cx="7699248" cy="323088"/>
          </a:xfrm>
          <a:prstGeom prst="rect">
            <a:avLst/>
          </a:prstGeom>
        </p:spPr>
      </p:pic>
    </p:spTree>
  </p:cSld>
  <p:clrMap bg1="lt1" tx1="dk1" bg2="lt2" tx2="dk2" accent1="accent1" accent2="accent2" accent3="accent3" accent4="accent4" accent5="accent5" accent6="accent6" hlink="hlink" folHlink="folHlink"/>
  <p:sldLayoutIdLst>
    <p:sldLayoutId id="2147485094" r:id="rId1"/>
    <p:sldLayoutId id="2147485138" r:id="rId2"/>
    <p:sldLayoutId id="2147485095" r:id="rId3"/>
    <p:sldLayoutId id="2147485148" r:id="rId4"/>
  </p:sldLayoutIdLst>
  <p:txStyles>
    <p:titleStyle>
      <a:lvl1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1pPr>
      <a:lvl2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2pPr>
      <a:lvl3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3pPr>
      <a:lvl4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4pPr>
      <a:lvl5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5pPr>
      <a:lvl6pPr marL="456975" algn="ctr" rtl="0" eaLnBrk="1" fontAlgn="base" hangingPunct="1">
        <a:spcBef>
          <a:spcPct val="0"/>
        </a:spcBef>
        <a:spcAft>
          <a:spcPct val="0"/>
        </a:spcAft>
        <a:defRPr sz="4400">
          <a:solidFill>
            <a:schemeClr val="tx2"/>
          </a:solidFill>
          <a:latin typeface="Arial" charset="0"/>
          <a:ea typeface="ＭＳ Ｐゴシック" pitchFamily="-96" charset="-128"/>
        </a:defRPr>
      </a:lvl6pPr>
      <a:lvl7pPr marL="913948" algn="ctr" rtl="0" eaLnBrk="1" fontAlgn="base" hangingPunct="1">
        <a:spcBef>
          <a:spcPct val="0"/>
        </a:spcBef>
        <a:spcAft>
          <a:spcPct val="0"/>
        </a:spcAft>
        <a:defRPr sz="4400">
          <a:solidFill>
            <a:schemeClr val="tx2"/>
          </a:solidFill>
          <a:latin typeface="Arial" charset="0"/>
          <a:ea typeface="ＭＳ Ｐゴシック" pitchFamily="-96" charset="-128"/>
        </a:defRPr>
      </a:lvl7pPr>
      <a:lvl8pPr marL="1370921" algn="ctr" rtl="0" eaLnBrk="1" fontAlgn="base" hangingPunct="1">
        <a:spcBef>
          <a:spcPct val="0"/>
        </a:spcBef>
        <a:spcAft>
          <a:spcPct val="0"/>
        </a:spcAft>
        <a:defRPr sz="4400">
          <a:solidFill>
            <a:schemeClr val="tx2"/>
          </a:solidFill>
          <a:latin typeface="Arial" charset="0"/>
          <a:ea typeface="ＭＳ Ｐゴシック" pitchFamily="-96" charset="-128"/>
        </a:defRPr>
      </a:lvl8pPr>
      <a:lvl9pPr marL="1827896" algn="ctr" rtl="0" eaLnBrk="1" fontAlgn="base" hangingPunct="1">
        <a:spcBef>
          <a:spcPct val="0"/>
        </a:spcBef>
        <a:spcAft>
          <a:spcPct val="0"/>
        </a:spcAft>
        <a:defRPr sz="4400">
          <a:solidFill>
            <a:schemeClr val="tx2"/>
          </a:solidFill>
          <a:latin typeface="Arial" charset="0"/>
          <a:ea typeface="ＭＳ Ｐゴシック" pitchFamily="-96" charset="-128"/>
        </a:defRPr>
      </a:lvl9pPr>
    </p:titleStyle>
    <p:bodyStyle>
      <a:lvl1pPr marL="339725" indent="-339725" algn="l" rtl="0" eaLnBrk="1" fontAlgn="base" hangingPunct="1">
        <a:spcBef>
          <a:spcPct val="20000"/>
        </a:spcBef>
        <a:spcAft>
          <a:spcPct val="0"/>
        </a:spcAft>
        <a:buChar char="•"/>
        <a:defRPr sz="2800">
          <a:solidFill>
            <a:schemeClr val="tx1"/>
          </a:solidFill>
          <a:latin typeface="+mn-lt"/>
          <a:ea typeface="ＭＳ Ｐゴシック" pitchFamily="34" charset="-128"/>
          <a:cs typeface="MS PGothic"/>
        </a:defRPr>
      </a:lvl1pPr>
      <a:lvl2pPr marL="739775" indent="-282575" algn="l" rtl="0" eaLnBrk="1" fontAlgn="base" hangingPunct="1">
        <a:spcBef>
          <a:spcPct val="20000"/>
        </a:spcBef>
        <a:spcAft>
          <a:spcPct val="0"/>
        </a:spcAft>
        <a:buChar char="–"/>
        <a:defRPr sz="1400">
          <a:solidFill>
            <a:schemeClr val="tx1"/>
          </a:solidFill>
          <a:latin typeface="+mn-lt"/>
          <a:ea typeface="ＭＳ Ｐゴシック" pitchFamily="34" charset="-128"/>
          <a:cs typeface="MS PGothic"/>
        </a:defRPr>
      </a:lvl2pPr>
      <a:lvl3pPr marL="1139825" indent="-225425" algn="l" rtl="0" eaLnBrk="1" fontAlgn="base" hangingPunct="1">
        <a:spcBef>
          <a:spcPct val="20000"/>
        </a:spcBef>
        <a:spcAft>
          <a:spcPct val="0"/>
        </a:spcAft>
        <a:buChar char="•"/>
        <a:defRPr sz="1300">
          <a:solidFill>
            <a:schemeClr val="tx1"/>
          </a:solidFill>
          <a:latin typeface="+mn-lt"/>
          <a:ea typeface="ＭＳ Ｐゴシック" pitchFamily="34" charset="-128"/>
          <a:cs typeface="MS PGothic"/>
        </a:defRPr>
      </a:lvl3pPr>
      <a:lvl4pPr marL="1595438" indent="-223838" algn="l" rtl="0" eaLnBrk="1" fontAlgn="base" hangingPunct="1">
        <a:spcBef>
          <a:spcPct val="20000"/>
        </a:spcBef>
        <a:spcAft>
          <a:spcPct val="0"/>
        </a:spcAft>
        <a:buChar char="–"/>
        <a:defRPr sz="1100">
          <a:solidFill>
            <a:schemeClr val="tx1"/>
          </a:solidFill>
          <a:latin typeface="+mn-lt"/>
          <a:ea typeface="ＭＳ Ｐゴシック" pitchFamily="34" charset="-128"/>
          <a:cs typeface="MS PGothic"/>
        </a:defRPr>
      </a:lvl4pPr>
      <a:lvl5pPr marL="2052638" indent="-225425" algn="l" rtl="0" eaLnBrk="1" fontAlgn="base" hangingPunct="1">
        <a:spcBef>
          <a:spcPct val="20000"/>
        </a:spcBef>
        <a:spcAft>
          <a:spcPct val="0"/>
        </a:spcAft>
        <a:buChar char="»"/>
        <a:defRPr sz="1100">
          <a:solidFill>
            <a:schemeClr val="tx1"/>
          </a:solidFill>
          <a:latin typeface="+mn-lt"/>
          <a:ea typeface="ＭＳ Ｐゴシック" pitchFamily="34" charset="-128"/>
          <a:cs typeface="MS PGothic"/>
        </a:defRPr>
      </a:lvl5pPr>
      <a:lvl6pPr marL="2513356" indent="-228486" algn="l" rtl="0" eaLnBrk="1" fontAlgn="base" hangingPunct="1">
        <a:spcBef>
          <a:spcPct val="20000"/>
        </a:spcBef>
        <a:spcAft>
          <a:spcPct val="0"/>
        </a:spcAft>
        <a:buChar char="»"/>
        <a:defRPr sz="2000">
          <a:solidFill>
            <a:schemeClr val="tx1"/>
          </a:solidFill>
          <a:latin typeface="+mn-lt"/>
          <a:ea typeface="+mn-ea"/>
        </a:defRPr>
      </a:lvl6pPr>
      <a:lvl7pPr marL="2970331" indent="-228486" algn="l" rtl="0" eaLnBrk="1" fontAlgn="base" hangingPunct="1">
        <a:spcBef>
          <a:spcPct val="20000"/>
        </a:spcBef>
        <a:spcAft>
          <a:spcPct val="0"/>
        </a:spcAft>
        <a:buChar char="»"/>
        <a:defRPr sz="2000">
          <a:solidFill>
            <a:schemeClr val="tx1"/>
          </a:solidFill>
          <a:latin typeface="+mn-lt"/>
          <a:ea typeface="+mn-ea"/>
        </a:defRPr>
      </a:lvl7pPr>
      <a:lvl8pPr marL="3427304" indent="-228486" algn="l" rtl="0" eaLnBrk="1" fontAlgn="base" hangingPunct="1">
        <a:spcBef>
          <a:spcPct val="20000"/>
        </a:spcBef>
        <a:spcAft>
          <a:spcPct val="0"/>
        </a:spcAft>
        <a:buChar char="»"/>
        <a:defRPr sz="2000">
          <a:solidFill>
            <a:schemeClr val="tx1"/>
          </a:solidFill>
          <a:latin typeface="+mn-lt"/>
          <a:ea typeface="+mn-ea"/>
        </a:defRPr>
      </a:lvl8pPr>
      <a:lvl9pPr marL="3884279" indent="-228486"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3948" rtl="0" eaLnBrk="1" latinLnBrk="0" hangingPunct="1">
        <a:defRPr sz="1800" kern="1200">
          <a:solidFill>
            <a:schemeClr val="tx1"/>
          </a:solidFill>
          <a:latin typeface="+mn-lt"/>
          <a:ea typeface="+mn-ea"/>
          <a:cs typeface="+mn-cs"/>
        </a:defRPr>
      </a:lvl1pPr>
      <a:lvl2pPr marL="456975" algn="l" defTabSz="913948" rtl="0" eaLnBrk="1" latinLnBrk="0" hangingPunct="1">
        <a:defRPr sz="1800" kern="1200">
          <a:solidFill>
            <a:schemeClr val="tx1"/>
          </a:solidFill>
          <a:latin typeface="+mn-lt"/>
          <a:ea typeface="+mn-ea"/>
          <a:cs typeface="+mn-cs"/>
        </a:defRPr>
      </a:lvl2pPr>
      <a:lvl3pPr marL="913948" algn="l" defTabSz="913948" rtl="0" eaLnBrk="1" latinLnBrk="0" hangingPunct="1">
        <a:defRPr sz="1800" kern="1200">
          <a:solidFill>
            <a:schemeClr val="tx1"/>
          </a:solidFill>
          <a:latin typeface="+mn-lt"/>
          <a:ea typeface="+mn-ea"/>
          <a:cs typeface="+mn-cs"/>
        </a:defRPr>
      </a:lvl3pPr>
      <a:lvl4pPr marL="1370921" algn="l" defTabSz="913948" rtl="0" eaLnBrk="1" latinLnBrk="0" hangingPunct="1">
        <a:defRPr sz="1800" kern="1200">
          <a:solidFill>
            <a:schemeClr val="tx1"/>
          </a:solidFill>
          <a:latin typeface="+mn-lt"/>
          <a:ea typeface="+mn-ea"/>
          <a:cs typeface="+mn-cs"/>
        </a:defRPr>
      </a:lvl4pPr>
      <a:lvl5pPr marL="1827896" algn="l" defTabSz="913948" rtl="0" eaLnBrk="1" latinLnBrk="0" hangingPunct="1">
        <a:defRPr sz="1800" kern="1200">
          <a:solidFill>
            <a:schemeClr val="tx1"/>
          </a:solidFill>
          <a:latin typeface="+mn-lt"/>
          <a:ea typeface="+mn-ea"/>
          <a:cs typeface="+mn-cs"/>
        </a:defRPr>
      </a:lvl5pPr>
      <a:lvl6pPr marL="2284869" algn="l" defTabSz="913948" rtl="0" eaLnBrk="1" latinLnBrk="0" hangingPunct="1">
        <a:defRPr sz="1800" kern="1200">
          <a:solidFill>
            <a:schemeClr val="tx1"/>
          </a:solidFill>
          <a:latin typeface="+mn-lt"/>
          <a:ea typeface="+mn-ea"/>
          <a:cs typeface="+mn-cs"/>
        </a:defRPr>
      </a:lvl6pPr>
      <a:lvl7pPr marL="2741844" algn="l" defTabSz="913948" rtl="0" eaLnBrk="1" latinLnBrk="0" hangingPunct="1">
        <a:defRPr sz="1800" kern="1200">
          <a:solidFill>
            <a:schemeClr val="tx1"/>
          </a:solidFill>
          <a:latin typeface="+mn-lt"/>
          <a:ea typeface="+mn-ea"/>
          <a:cs typeface="+mn-cs"/>
        </a:defRPr>
      </a:lvl7pPr>
      <a:lvl8pPr marL="3198817" algn="l" defTabSz="913948" rtl="0" eaLnBrk="1" latinLnBrk="0" hangingPunct="1">
        <a:defRPr sz="1800" kern="1200">
          <a:solidFill>
            <a:schemeClr val="tx1"/>
          </a:solidFill>
          <a:latin typeface="+mn-lt"/>
          <a:ea typeface="+mn-ea"/>
          <a:cs typeface="+mn-cs"/>
        </a:defRPr>
      </a:lvl8pPr>
      <a:lvl9pPr marL="3655792" algn="l" defTabSz="91394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5" name="Picture 10" descr="PPT values"/>
          <p:cNvPicPr>
            <a:picLocks noChangeAspect="1" noChangeArrowheads="1"/>
          </p:cNvPicPr>
          <p:nvPr/>
        </p:nvPicPr>
        <p:blipFill>
          <a:blip r:embed="rId8" cstate="print"/>
          <a:srcRect/>
          <a:stretch>
            <a:fillRect/>
          </a:stretch>
        </p:blipFill>
        <p:spPr bwMode="auto">
          <a:xfrm>
            <a:off x="2819388" y="6600326"/>
            <a:ext cx="5942989" cy="145394"/>
          </a:xfrm>
          <a:prstGeom prst="rect">
            <a:avLst/>
          </a:prstGeom>
          <a:noFill/>
          <a:ln w="9525">
            <a:noFill/>
            <a:miter lim="800000"/>
            <a:headEnd/>
            <a:tailEnd/>
          </a:ln>
        </p:spPr>
      </p:pic>
      <p:pic>
        <p:nvPicPr>
          <p:cNvPr id="3076" name="Picture 11" descr="PPT inside"/>
          <p:cNvPicPr>
            <a:picLocks noChangeAspect="1" noChangeArrowheads="1"/>
          </p:cNvPicPr>
          <p:nvPr/>
        </p:nvPicPr>
        <p:blipFill>
          <a:blip r:embed="rId9" cstate="print"/>
          <a:srcRect t="19157" b="25415"/>
          <a:stretch>
            <a:fillRect/>
          </a:stretch>
        </p:blipFill>
        <p:spPr bwMode="auto">
          <a:xfrm>
            <a:off x="1" y="5"/>
            <a:ext cx="9144000" cy="872365"/>
          </a:xfrm>
          <a:prstGeom prst="rect">
            <a:avLst/>
          </a:prstGeom>
          <a:noFill/>
          <a:ln w="9525">
            <a:noFill/>
            <a:miter lim="800000"/>
            <a:headEnd/>
            <a:tailEnd/>
          </a:ln>
        </p:spPr>
      </p:pic>
      <p:sp>
        <p:nvSpPr>
          <p:cNvPr id="3077" name="Rectangle 7"/>
          <p:cNvSpPr>
            <a:spLocks noGrp="1" noChangeArrowheads="1"/>
          </p:cNvSpPr>
          <p:nvPr>
            <p:ph type="title"/>
          </p:nvPr>
        </p:nvSpPr>
        <p:spPr bwMode="auto">
          <a:xfrm>
            <a:off x="1052518" y="5"/>
            <a:ext cx="7300396" cy="872365"/>
          </a:xfrm>
          <a:prstGeom prst="rect">
            <a:avLst/>
          </a:prstGeom>
          <a:noFill/>
          <a:ln w="9525">
            <a:noFill/>
            <a:miter lim="800000"/>
            <a:headEnd/>
            <a:tailEnd/>
          </a:ln>
        </p:spPr>
        <p:txBody>
          <a:bodyPr vert="horz" wrap="square" lIns="80105" tIns="40053" rIns="80105" bIns="40053" numCol="1" anchor="ctr" anchorCtr="0" compatLnSpc="1">
            <a:prstTxWarp prst="textNoShape">
              <a:avLst/>
            </a:prstTxWarp>
          </a:bodyPr>
          <a:lstStyle/>
          <a:p>
            <a:pPr lvl="0"/>
            <a:r>
              <a:rPr lang="en-US" smtClean="0"/>
              <a:t>Click to edit Master title style</a:t>
            </a:r>
          </a:p>
        </p:txBody>
      </p:sp>
      <p:sp>
        <p:nvSpPr>
          <p:cNvPr id="3078" name="Rectangle 8"/>
          <p:cNvSpPr>
            <a:spLocks noGrp="1" noChangeArrowheads="1"/>
          </p:cNvSpPr>
          <p:nvPr>
            <p:ph type="body" idx="1"/>
          </p:nvPr>
        </p:nvSpPr>
        <p:spPr bwMode="auto">
          <a:xfrm>
            <a:off x="152029" y="1079663"/>
            <a:ext cx="8852089" cy="4904535"/>
          </a:xfrm>
          <a:prstGeom prst="rect">
            <a:avLst/>
          </a:prstGeom>
          <a:noFill/>
          <a:ln w="9525">
            <a:noFill/>
            <a:miter lim="800000"/>
            <a:headEnd/>
            <a:tailEnd/>
          </a:ln>
        </p:spPr>
        <p:txBody>
          <a:bodyPr vert="horz" wrap="square" lIns="80105" tIns="40053" rIns="80105" bIns="400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TextBox 6"/>
          <p:cNvSpPr txBox="1"/>
          <p:nvPr/>
        </p:nvSpPr>
        <p:spPr>
          <a:xfrm>
            <a:off x="8548483" y="6538421"/>
            <a:ext cx="595521" cy="265574"/>
          </a:xfrm>
          <a:prstGeom prst="rect">
            <a:avLst/>
          </a:prstGeom>
          <a:noFill/>
        </p:spPr>
        <p:txBody>
          <a:bodyPr wrap="square" lIns="80125" tIns="40063" rIns="80125" bIns="40063" rtlCol="0">
            <a:spAutoFit/>
          </a:bodyPr>
          <a:lstStyle/>
          <a:p>
            <a:pPr algn="r" defTabSz="913948" fontAlgn="auto">
              <a:spcBef>
                <a:spcPts val="0"/>
              </a:spcBef>
              <a:spcAft>
                <a:spcPts val="0"/>
              </a:spcAft>
            </a:pPr>
            <a:fld id="{8E51977C-C8E1-4C68-B388-384147FE8615}" type="slidenum">
              <a:rPr lang="en-US" sz="1200" b="0" smtClean="0">
                <a:solidFill>
                  <a:prstClr val="black"/>
                </a:solidFill>
                <a:latin typeface="Arial Narrow" pitchFamily="34" charset="0"/>
                <a:ea typeface="ＭＳ Ｐゴシック"/>
              </a:rPr>
              <a:pPr algn="r" defTabSz="913948" fontAlgn="auto">
                <a:spcBef>
                  <a:spcPts val="0"/>
                </a:spcBef>
                <a:spcAft>
                  <a:spcPts val="0"/>
                </a:spcAft>
              </a:pPr>
              <a:t>‹#›</a:t>
            </a:fld>
            <a:endParaRPr lang="en-US" sz="1200" b="0" dirty="0">
              <a:solidFill>
                <a:prstClr val="black"/>
              </a:solidFill>
              <a:latin typeface="Arial Narrow" pitchFamily="34" charset="0"/>
              <a:ea typeface="ＭＳ Ｐゴシック"/>
            </a:endParaRPr>
          </a:p>
        </p:txBody>
      </p:sp>
    </p:spTree>
    <p:extLst>
      <p:ext uri="{BB962C8B-B14F-4D97-AF65-F5344CB8AC3E}">
        <p14:creationId xmlns:p14="http://schemas.microsoft.com/office/powerpoint/2010/main" val="4210263132"/>
      </p:ext>
    </p:extLst>
  </p:cSld>
  <p:clrMap bg1="lt1" tx1="dk1" bg2="lt2" tx2="dk2" accent1="accent1" accent2="accent2" accent3="accent3" accent4="accent4" accent5="accent5" accent6="accent6" hlink="hlink" folHlink="folHlink"/>
  <p:sldLayoutIdLst>
    <p:sldLayoutId id="2147485140" r:id="rId1"/>
    <p:sldLayoutId id="2147485141" r:id="rId2"/>
    <p:sldLayoutId id="2147485142" r:id="rId3"/>
    <p:sldLayoutId id="2147485143" r:id="rId4"/>
    <p:sldLayoutId id="2147485144" r:id="rId5"/>
    <p:sldLayoutId id="2147485145" r:id="rId6"/>
  </p:sldLayoutIdLst>
  <p:txStyles>
    <p:titleStyle>
      <a:lvl1pPr algn="l" rtl="0" eaLnBrk="1" fontAlgn="base" hangingPunct="1">
        <a:spcBef>
          <a:spcPct val="0"/>
        </a:spcBef>
        <a:spcAft>
          <a:spcPct val="0"/>
        </a:spcAft>
        <a:defRPr sz="2800" b="1">
          <a:solidFill>
            <a:schemeClr val="bg1"/>
          </a:solidFill>
          <a:latin typeface="Arial Narrow" pitchFamily="34" charset="0"/>
          <a:ea typeface="MS PGothic" pitchFamily="34" charset="-128"/>
          <a:cs typeface="Arial Narrow" pitchFamily="34" charset="0"/>
        </a:defRPr>
      </a:lvl1pPr>
      <a:lvl2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2pPr>
      <a:lvl3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3pPr>
      <a:lvl4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4pPr>
      <a:lvl5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5pPr>
      <a:lvl6pPr marL="456805" algn="ctr" rtl="0" eaLnBrk="1" fontAlgn="base" hangingPunct="1">
        <a:spcBef>
          <a:spcPct val="0"/>
        </a:spcBef>
        <a:spcAft>
          <a:spcPct val="0"/>
        </a:spcAft>
        <a:defRPr sz="4400">
          <a:solidFill>
            <a:schemeClr val="tx2"/>
          </a:solidFill>
          <a:latin typeface="Arial" charset="0"/>
          <a:ea typeface="ＭＳ Ｐゴシック" pitchFamily="-96" charset="-128"/>
        </a:defRPr>
      </a:lvl6pPr>
      <a:lvl7pPr marL="913609" algn="ctr" rtl="0" eaLnBrk="1" fontAlgn="base" hangingPunct="1">
        <a:spcBef>
          <a:spcPct val="0"/>
        </a:spcBef>
        <a:spcAft>
          <a:spcPct val="0"/>
        </a:spcAft>
        <a:defRPr sz="4400">
          <a:solidFill>
            <a:schemeClr val="tx2"/>
          </a:solidFill>
          <a:latin typeface="Arial" charset="0"/>
          <a:ea typeface="ＭＳ Ｐゴシック" pitchFamily="-96" charset="-128"/>
        </a:defRPr>
      </a:lvl7pPr>
      <a:lvl8pPr marL="1370413" algn="ctr" rtl="0" eaLnBrk="1" fontAlgn="base" hangingPunct="1">
        <a:spcBef>
          <a:spcPct val="0"/>
        </a:spcBef>
        <a:spcAft>
          <a:spcPct val="0"/>
        </a:spcAft>
        <a:defRPr sz="4400">
          <a:solidFill>
            <a:schemeClr val="tx2"/>
          </a:solidFill>
          <a:latin typeface="Arial" charset="0"/>
          <a:ea typeface="ＭＳ Ｐゴシック" pitchFamily="-96" charset="-128"/>
        </a:defRPr>
      </a:lvl8pPr>
      <a:lvl9pPr marL="1827218" algn="ctr" rtl="0" eaLnBrk="1" fontAlgn="base" hangingPunct="1">
        <a:spcBef>
          <a:spcPct val="0"/>
        </a:spcBef>
        <a:spcAft>
          <a:spcPct val="0"/>
        </a:spcAft>
        <a:defRPr sz="4400">
          <a:solidFill>
            <a:schemeClr val="tx2"/>
          </a:solidFill>
          <a:latin typeface="Arial" charset="0"/>
          <a:ea typeface="ＭＳ Ｐゴシック" pitchFamily="-96" charset="-128"/>
        </a:defRPr>
      </a:lvl9pPr>
    </p:titleStyle>
    <p:bodyStyle>
      <a:lvl1pPr marL="342158" indent="-342158" algn="l" rtl="0" eaLnBrk="1" fontAlgn="base" hangingPunct="1">
        <a:spcBef>
          <a:spcPct val="20000"/>
        </a:spcBef>
        <a:spcAft>
          <a:spcPct val="0"/>
        </a:spcAft>
        <a:buChar char="•"/>
        <a:defRPr sz="2800">
          <a:solidFill>
            <a:schemeClr val="tx1"/>
          </a:solidFill>
          <a:latin typeface="Arial Narrow" pitchFamily="34" charset="0"/>
          <a:ea typeface="Verdana" pitchFamily="34" charset="0"/>
          <a:cs typeface="Verdana" pitchFamily="34" charset="0"/>
        </a:defRPr>
      </a:lvl1pPr>
      <a:lvl2pPr marL="741349" indent="-285134" algn="l" rtl="0" eaLnBrk="1" fontAlgn="base" hangingPunct="1">
        <a:spcBef>
          <a:spcPct val="20000"/>
        </a:spcBef>
        <a:spcAft>
          <a:spcPct val="0"/>
        </a:spcAft>
        <a:buChar char="–"/>
        <a:defRPr sz="1400">
          <a:solidFill>
            <a:schemeClr val="tx1"/>
          </a:solidFill>
          <a:latin typeface="Arial Narrow" pitchFamily="34" charset="0"/>
          <a:ea typeface="Verdana" pitchFamily="34" charset="0"/>
          <a:cs typeface="Verdana" pitchFamily="34" charset="0"/>
        </a:defRPr>
      </a:lvl2pPr>
      <a:lvl3pPr marL="1141928" indent="-228109" algn="l" rtl="0" eaLnBrk="1" fontAlgn="base" hangingPunct="1">
        <a:spcBef>
          <a:spcPct val="20000"/>
        </a:spcBef>
        <a:spcAft>
          <a:spcPct val="0"/>
        </a:spcAft>
        <a:buChar char="•"/>
        <a:defRPr sz="1300">
          <a:solidFill>
            <a:schemeClr val="tx1"/>
          </a:solidFill>
          <a:latin typeface="Arial Narrow" pitchFamily="34" charset="0"/>
          <a:ea typeface="Verdana" pitchFamily="34" charset="0"/>
          <a:cs typeface="Verdana" pitchFamily="34" charset="0"/>
        </a:defRPr>
      </a:lvl3pPr>
      <a:lvl4pPr marL="1596754" indent="-226718" algn="l" rtl="0" eaLnBrk="1" fontAlgn="base" hangingPunct="1">
        <a:spcBef>
          <a:spcPct val="20000"/>
        </a:spcBef>
        <a:spcAft>
          <a:spcPct val="0"/>
        </a:spcAft>
        <a:buChar char="–"/>
        <a:defRPr sz="1100">
          <a:solidFill>
            <a:schemeClr val="tx1"/>
          </a:solidFill>
          <a:latin typeface="Arial Narrow" pitchFamily="34" charset="0"/>
          <a:ea typeface="Verdana" pitchFamily="34" charset="0"/>
          <a:cs typeface="Verdana" pitchFamily="34" charset="0"/>
        </a:defRPr>
      </a:lvl4pPr>
      <a:lvl5pPr marL="2054362" indent="-228109" algn="l" rtl="0" eaLnBrk="1" fontAlgn="base" hangingPunct="1">
        <a:spcBef>
          <a:spcPct val="20000"/>
        </a:spcBef>
        <a:spcAft>
          <a:spcPct val="0"/>
        </a:spcAft>
        <a:buChar char="»"/>
        <a:defRPr sz="1100">
          <a:solidFill>
            <a:schemeClr val="tx1"/>
          </a:solidFill>
          <a:latin typeface="Arial Narrow" pitchFamily="34" charset="0"/>
          <a:ea typeface="Verdana" pitchFamily="34" charset="0"/>
          <a:cs typeface="Verdana" pitchFamily="34" charset="0"/>
        </a:defRPr>
      </a:lvl5pPr>
      <a:lvl6pPr marL="2512424" indent="-228401" algn="l" rtl="0" eaLnBrk="1" fontAlgn="base" hangingPunct="1">
        <a:spcBef>
          <a:spcPct val="20000"/>
        </a:spcBef>
        <a:spcAft>
          <a:spcPct val="0"/>
        </a:spcAft>
        <a:buChar char="»"/>
        <a:defRPr sz="2000">
          <a:solidFill>
            <a:schemeClr val="tx1"/>
          </a:solidFill>
          <a:latin typeface="+mn-lt"/>
          <a:ea typeface="+mn-ea"/>
        </a:defRPr>
      </a:lvl6pPr>
      <a:lvl7pPr marL="2969229" indent="-228401" algn="l" rtl="0" eaLnBrk="1" fontAlgn="base" hangingPunct="1">
        <a:spcBef>
          <a:spcPct val="20000"/>
        </a:spcBef>
        <a:spcAft>
          <a:spcPct val="0"/>
        </a:spcAft>
        <a:buChar char="»"/>
        <a:defRPr sz="2000">
          <a:solidFill>
            <a:schemeClr val="tx1"/>
          </a:solidFill>
          <a:latin typeface="+mn-lt"/>
          <a:ea typeface="+mn-ea"/>
        </a:defRPr>
      </a:lvl7pPr>
      <a:lvl8pPr marL="3426033" indent="-228401" algn="l" rtl="0" eaLnBrk="1" fontAlgn="base" hangingPunct="1">
        <a:spcBef>
          <a:spcPct val="20000"/>
        </a:spcBef>
        <a:spcAft>
          <a:spcPct val="0"/>
        </a:spcAft>
        <a:buChar char="»"/>
        <a:defRPr sz="2000">
          <a:solidFill>
            <a:schemeClr val="tx1"/>
          </a:solidFill>
          <a:latin typeface="+mn-lt"/>
          <a:ea typeface="+mn-ea"/>
        </a:defRPr>
      </a:lvl8pPr>
      <a:lvl9pPr marL="3882839" indent="-228401"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3609" rtl="0" eaLnBrk="1" latinLnBrk="0" hangingPunct="1">
        <a:defRPr sz="1800" kern="1200">
          <a:solidFill>
            <a:schemeClr val="tx1"/>
          </a:solidFill>
          <a:latin typeface="+mn-lt"/>
          <a:ea typeface="+mn-ea"/>
          <a:cs typeface="+mn-cs"/>
        </a:defRPr>
      </a:lvl1pPr>
      <a:lvl2pPr marL="456805" algn="l" defTabSz="913609" rtl="0" eaLnBrk="1" latinLnBrk="0" hangingPunct="1">
        <a:defRPr sz="1800" kern="1200">
          <a:solidFill>
            <a:schemeClr val="tx1"/>
          </a:solidFill>
          <a:latin typeface="+mn-lt"/>
          <a:ea typeface="+mn-ea"/>
          <a:cs typeface="+mn-cs"/>
        </a:defRPr>
      </a:lvl2pPr>
      <a:lvl3pPr marL="913609" algn="l" defTabSz="913609" rtl="0" eaLnBrk="1" latinLnBrk="0" hangingPunct="1">
        <a:defRPr sz="1800" kern="1200">
          <a:solidFill>
            <a:schemeClr val="tx1"/>
          </a:solidFill>
          <a:latin typeface="+mn-lt"/>
          <a:ea typeface="+mn-ea"/>
          <a:cs typeface="+mn-cs"/>
        </a:defRPr>
      </a:lvl3pPr>
      <a:lvl4pPr marL="1370413" algn="l" defTabSz="913609" rtl="0" eaLnBrk="1" latinLnBrk="0" hangingPunct="1">
        <a:defRPr sz="1800" kern="1200">
          <a:solidFill>
            <a:schemeClr val="tx1"/>
          </a:solidFill>
          <a:latin typeface="+mn-lt"/>
          <a:ea typeface="+mn-ea"/>
          <a:cs typeface="+mn-cs"/>
        </a:defRPr>
      </a:lvl4pPr>
      <a:lvl5pPr marL="1827218" algn="l" defTabSz="913609" rtl="0" eaLnBrk="1" latinLnBrk="0" hangingPunct="1">
        <a:defRPr sz="1800" kern="1200">
          <a:solidFill>
            <a:schemeClr val="tx1"/>
          </a:solidFill>
          <a:latin typeface="+mn-lt"/>
          <a:ea typeface="+mn-ea"/>
          <a:cs typeface="+mn-cs"/>
        </a:defRPr>
      </a:lvl5pPr>
      <a:lvl6pPr marL="2284021" algn="l" defTabSz="913609" rtl="0" eaLnBrk="1" latinLnBrk="0" hangingPunct="1">
        <a:defRPr sz="1800" kern="1200">
          <a:solidFill>
            <a:schemeClr val="tx1"/>
          </a:solidFill>
          <a:latin typeface="+mn-lt"/>
          <a:ea typeface="+mn-ea"/>
          <a:cs typeface="+mn-cs"/>
        </a:defRPr>
      </a:lvl6pPr>
      <a:lvl7pPr marL="2740827" algn="l" defTabSz="913609" rtl="0" eaLnBrk="1" latinLnBrk="0" hangingPunct="1">
        <a:defRPr sz="1800" kern="1200">
          <a:solidFill>
            <a:schemeClr val="tx1"/>
          </a:solidFill>
          <a:latin typeface="+mn-lt"/>
          <a:ea typeface="+mn-ea"/>
          <a:cs typeface="+mn-cs"/>
        </a:defRPr>
      </a:lvl7pPr>
      <a:lvl8pPr marL="3197631" algn="l" defTabSz="913609" rtl="0" eaLnBrk="1" latinLnBrk="0" hangingPunct="1">
        <a:defRPr sz="1800" kern="1200">
          <a:solidFill>
            <a:schemeClr val="tx1"/>
          </a:solidFill>
          <a:latin typeface="+mn-lt"/>
          <a:ea typeface="+mn-ea"/>
          <a:cs typeface="+mn-cs"/>
        </a:defRPr>
      </a:lvl8pPr>
      <a:lvl9pPr marL="3654436" algn="l" defTabSz="9136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3200400"/>
            <a:ext cx="5715000" cy="1371600"/>
          </a:xfrm>
        </p:spPr>
        <p:txBody>
          <a:bodyPr/>
          <a:lstStyle/>
          <a:p>
            <a:pPr algn="r"/>
            <a:r>
              <a:rPr lang="en-US" sz="2400" dirty="0" smtClean="0">
                <a:latin typeface="Cambria" pitchFamily="18" charset="0"/>
              </a:rPr>
              <a:t>GMR  Institute of Technology</a:t>
            </a:r>
            <a:br>
              <a:rPr lang="en-US" sz="2400" dirty="0" smtClean="0">
                <a:latin typeface="Cambria" pitchFamily="18" charset="0"/>
              </a:rPr>
            </a:br>
            <a:r>
              <a:rPr lang="en-US" sz="2000" dirty="0" smtClean="0">
                <a:latin typeface="Cambria" pitchFamily="18" charset="0"/>
              </a:rPr>
              <a:t/>
            </a:r>
            <a:br>
              <a:rPr lang="en-US" sz="2000" dirty="0" smtClean="0">
                <a:latin typeface="Cambria" pitchFamily="18" charset="0"/>
              </a:rPr>
            </a:br>
            <a:endParaRPr lang="en-IN" sz="2000" dirty="0"/>
          </a:p>
        </p:txBody>
      </p:sp>
    </p:spTree>
    <p:extLst>
      <p:ext uri="{BB962C8B-B14F-4D97-AF65-F5344CB8AC3E}">
        <p14:creationId xmlns:p14="http://schemas.microsoft.com/office/powerpoint/2010/main" val="3312972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0" dirty="0" smtClean="0"/>
              <a:t>J </a:t>
            </a:r>
            <a:r>
              <a:rPr lang="en-IN" b="0" u="sng" dirty="0" smtClean="0"/>
              <a:t>Panel</a:t>
            </a:r>
            <a:endParaRPr lang="en-IN" u="sng" dirty="0" smtClean="0"/>
          </a:p>
        </p:txBody>
      </p:sp>
      <p:sp>
        <p:nvSpPr>
          <p:cNvPr id="5" name="Rectangle 4"/>
          <p:cNvSpPr/>
          <p:nvPr/>
        </p:nvSpPr>
        <p:spPr>
          <a:xfrm>
            <a:off x="381000" y="1295401"/>
            <a:ext cx="8229600" cy="4401205"/>
          </a:xfrm>
          <a:prstGeom prst="rect">
            <a:avLst/>
          </a:prstGeom>
        </p:spPr>
        <p:txBody>
          <a:bodyPr wrap="square">
            <a:spAutoFit/>
          </a:bodyPr>
          <a:lstStyle/>
          <a:p>
            <a:pPr>
              <a:buFont typeface="Arial" pitchFamily="34" charset="0"/>
              <a:buChar char="•"/>
            </a:pPr>
            <a:r>
              <a:rPr lang="en-IN" sz="2800" b="0" dirty="0" smtClean="0">
                <a:latin typeface="Times New Roman" pitchFamily="18" charset="0"/>
                <a:cs typeface="Times New Roman" pitchFamily="18" charset="0"/>
              </a:rPr>
              <a:t>The </a:t>
            </a:r>
            <a:r>
              <a:rPr lang="en-IN" sz="2800" b="0" dirty="0" err="1" smtClean="0">
                <a:latin typeface="Times New Roman" pitchFamily="18" charset="0"/>
                <a:cs typeface="Times New Roman" pitchFamily="18" charset="0"/>
              </a:rPr>
              <a:t>JPanel</a:t>
            </a:r>
            <a:r>
              <a:rPr lang="en-IN" sz="2800" b="0" dirty="0" smtClean="0">
                <a:latin typeface="Times New Roman" pitchFamily="18" charset="0"/>
                <a:cs typeface="Times New Roman" pitchFamily="18" charset="0"/>
              </a:rPr>
              <a:t> is a simplest container class. It provides space in which an application can attach any other component. It inherits the </a:t>
            </a:r>
            <a:r>
              <a:rPr lang="en-IN" sz="2800" b="0" dirty="0" err="1" smtClean="0">
                <a:latin typeface="Times New Roman" pitchFamily="18" charset="0"/>
                <a:cs typeface="Times New Roman" pitchFamily="18" charset="0"/>
              </a:rPr>
              <a:t>JComponents</a:t>
            </a:r>
            <a:r>
              <a:rPr lang="en-IN" sz="2800" b="0" dirty="0" smtClean="0">
                <a:latin typeface="Times New Roman" pitchFamily="18" charset="0"/>
                <a:cs typeface="Times New Roman" pitchFamily="18" charset="0"/>
              </a:rPr>
              <a:t> class.</a:t>
            </a:r>
          </a:p>
          <a:p>
            <a:pPr>
              <a:buFont typeface="Arial" pitchFamily="34" charset="0"/>
              <a:buChar char="•"/>
            </a:pPr>
            <a:r>
              <a:rPr lang="en-IN" sz="2800" b="0" dirty="0" smtClean="0">
                <a:latin typeface="Times New Roman" pitchFamily="18" charset="0"/>
                <a:cs typeface="Times New Roman" pitchFamily="18" charset="0"/>
              </a:rPr>
              <a:t>It doesn't have title bar.</a:t>
            </a:r>
          </a:p>
          <a:p>
            <a:pPr>
              <a:buFont typeface="Arial" pitchFamily="34" charset="0"/>
              <a:buChar char="•"/>
            </a:pPr>
            <a:endParaRPr lang="en-IN" sz="2800" b="0" dirty="0" smtClean="0"/>
          </a:p>
          <a:p>
            <a:pPr>
              <a:buFont typeface="Arial" pitchFamily="34" charset="0"/>
              <a:buChar char="•"/>
            </a:pPr>
            <a:r>
              <a:rPr lang="en-IN" sz="2800" dirty="0" err="1" smtClean="0">
                <a:latin typeface="Times New Roman" pitchFamily="18" charset="0"/>
                <a:cs typeface="Times New Roman" pitchFamily="18" charset="0"/>
              </a:rPr>
              <a:t>JPanel</a:t>
            </a:r>
            <a:r>
              <a:rPr lang="en-IN" sz="2800" dirty="0" smtClean="0">
                <a:latin typeface="Times New Roman" pitchFamily="18" charset="0"/>
                <a:cs typeface="Times New Roman" pitchFamily="18" charset="0"/>
              </a:rPr>
              <a:t> class declaration:</a:t>
            </a:r>
          </a:p>
          <a:p>
            <a:pPr>
              <a:buFont typeface="Arial" pitchFamily="34" charset="0"/>
              <a:buChar char="•"/>
            </a:pPr>
            <a:endParaRPr lang="en-IN" sz="2800" b="0" dirty="0" smtClean="0">
              <a:latin typeface="Times New Roman" pitchFamily="18" charset="0"/>
              <a:cs typeface="Times New Roman" pitchFamily="18" charset="0"/>
            </a:endParaRPr>
          </a:p>
          <a:p>
            <a:pPr>
              <a:buFont typeface="Arial" pitchFamily="34" charset="0"/>
              <a:buChar char="•"/>
            </a:pPr>
            <a:r>
              <a:rPr lang="en-IN" sz="2800" b="0" dirty="0" smtClean="0">
                <a:latin typeface="Times New Roman" pitchFamily="18" charset="0"/>
                <a:cs typeface="Times New Roman" pitchFamily="18" charset="0"/>
              </a:rPr>
              <a:t>public class</a:t>
            </a:r>
            <a:r>
              <a:rPr lang="en-IN" sz="2800" b="0" dirty="0" smtClean="0"/>
              <a:t> </a:t>
            </a:r>
            <a:r>
              <a:rPr lang="en-IN" sz="2800" b="0" dirty="0" err="1" smtClean="0">
                <a:latin typeface="Times New Roman" pitchFamily="18" charset="0"/>
                <a:cs typeface="Times New Roman" pitchFamily="18" charset="0"/>
              </a:rPr>
              <a:t>JPanel</a:t>
            </a:r>
            <a:r>
              <a:rPr lang="en-IN" sz="2800" b="0" dirty="0" smtClean="0">
                <a:latin typeface="Times New Roman" pitchFamily="18" charset="0"/>
                <a:cs typeface="Times New Roman" pitchFamily="18" charset="0"/>
              </a:rPr>
              <a:t> extends </a:t>
            </a:r>
            <a:r>
              <a:rPr lang="en-IN" sz="2800" b="0" dirty="0" err="1" smtClean="0">
                <a:latin typeface="Times New Roman" pitchFamily="18" charset="0"/>
                <a:cs typeface="Times New Roman" pitchFamily="18" charset="0"/>
              </a:rPr>
              <a:t>JComponent</a:t>
            </a:r>
            <a:r>
              <a:rPr lang="en-IN" sz="2800" b="0" dirty="0" smtClean="0">
                <a:latin typeface="Times New Roman" pitchFamily="18" charset="0"/>
                <a:cs typeface="Times New Roman" pitchFamily="18" charset="0"/>
              </a:rPr>
              <a:t> implements </a:t>
            </a:r>
          </a:p>
          <a:p>
            <a:pPr>
              <a:buFont typeface="Arial" pitchFamily="34" charset="0"/>
              <a:buChar char="•"/>
            </a:pPr>
            <a:r>
              <a:rPr lang="en-IN" sz="2800" b="0" dirty="0" smtClean="0">
                <a:latin typeface="Times New Roman" pitchFamily="18" charset="0"/>
                <a:cs typeface="Times New Roman" pitchFamily="18" charset="0"/>
              </a:rPr>
              <a:t>Accessible  </a:t>
            </a:r>
          </a:p>
          <a:p>
            <a:pPr>
              <a:buFont typeface="Arial" pitchFamily="34" charset="0"/>
              <a:buChar char="•"/>
            </a:pPr>
            <a:endParaRPr lang="en-IN" sz="28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91401" cy="622300"/>
          </a:xfrm>
        </p:spPr>
        <p:txBody>
          <a:bodyPr/>
          <a:lstStyle/>
          <a:p>
            <a:pPr algn="ctr"/>
            <a:r>
              <a:rPr lang="en-IN" b="0" u="sng" dirty="0" smtClean="0"/>
              <a:t>Java </a:t>
            </a:r>
            <a:r>
              <a:rPr lang="en-IN" b="0" u="sng" dirty="0" err="1" smtClean="0"/>
              <a:t>ActionListener</a:t>
            </a:r>
            <a:r>
              <a:rPr lang="en-IN" b="0" u="sng" dirty="0" smtClean="0"/>
              <a:t> Interface</a:t>
            </a:r>
            <a:br>
              <a:rPr lang="en-IN" b="0" u="sng" dirty="0" smtClean="0"/>
            </a:br>
            <a:endParaRPr lang="en-IN" u="sng" dirty="0"/>
          </a:p>
        </p:txBody>
      </p:sp>
      <p:sp>
        <p:nvSpPr>
          <p:cNvPr id="5" name="Rectangle 4"/>
          <p:cNvSpPr/>
          <p:nvPr/>
        </p:nvSpPr>
        <p:spPr>
          <a:xfrm>
            <a:off x="228600" y="1219201"/>
            <a:ext cx="8610600" cy="4031873"/>
          </a:xfrm>
          <a:prstGeom prst="rect">
            <a:avLst/>
          </a:prstGeom>
        </p:spPr>
        <p:txBody>
          <a:bodyPr wrap="square">
            <a:spAutoFit/>
          </a:bodyPr>
          <a:lstStyle/>
          <a:p>
            <a:pPr>
              <a:buFont typeface="Arial" pitchFamily="34" charset="0"/>
              <a:buChar char="•"/>
            </a:pPr>
            <a:r>
              <a:rPr lang="en-IN" sz="2800" b="0" dirty="0" smtClean="0">
                <a:latin typeface="Times New Roman" pitchFamily="18" charset="0"/>
                <a:cs typeface="Times New Roman" pitchFamily="18" charset="0"/>
              </a:rPr>
              <a:t>The Java </a:t>
            </a:r>
            <a:r>
              <a:rPr lang="en-IN" sz="2800" b="0" dirty="0" err="1" smtClean="0">
                <a:latin typeface="Times New Roman" pitchFamily="18" charset="0"/>
                <a:cs typeface="Times New Roman" pitchFamily="18" charset="0"/>
              </a:rPr>
              <a:t>ActionListener</a:t>
            </a:r>
            <a:r>
              <a:rPr lang="en-IN" sz="2800" b="0" dirty="0" smtClean="0">
                <a:latin typeface="Times New Roman" pitchFamily="18" charset="0"/>
                <a:cs typeface="Times New Roman" pitchFamily="18" charset="0"/>
              </a:rPr>
              <a:t> is notified whenever you click on the button or menu item. It is notified against </a:t>
            </a:r>
            <a:r>
              <a:rPr lang="en-IN" sz="2800" b="0" dirty="0" err="1" smtClean="0">
                <a:latin typeface="Times New Roman" pitchFamily="18" charset="0"/>
                <a:cs typeface="Times New Roman" pitchFamily="18" charset="0"/>
              </a:rPr>
              <a:t>ActionEvent</a:t>
            </a:r>
            <a:r>
              <a:rPr lang="en-IN" sz="2800" b="0" dirty="0" smtClean="0">
                <a:latin typeface="Times New Roman" pitchFamily="18" charset="0"/>
                <a:cs typeface="Times New Roman" pitchFamily="18" charset="0"/>
              </a:rPr>
              <a:t>. </a:t>
            </a:r>
          </a:p>
          <a:p>
            <a:pPr>
              <a:buFont typeface="Arial" pitchFamily="34" charset="0"/>
              <a:buChar char="•"/>
            </a:pPr>
            <a:r>
              <a:rPr lang="en-IN" sz="2800" b="0" dirty="0" smtClean="0">
                <a:latin typeface="Times New Roman" pitchFamily="18" charset="0"/>
                <a:cs typeface="Times New Roman" pitchFamily="18" charset="0"/>
              </a:rPr>
              <a:t>The </a:t>
            </a:r>
            <a:r>
              <a:rPr lang="en-IN" sz="2800" b="0" dirty="0" err="1" smtClean="0">
                <a:latin typeface="Times New Roman" pitchFamily="18" charset="0"/>
                <a:cs typeface="Times New Roman" pitchFamily="18" charset="0"/>
              </a:rPr>
              <a:t>ActionListener</a:t>
            </a:r>
            <a:r>
              <a:rPr lang="en-IN" sz="2800" b="0" dirty="0" smtClean="0">
                <a:latin typeface="Times New Roman" pitchFamily="18" charset="0"/>
                <a:cs typeface="Times New Roman" pitchFamily="18" charset="0"/>
              </a:rPr>
              <a:t> interface is found in </a:t>
            </a:r>
            <a:r>
              <a:rPr lang="en-IN" sz="2800" b="0" dirty="0" err="1" smtClean="0">
                <a:latin typeface="Times New Roman" pitchFamily="18" charset="0"/>
                <a:cs typeface="Times New Roman" pitchFamily="18" charset="0"/>
              </a:rPr>
              <a:t>java.awt.event</a:t>
            </a:r>
            <a:r>
              <a:rPr lang="en-IN" sz="2800" b="0" dirty="0" smtClean="0">
                <a:latin typeface="Times New Roman" pitchFamily="18" charset="0"/>
                <a:cs typeface="Times New Roman" pitchFamily="18" charset="0"/>
              </a:rPr>
              <a:t> </a:t>
            </a:r>
            <a:r>
              <a:rPr lang="en-IN" sz="2800" b="0" dirty="0" smtClean="0">
                <a:solidFill>
                  <a:schemeClr val="tx1"/>
                </a:solidFill>
                <a:latin typeface="Times New Roman" pitchFamily="18" charset="0"/>
                <a:cs typeface="Times New Roman" pitchFamily="18" charset="0"/>
              </a:rPr>
              <a:t>package.</a:t>
            </a:r>
          </a:p>
          <a:p>
            <a:endParaRPr lang="en-IN" sz="2800" b="0" dirty="0" smtClean="0">
              <a:solidFill>
                <a:schemeClr val="tx1"/>
              </a:solidFill>
              <a:latin typeface="Times New Roman" pitchFamily="18" charset="0"/>
              <a:cs typeface="Times New Roman" pitchFamily="18" charset="0"/>
            </a:endParaRPr>
          </a:p>
          <a:p>
            <a:pPr>
              <a:buFont typeface="Arial" pitchFamily="34" charset="0"/>
              <a:buChar char="•"/>
            </a:pPr>
            <a:r>
              <a:rPr lang="en-IN" sz="2800" dirty="0" smtClean="0">
                <a:latin typeface="Times New Roman" pitchFamily="18" charset="0"/>
                <a:cs typeface="Times New Roman" pitchFamily="18" charset="0"/>
              </a:rPr>
              <a:t> It has only one method: </a:t>
            </a:r>
            <a:r>
              <a:rPr lang="en-IN" sz="2800" dirty="0" err="1" smtClean="0">
                <a:latin typeface="Times New Roman" pitchFamily="18" charset="0"/>
                <a:cs typeface="Times New Roman" pitchFamily="18" charset="0"/>
              </a:rPr>
              <a:t>actionPerformed</a:t>
            </a:r>
            <a:r>
              <a:rPr lang="en-IN" sz="2800" dirty="0" smtClean="0">
                <a:latin typeface="Times New Roman" pitchFamily="18" charset="0"/>
                <a:cs typeface="Times New Roman" pitchFamily="18" charset="0"/>
              </a:rPr>
              <a:t>().</a:t>
            </a:r>
          </a:p>
          <a:p>
            <a:endParaRPr lang="en-IN" sz="2800" b="0" dirty="0" smtClean="0">
              <a:latin typeface="Times New Roman" pitchFamily="18" charset="0"/>
              <a:cs typeface="Times New Roman" pitchFamily="18" charset="0"/>
            </a:endParaRPr>
          </a:p>
          <a:p>
            <a:r>
              <a:rPr lang="en-IN" sz="2800" b="0" dirty="0" smtClean="0">
                <a:latin typeface="Times New Roman" pitchFamily="18" charset="0"/>
                <a:cs typeface="Times New Roman" pitchFamily="18" charset="0"/>
              </a:rPr>
              <a:t>public abstract void </a:t>
            </a:r>
            <a:r>
              <a:rPr lang="en-IN" sz="2800" b="0" dirty="0" err="1" smtClean="0">
                <a:latin typeface="Times New Roman" pitchFamily="18" charset="0"/>
                <a:cs typeface="Times New Roman" pitchFamily="18" charset="0"/>
              </a:rPr>
              <a:t>actionPerformed</a:t>
            </a:r>
            <a:r>
              <a:rPr lang="en-IN" sz="2800" b="0" dirty="0" smtClean="0">
                <a:latin typeface="Times New Roman" pitchFamily="18" charset="0"/>
                <a:cs typeface="Times New Roman" pitchFamily="18" charset="0"/>
              </a:rPr>
              <a:t>(</a:t>
            </a:r>
            <a:r>
              <a:rPr lang="en-IN" sz="2800" b="0" dirty="0" err="1" smtClean="0">
                <a:latin typeface="Times New Roman" pitchFamily="18" charset="0"/>
                <a:cs typeface="Times New Roman" pitchFamily="18" charset="0"/>
              </a:rPr>
              <a:t>ActionEvent</a:t>
            </a:r>
            <a:r>
              <a:rPr lang="en-IN" sz="2800" b="0" dirty="0" smtClean="0">
                <a:latin typeface="Times New Roman" pitchFamily="18" charset="0"/>
                <a:cs typeface="Times New Roman" pitchFamily="18" charset="0"/>
              </a:rPr>
              <a:t> e); </a:t>
            </a:r>
            <a:r>
              <a:rPr lang="en-IN" sz="3200" b="0" dirty="0" smtClean="0">
                <a:latin typeface="Times New Roman" pitchFamily="18" charset="0"/>
                <a:cs typeface="Times New Roman" pitchFamily="18" charset="0"/>
              </a:rPr>
              <a:t> </a:t>
            </a:r>
            <a:endParaRPr lang="en-IN" sz="32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u="sng" dirty="0" smtClean="0">
                <a:latin typeface="Times New Roman" pitchFamily="18" charset="0"/>
                <a:cs typeface="Times New Roman" pitchFamily="18" charset="0"/>
              </a:rPr>
              <a:t>SCOPE</a:t>
            </a:r>
            <a:endParaRPr lang="en-IN" sz="28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smtClean="0">
                <a:solidFill>
                  <a:schemeClr val="tx1">
                    <a:lumMod val="95000"/>
                    <a:lumOff val="5000"/>
                  </a:schemeClr>
                </a:solidFill>
                <a:latin typeface="Times New Roman" pitchFamily="18" charset="0"/>
                <a:cs typeface="Times New Roman" pitchFamily="18" charset="0"/>
              </a:rPr>
              <a:t>As this project provides a better way for election between people and political parties</a:t>
            </a:r>
          </a:p>
          <a:p>
            <a:r>
              <a:rPr lang="en-US" sz="2800" dirty="0" smtClean="0">
                <a:solidFill>
                  <a:schemeClr val="tx1">
                    <a:lumMod val="95000"/>
                    <a:lumOff val="5000"/>
                  </a:schemeClr>
                </a:solidFill>
                <a:latin typeface="Times New Roman" pitchFamily="18" charset="0"/>
                <a:cs typeface="Times New Roman" pitchFamily="18" charset="0"/>
              </a:rPr>
              <a:t>As the population also increasing day by </a:t>
            </a:r>
            <a:r>
              <a:rPr lang="en-US" sz="2800" dirty="0" err="1" smtClean="0">
                <a:solidFill>
                  <a:schemeClr val="tx1">
                    <a:lumMod val="95000"/>
                    <a:lumOff val="5000"/>
                  </a:schemeClr>
                </a:solidFill>
                <a:latin typeface="Times New Roman" pitchFamily="18" charset="0"/>
                <a:cs typeface="Times New Roman" pitchFamily="18" charset="0"/>
              </a:rPr>
              <a:t>da</a:t>
            </a:r>
            <a:r>
              <a:rPr lang="en-US" sz="2800" dirty="0" smtClean="0">
                <a:solidFill>
                  <a:schemeClr val="tx1">
                    <a:lumMod val="95000"/>
                    <a:lumOff val="5000"/>
                  </a:schemeClr>
                </a:solidFill>
                <a:latin typeface="Times New Roman" pitchFamily="18" charset="0"/>
                <a:cs typeface="Times New Roman" pitchFamily="18" charset="0"/>
              </a:rPr>
              <a:t> our project will have great scope in future</a:t>
            </a:r>
          </a:p>
          <a:p>
            <a:endParaRPr lang="en-IN"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u="sng" dirty="0" smtClean="0">
                <a:latin typeface="Times New Roman" panose="02020603050405020304" pitchFamily="18" charset="0"/>
                <a:cs typeface="Times New Roman" panose="02020603050405020304" pitchFamily="18" charset="0"/>
              </a:rPr>
              <a:t>Result</a:t>
            </a:r>
            <a:endParaRPr lang="en-US" sz="3200" b="0"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824" y="1219200"/>
            <a:ext cx="8254026" cy="4419600"/>
          </a:xfrm>
        </p:spPr>
      </p:pic>
    </p:spTree>
    <p:extLst>
      <p:ext uri="{BB962C8B-B14F-4D97-AF65-F5344CB8AC3E}">
        <p14:creationId xmlns:p14="http://schemas.microsoft.com/office/powerpoint/2010/main" val="372931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u="sng" dirty="0">
                <a:latin typeface="Times New Roman" panose="02020603050405020304" pitchFamily="18" charset="0"/>
                <a:cs typeface="Times New Roman" panose="02020603050405020304" pitchFamily="18" charset="0"/>
              </a:rPr>
              <a:t>Result</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3" y="1295400"/>
            <a:ext cx="8866187" cy="4114800"/>
          </a:xfrm>
        </p:spPr>
      </p:pic>
    </p:spTree>
    <p:extLst>
      <p:ext uri="{BB962C8B-B14F-4D97-AF65-F5344CB8AC3E}">
        <p14:creationId xmlns:p14="http://schemas.microsoft.com/office/powerpoint/2010/main" val="6976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u="sng" dirty="0">
                <a:latin typeface="Times New Roman" panose="02020603050405020304" pitchFamily="18" charset="0"/>
                <a:cs typeface="Times New Roman" panose="02020603050405020304" pitchFamily="18" charset="0"/>
              </a:rPr>
              <a:t>Result</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3" y="1751154"/>
            <a:ext cx="8866187" cy="3803368"/>
          </a:xfrm>
        </p:spPr>
      </p:pic>
    </p:spTree>
    <p:extLst>
      <p:ext uri="{BB962C8B-B14F-4D97-AF65-F5344CB8AC3E}">
        <p14:creationId xmlns:p14="http://schemas.microsoft.com/office/powerpoint/2010/main" val="2941364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u="sng" dirty="0">
                <a:latin typeface="Times New Roman" panose="02020603050405020304" pitchFamily="18" charset="0"/>
                <a:cs typeface="Times New Roman" panose="02020603050405020304" pitchFamily="18" charset="0"/>
              </a:rPr>
              <a:t>Result</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3" y="1317164"/>
            <a:ext cx="8866187" cy="4671347"/>
          </a:xfrm>
        </p:spPr>
      </p:pic>
    </p:spTree>
    <p:extLst>
      <p:ext uri="{BB962C8B-B14F-4D97-AF65-F5344CB8AC3E}">
        <p14:creationId xmlns:p14="http://schemas.microsoft.com/office/powerpoint/2010/main" val="3414389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u="sng" dirty="0" smtClean="0">
                <a:latin typeface="Times New Roman" pitchFamily="18" charset="0"/>
                <a:cs typeface="Times New Roman" pitchFamily="18" charset="0"/>
              </a:rPr>
              <a:t>conclusion</a:t>
            </a:r>
            <a:endParaRPr lang="en-IN" sz="28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2800" dirty="0" smtClean="0">
                <a:latin typeface="Times New Roman" pitchFamily="18" charset="0"/>
                <a:cs typeface="Times New Roman" pitchFamily="18" charset="0"/>
              </a:rPr>
              <a:t>Generally voting has to be perform by user by going to the voting </a:t>
            </a:r>
            <a:r>
              <a:rPr lang="en-IN" sz="2800" dirty="0" err="1" smtClean="0">
                <a:latin typeface="Times New Roman" pitchFamily="18" charset="0"/>
                <a:cs typeface="Times New Roman" pitchFamily="18" charset="0"/>
              </a:rPr>
              <a:t>center</a:t>
            </a:r>
            <a:r>
              <a:rPr lang="en-IN" sz="28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Many users like army person or NRI cannot come to voting place.</a:t>
            </a:r>
          </a:p>
          <a:p>
            <a:r>
              <a:rPr lang="en-IN" sz="2800" dirty="0" smtClean="0">
                <a:latin typeface="Times New Roman" pitchFamily="18" charset="0"/>
                <a:cs typeface="Times New Roman" pitchFamily="18" charset="0"/>
              </a:rPr>
              <a:t>Therefore by which we have to implement online voting system by which the can vote through online. It is one of the greatest advantage for NRI and the people outside the country they can vote on online by our software.</a:t>
            </a:r>
            <a:endParaRPr lang="en-IN" sz="28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581400"/>
            <a:ext cx="7288852" cy="604610"/>
          </a:xfrm>
        </p:spPr>
        <p:txBody>
          <a:bodyPr/>
          <a:lstStyle/>
          <a:p>
            <a:r>
              <a:rPr lang="en-US" sz="2400" dirty="0" smtClean="0">
                <a:latin typeface="Times New Roman" pitchFamily="18" charset="0"/>
                <a:cs typeface="Times New Roman" pitchFamily="18" charset="0"/>
              </a:rPr>
              <a:t>THANK YOU</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31060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564" y="1112654"/>
            <a:ext cx="8866553" cy="5080277"/>
          </a:xfrm>
        </p:spPr>
        <p:txBody>
          <a:bodyPr/>
          <a:lstStyle/>
          <a:p>
            <a:pPr marL="0" indent="0">
              <a:buNone/>
            </a:pPr>
            <a:endParaRPr dirty="0"/>
          </a:p>
          <a:p>
            <a:pPr marL="0" indent="0">
              <a:buNone/>
            </a:pPr>
            <a:endParaRPr dirty="0"/>
          </a:p>
          <a:p>
            <a:pPr marL="0" indent="0" algn="ctr">
              <a:buNone/>
            </a:pPr>
            <a:endParaRPr lang="en-IN" sz="2400" b="1" dirty="0" smtClean="0">
              <a:latin typeface="Times New Roman" pitchFamily="18" charset="0"/>
              <a:cs typeface="Times New Roman" pitchFamily="18" charset="0"/>
            </a:endParaRPr>
          </a:p>
          <a:p>
            <a:pPr marL="0" indent="0" algn="ctr">
              <a:buNone/>
            </a:pPr>
            <a:endParaRPr lang="en-IN" sz="2400" b="1" dirty="0" smtClean="0">
              <a:latin typeface="Times New Roman" pitchFamily="18" charset="0"/>
              <a:cs typeface="Times New Roman" pitchFamily="18" charset="0"/>
            </a:endParaRPr>
          </a:p>
          <a:p>
            <a:pPr marL="0" indent="0" algn="ctr">
              <a:buNone/>
            </a:pPr>
            <a:r>
              <a:rPr sz="4400" b="1" dirty="0" smtClean="0">
                <a:latin typeface="Times New Roman" pitchFamily="18" charset="0"/>
                <a:cs typeface="Times New Roman" pitchFamily="18" charset="0"/>
              </a:rPr>
              <a:t>  A REVIEW ON</a:t>
            </a:r>
            <a:endParaRPr lang="en-US" sz="4400" b="1" dirty="0" smtClean="0">
              <a:latin typeface="Times New Roman" pitchFamily="18" charset="0"/>
              <a:cs typeface="Times New Roman" pitchFamily="18" charset="0"/>
            </a:endParaRPr>
          </a:p>
          <a:p>
            <a:pPr marL="0" indent="0" algn="ctr">
              <a:buNone/>
            </a:pPr>
            <a:r>
              <a:rPr lang="en-US" sz="4400" b="1" dirty="0" smtClean="0">
                <a:latin typeface="Times New Roman" pitchFamily="18" charset="0"/>
                <a:cs typeface="Times New Roman" pitchFamily="18" charset="0"/>
              </a:rPr>
              <a:t> </a:t>
            </a:r>
            <a:r>
              <a:rPr sz="4400" b="1" dirty="0" smtClean="0">
                <a:latin typeface="Times New Roman" pitchFamily="18" charset="0"/>
                <a:cs typeface="Times New Roman" pitchFamily="18" charset="0"/>
              </a:rPr>
              <a:t> </a:t>
            </a:r>
            <a:r>
              <a:rPr lang="en-IN" sz="4400" b="1" dirty="0" smtClean="0">
                <a:latin typeface="Times New Roman" pitchFamily="18" charset="0"/>
                <a:cs typeface="Times New Roman" pitchFamily="18" charset="0"/>
              </a:rPr>
              <a:t>  </a:t>
            </a:r>
            <a:r>
              <a:rPr lang="en-US" sz="4400" b="1" dirty="0" smtClean="0">
                <a:latin typeface="Times New Roman" pitchFamily="18" charset="0"/>
                <a:cs typeface="Times New Roman" pitchFamily="18" charset="0"/>
              </a:rPr>
              <a:t>E-VOTING SYSTEM</a:t>
            </a:r>
            <a:endParaRPr sz="4400" b="1" dirty="0" smtClean="0">
              <a:latin typeface="Times New Roman" pitchFamily="18" charset="0"/>
              <a:cs typeface="Times New Roman" pitchFamily="18" charset="0"/>
            </a:endParaRPr>
          </a:p>
          <a:p>
            <a:pPr marL="0" indent="0" algn="ctr">
              <a:buNone/>
            </a:pPr>
            <a:endParaRPr sz="2400" b="1" dirty="0"/>
          </a:p>
          <a:p>
            <a:pPr marL="0" indent="0">
              <a:buNone/>
            </a:pPr>
            <a:endParaRPr dirty="0"/>
          </a:p>
          <a:p>
            <a:pPr marL="0" indent="0">
              <a:buNone/>
            </a:pPr>
            <a:endParaRPr dirty="0"/>
          </a:p>
          <a:p>
            <a:pPr marL="0" indent="0">
              <a:buNone/>
            </a:pPr>
            <a:endParaRPr dirty="0"/>
          </a:p>
        </p:txBody>
      </p:sp>
    </p:spTree>
    <p:extLst>
      <p:ext uri="{BB962C8B-B14F-4D97-AF65-F5344CB8AC3E}">
        <p14:creationId xmlns:p14="http://schemas.microsoft.com/office/powerpoint/2010/main" val="1431760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idx="1"/>
          </p:nvPr>
        </p:nvSpPr>
        <p:spPr>
          <a:xfrm>
            <a:off x="137564" y="1112654"/>
            <a:ext cx="8866553" cy="5080277"/>
          </a:xfrm>
        </p:spPr>
        <p:txBody>
          <a:bodyPr/>
          <a:lstStyle/>
          <a:p>
            <a:r>
              <a:rPr lang="en-US" sz="2800" dirty="0" smtClean="0">
                <a:latin typeface="Times New Roman" pitchFamily="18" charset="0"/>
                <a:cs typeface="Times New Roman" pitchFamily="18" charset="0"/>
              </a:rPr>
              <a:t>Many problems are faced by the people in voting manually:</a:t>
            </a:r>
          </a:p>
          <a:p>
            <a:r>
              <a:rPr lang="en-US" sz="2800" dirty="0" smtClean="0">
                <a:latin typeface="Times New Roman" pitchFamily="18" charset="0"/>
                <a:cs typeface="Times New Roman" pitchFamily="18" charset="0"/>
              </a:rPr>
              <a:t>1.Much time is required</a:t>
            </a:r>
          </a:p>
          <a:p>
            <a:r>
              <a:rPr lang="en-US" sz="2800" dirty="0" smtClean="0">
                <a:latin typeface="Times New Roman" pitchFamily="18" charset="0"/>
                <a:cs typeface="Times New Roman" pitchFamily="18" charset="0"/>
              </a:rPr>
              <a:t>2.In some cases booth capturing is also happening so by this project we can reduce the chances of conflicts and also time for counting and many others</a:t>
            </a:r>
          </a:p>
          <a:p>
            <a:endParaRPr lang="en-US" sz="2400" dirty="0" smtClean="0"/>
          </a:p>
          <a:p>
            <a:endParaRPr lang="en-US" sz="2400" dirty="0" smtClean="0"/>
          </a:p>
          <a:p>
            <a:pPr algn="just">
              <a:buFont typeface="Arial" pitchFamily="34" charset="0"/>
              <a:buChar char="•"/>
            </a:pPr>
            <a:endParaRPr lang="en-US" sz="2400" dirty="0" smtClean="0">
              <a:latin typeface="Times New Roman" pitchFamily="18" charset="0"/>
              <a:cs typeface="Times New Roman" pitchFamily="18" charset="0"/>
            </a:endParaRPr>
          </a:p>
        </p:txBody>
      </p:sp>
      <p:sp>
        <p:nvSpPr>
          <p:cNvPr id="2" name="Rectangle 2"/>
          <p:cNvSpPr>
            <a:spLocks noGrp="1" noChangeArrowheads="1"/>
          </p:cNvSpPr>
          <p:nvPr>
            <p:ph type="title"/>
          </p:nvPr>
        </p:nvSpPr>
        <p:spPr>
          <a:xfrm>
            <a:off x="970760" y="2"/>
            <a:ext cx="7383982" cy="873939"/>
          </a:xfrm>
        </p:spPr>
        <p:txBody>
          <a:bodyPr/>
          <a:lstStyle/>
          <a:p>
            <a:r>
              <a:rPr dirty="0"/>
              <a:t> </a:t>
            </a:r>
            <a:endParaRPr lang="zh-CN" altLang="zh-CN" sz="2400" dirty="0">
              <a:latin typeface="Times New Roman" pitchFamily="18" charset="0"/>
              <a:cs typeface="Times New Roman" pitchFamily="18" charset="0"/>
            </a:endParaRPr>
          </a:p>
        </p:txBody>
      </p:sp>
      <p:sp>
        <p:nvSpPr>
          <p:cNvPr id="4" name="Title 1"/>
          <p:cNvSpPr txBox="1">
            <a:spLocks/>
          </p:cNvSpPr>
          <p:nvPr/>
        </p:nvSpPr>
        <p:spPr bwMode="auto">
          <a:xfrm>
            <a:off x="970760" y="5"/>
            <a:ext cx="7382154" cy="872365"/>
          </a:xfrm>
          <a:prstGeom prst="rect">
            <a:avLst/>
          </a:prstGeom>
          <a:noFill/>
          <a:ln w="9525">
            <a:noFill/>
            <a:miter lim="800000"/>
            <a:headEnd/>
            <a:tailEnd/>
          </a:ln>
        </p:spPr>
        <p:txBody>
          <a:bodyPr vert="horz" wrap="square" lIns="91361" tIns="45680" rIns="91361" bIns="4568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Arial Narrow" pitchFamily="34" charset="0"/>
                <a:ea typeface="MS PGothic" pitchFamily="34" charset="-128"/>
                <a:cs typeface="Arial Narrow" pitchFamily="34" charset="0"/>
              </a:defRPr>
            </a:lvl1pPr>
            <a:lvl2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2pPr>
            <a:lvl3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3pPr>
            <a:lvl4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4pPr>
            <a:lvl5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5pPr>
            <a:lvl6pPr marL="456805" algn="ctr" rtl="0" eaLnBrk="1" fontAlgn="base" hangingPunct="1">
              <a:spcBef>
                <a:spcPct val="0"/>
              </a:spcBef>
              <a:spcAft>
                <a:spcPct val="0"/>
              </a:spcAft>
              <a:defRPr sz="4400">
                <a:solidFill>
                  <a:schemeClr val="tx2"/>
                </a:solidFill>
                <a:latin typeface="Arial" charset="0"/>
                <a:ea typeface="ＭＳ Ｐゴシック" pitchFamily="-96" charset="-128"/>
              </a:defRPr>
            </a:lvl6pPr>
            <a:lvl7pPr marL="913609" algn="ctr" rtl="0" eaLnBrk="1" fontAlgn="base" hangingPunct="1">
              <a:spcBef>
                <a:spcPct val="0"/>
              </a:spcBef>
              <a:spcAft>
                <a:spcPct val="0"/>
              </a:spcAft>
              <a:defRPr sz="4400">
                <a:solidFill>
                  <a:schemeClr val="tx2"/>
                </a:solidFill>
                <a:latin typeface="Arial" charset="0"/>
                <a:ea typeface="ＭＳ Ｐゴシック" pitchFamily="-96" charset="-128"/>
              </a:defRPr>
            </a:lvl7pPr>
            <a:lvl8pPr marL="1370413" algn="ctr" rtl="0" eaLnBrk="1" fontAlgn="base" hangingPunct="1">
              <a:spcBef>
                <a:spcPct val="0"/>
              </a:spcBef>
              <a:spcAft>
                <a:spcPct val="0"/>
              </a:spcAft>
              <a:defRPr sz="4400">
                <a:solidFill>
                  <a:schemeClr val="tx2"/>
                </a:solidFill>
                <a:latin typeface="Arial" charset="0"/>
                <a:ea typeface="ＭＳ Ｐゴシック" pitchFamily="-96" charset="-128"/>
              </a:defRPr>
            </a:lvl8pPr>
            <a:lvl9pPr marL="1827218" algn="ctr" rtl="0" eaLnBrk="1" fontAlgn="base" hangingPunct="1">
              <a:spcBef>
                <a:spcPct val="0"/>
              </a:spcBef>
              <a:spcAft>
                <a:spcPct val="0"/>
              </a:spcAft>
              <a:defRPr sz="4400">
                <a:solidFill>
                  <a:schemeClr val="tx2"/>
                </a:solidFill>
                <a:latin typeface="Arial" charset="0"/>
                <a:ea typeface="ＭＳ Ｐゴシック" pitchFamily="-96" charset="-128"/>
              </a:defRPr>
            </a:lvl9pPr>
          </a:lstStyle>
          <a:p>
            <a:r>
              <a:rPr lang="en-US" u="sng" dirty="0" smtClean="0">
                <a:latin typeface="Times New Roman" pitchFamily="18" charset="0"/>
                <a:cs typeface="Times New Roman" pitchFamily="18" charset="0"/>
              </a:rPr>
              <a:t>PROBLEM STATEMENT</a:t>
            </a:r>
            <a:endParaRPr lang="en-US" u="sng" dirty="0">
              <a:latin typeface="Times New Roman" pitchFamily="18" charset="0"/>
              <a:cs typeface="Times New Roman" pitchFamily="18" charset="0"/>
            </a:endParaRPr>
          </a:p>
        </p:txBody>
      </p:sp>
    </p:spTree>
    <p:extLst>
      <p:ext uri="{BB962C8B-B14F-4D97-AF65-F5344CB8AC3E}">
        <p14:creationId xmlns:p14="http://schemas.microsoft.com/office/powerpoint/2010/main" val="4165827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400" u="sng" dirty="0">
                <a:latin typeface="Times New Roman" pitchFamily="18" charset="0"/>
                <a:cs typeface="Times New Roman" pitchFamily="18" charset="0"/>
              </a:rPr>
              <a:t>INTRODUCTION</a:t>
            </a:r>
            <a:endParaRPr lang="en-US" sz="2400" u="sng" dirty="0">
              <a:latin typeface="Times New Roman" pitchFamily="18" charset="0"/>
              <a:cs typeface="Times New Roman" pitchFamily="18" charset="0"/>
            </a:endParaRPr>
          </a:p>
        </p:txBody>
      </p:sp>
      <p:sp>
        <p:nvSpPr>
          <p:cNvPr id="3" name="Content Placeholder 2"/>
          <p:cNvSpPr>
            <a:spLocks noGrp="1"/>
          </p:cNvSpPr>
          <p:nvPr>
            <p:ph idx="1"/>
          </p:nvPr>
        </p:nvSpPr>
        <p:spPr>
          <a:xfrm>
            <a:off x="137565" y="1112654"/>
            <a:ext cx="8854035" cy="5288146"/>
          </a:xfrm>
        </p:spPr>
        <p:txBody>
          <a:bodyPr/>
          <a:lstStyle/>
          <a:p>
            <a:r>
              <a:rPr lang="en-US" sz="2400" dirty="0" smtClean="0">
                <a:latin typeface="Times New Roman" pitchFamily="18" charset="0"/>
                <a:cs typeface="Times New Roman" pitchFamily="18" charset="0"/>
              </a:rPr>
              <a:t>Computer and internet are the most brilliant gift of the science. It provides a better way of communication and interaction .As we all know that in present world every thing based on internet so why not Online voting system</a:t>
            </a:r>
          </a:p>
          <a:p>
            <a:r>
              <a:rPr lang="en-IN" sz="2400" dirty="0" smtClean="0">
                <a:latin typeface="Times New Roman" pitchFamily="18" charset="0"/>
                <a:cs typeface="Times New Roman" pitchFamily="18" charset="0"/>
              </a:rPr>
              <a:t>E-voting system project is implemented in java platform using My </a:t>
            </a:r>
            <a:r>
              <a:rPr lang="en-IN" sz="2400" dirty="0" err="1" smtClean="0">
                <a:latin typeface="Times New Roman" pitchFamily="18" charset="0"/>
                <a:cs typeface="Times New Roman" pitchFamily="18" charset="0"/>
              </a:rPr>
              <a:t>sql</a:t>
            </a:r>
            <a:r>
              <a:rPr lang="en-IN" sz="2400" dirty="0" smtClean="0">
                <a:latin typeface="Times New Roman" pitchFamily="18" charset="0"/>
                <a:cs typeface="Times New Roman" pitchFamily="18" charset="0"/>
              </a:rPr>
              <a:t> database as back end. Main aim of online voting system is to develop an online application like online reservation system, for citizen who are above 18 years of age to vote through online. Using these system citizens of India can vote through online without visiting polling booth. A centralized database is maintained where citizens information is maintained when ever citizen is using online voting system his/her information is authenticated with the data present in database if user is not in the list he cannot use e-voting system.</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70760" y="5"/>
            <a:ext cx="7382154" cy="872365"/>
          </a:xfrm>
        </p:spPr>
        <p:txBody>
          <a:bodyPr/>
          <a:lstStyle/>
          <a:p>
            <a:r>
              <a:rPr lang="en-US" sz="2400" u="sng" dirty="0" smtClean="0">
                <a:latin typeface="Times New Roman" pitchFamily="18" charset="0"/>
                <a:cs typeface="Times New Roman" pitchFamily="18" charset="0"/>
              </a:rPr>
              <a:t>PURPOSE</a:t>
            </a:r>
            <a:endParaRPr lang="en-US" sz="2400" u="sng"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r>
              <a:rPr lang="en-US" sz="2800" dirty="0" smtClean="0">
                <a:latin typeface="Times New Roman" pitchFamily="18" charset="0"/>
                <a:cs typeface="Times New Roman" pitchFamily="18" charset="0"/>
              </a:rPr>
              <a:t>In this present world of technology it is required to construct a way to conduct the election through internet.</a:t>
            </a:r>
          </a:p>
          <a:p>
            <a:r>
              <a:rPr lang="en-US" sz="2800" dirty="0" smtClean="0">
                <a:latin typeface="Times New Roman" pitchFamily="18" charset="0"/>
                <a:cs typeface="Times New Roman" pitchFamily="18" charset="0"/>
              </a:rPr>
              <a:t>This project is contribution to the from our side  which becomes possible that our Election commission can help people in a better way.</a:t>
            </a:r>
            <a:endParaRPr lang="en-IN"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latin typeface="Times New Roman" pitchFamily="18" charset="0"/>
                <a:cs typeface="Times New Roman" pitchFamily="18" charset="0"/>
              </a:rPr>
              <a:t>Advantages</a:t>
            </a: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3200" dirty="0" smtClean="0">
                <a:latin typeface="Times New Roman" pitchFamily="18" charset="0"/>
                <a:cs typeface="Times New Roman" pitchFamily="18" charset="0"/>
              </a:rPr>
              <a:t>Time saving.</a:t>
            </a:r>
          </a:p>
          <a:p>
            <a:r>
              <a:rPr lang="en-IN" sz="3200" dirty="0" smtClean="0">
                <a:latin typeface="Times New Roman" pitchFamily="18" charset="0"/>
                <a:cs typeface="Times New Roman" pitchFamily="18" charset="0"/>
              </a:rPr>
              <a:t>Working load reduced .</a:t>
            </a:r>
          </a:p>
          <a:p>
            <a:r>
              <a:rPr lang="en-IN" sz="3200" dirty="0" smtClean="0">
                <a:latin typeface="Times New Roman" pitchFamily="18" charset="0"/>
                <a:cs typeface="Times New Roman" pitchFamily="18" charset="0"/>
              </a:rPr>
              <a:t>Information available at time .</a:t>
            </a:r>
          </a:p>
          <a:p>
            <a:r>
              <a:rPr lang="en-IN" sz="3200" dirty="0" smtClean="0">
                <a:latin typeface="Times New Roman" pitchFamily="18" charset="0"/>
                <a:cs typeface="Times New Roman" pitchFamily="18" charset="0"/>
              </a:rPr>
              <a:t>It provide security for data.</a:t>
            </a:r>
            <a:endParaRPr lang="en-IN" sz="32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OBJECTIVE</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main objective is to promote online voting system</a:t>
            </a:r>
          </a:p>
          <a:p>
            <a:r>
              <a:rPr lang="en-US" dirty="0" smtClean="0">
                <a:latin typeface="Times New Roman" pitchFamily="18" charset="0"/>
                <a:cs typeface="Times New Roman" pitchFamily="18" charset="0"/>
              </a:rPr>
              <a:t>And check out the results after elections</a:t>
            </a:r>
          </a:p>
          <a:p>
            <a:r>
              <a:rPr lang="en-US" dirty="0" smtClean="0">
                <a:latin typeface="Times New Roman" pitchFamily="18" charset="0"/>
                <a:cs typeface="Times New Roman" pitchFamily="18" charset="0"/>
              </a:rPr>
              <a:t>To deliver the information about elections</a:t>
            </a:r>
          </a:p>
          <a:p>
            <a:r>
              <a:rPr lang="en-US" dirty="0" smtClean="0">
                <a:latin typeface="Times New Roman" pitchFamily="18" charset="0"/>
                <a:cs typeface="Times New Roman" pitchFamily="18" charset="0"/>
              </a:rPr>
              <a:t>To deliver information about different political parties and their leaders</a:t>
            </a:r>
          </a:p>
          <a:p>
            <a:r>
              <a:rPr lang="en-IN" dirty="0" smtClean="0">
                <a:latin typeface="Times New Roman" pitchFamily="18" charset="0"/>
                <a:cs typeface="Times New Roman" pitchFamily="18" charset="0"/>
              </a:rPr>
              <a:t> We live in a democracy and voting is one of our fundamental duties as responsible citizens of the country, but nowhere around the country a 100% people come to vote during the elections in their territory (country).</a:t>
            </a:r>
          </a:p>
          <a:p>
            <a:pPr>
              <a:buNone/>
            </a:pPr>
            <a:endParaRPr lang="en-US" dirty="0" smtClean="0">
              <a:latin typeface="Times New Roman" pitchFamily="18" charset="0"/>
              <a:cs typeface="Times New Roman" pitchFamily="18" charset="0"/>
            </a:endParaRPr>
          </a:p>
          <a:p>
            <a:pPr>
              <a:buFont typeface="Arial" pitchFamily="34" charset="0"/>
              <a:buChar char="•"/>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u="sng" dirty="0" smtClean="0">
                <a:latin typeface="Times New Roman" pitchFamily="18" charset="0"/>
                <a:cs typeface="Times New Roman" pitchFamily="18" charset="0"/>
              </a:rPr>
              <a:t>REQUIREMENTS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38525" y="1112772"/>
            <a:ext cx="8865592" cy="5745228"/>
          </a:xfrm>
        </p:spPr>
        <p:txBody>
          <a:bodyPr/>
          <a:lstStyle/>
          <a:p>
            <a:pPr marL="0" indent="0">
              <a:buNone/>
            </a:pPr>
            <a:r>
              <a:rPr lang="en-US" u="sng" dirty="0" smtClean="0">
                <a:latin typeface="Times New Roman" pitchFamily="18" charset="0"/>
                <a:cs typeface="Times New Roman" pitchFamily="18" charset="0"/>
              </a:rPr>
              <a:t>1.Hardware </a:t>
            </a:r>
            <a:r>
              <a:rPr lang="en-US" u="sng" dirty="0" err="1" smtClean="0">
                <a:latin typeface="Times New Roman" pitchFamily="18" charset="0"/>
                <a:cs typeface="Times New Roman" pitchFamily="18" charset="0"/>
              </a:rPr>
              <a:t>requiremnts</a:t>
            </a:r>
            <a:r>
              <a:rPr lang="en-US" u="sng"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Modem</a:t>
            </a:r>
          </a:p>
          <a:p>
            <a:r>
              <a:rPr lang="en-US" dirty="0" smtClean="0">
                <a:latin typeface="Times New Roman" pitchFamily="18" charset="0"/>
                <a:cs typeface="Times New Roman" pitchFamily="18" charset="0"/>
              </a:rPr>
              <a:t>Minimum 1GB RAM</a:t>
            </a:r>
          </a:p>
          <a:p>
            <a:r>
              <a:rPr lang="en-US" dirty="0" smtClean="0">
                <a:latin typeface="Times New Roman" pitchFamily="18" charset="0"/>
                <a:cs typeface="Times New Roman" pitchFamily="18" charset="0"/>
              </a:rPr>
              <a:t>Better performance with 2.10ghz and above cache memory</a:t>
            </a:r>
          </a:p>
          <a:p>
            <a:r>
              <a:rPr lang="en-US" dirty="0" smtClean="0">
                <a:latin typeface="Times New Roman" pitchFamily="18" charset="0"/>
                <a:cs typeface="Times New Roman" pitchFamily="18" charset="0"/>
              </a:rPr>
              <a:t>Minimum 50MB hard disk </a:t>
            </a:r>
          </a:p>
          <a:p>
            <a:pPr marL="0" indent="0">
              <a:buNone/>
            </a:pPr>
            <a:r>
              <a:rPr lang="en-US" u="sng" dirty="0" smtClean="0">
                <a:latin typeface="Times New Roman" pitchFamily="18" charset="0"/>
                <a:cs typeface="Times New Roman" pitchFamily="18" charset="0"/>
              </a:rPr>
              <a:t>2.Software requirements:</a:t>
            </a:r>
          </a:p>
          <a:p>
            <a:r>
              <a:rPr lang="en-US" dirty="0" smtClean="0">
                <a:latin typeface="Times New Roman" pitchFamily="18" charset="0"/>
                <a:cs typeface="Times New Roman" pitchFamily="18" charset="0"/>
              </a:rPr>
              <a:t>Operating system-windows10</a:t>
            </a:r>
          </a:p>
          <a:p>
            <a:r>
              <a:rPr lang="en-US" dirty="0" smtClean="0">
                <a:latin typeface="Times New Roman" pitchFamily="18" charset="0"/>
                <a:cs typeface="Times New Roman" pitchFamily="18" charset="0"/>
              </a:rPr>
              <a:t>Development platform-java</a:t>
            </a:r>
          </a:p>
          <a:p>
            <a:r>
              <a:rPr lang="en-US" dirty="0" smtClean="0">
                <a:latin typeface="Times New Roman" pitchFamily="18" charset="0"/>
                <a:cs typeface="Times New Roman" pitchFamily="18" charset="0"/>
              </a:rPr>
              <a:t>Browser-Google chrome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 </a:t>
            </a:r>
            <a:r>
              <a:rPr lang="en-IN" u="sng" dirty="0" smtClean="0"/>
              <a:t>Button</a:t>
            </a:r>
            <a:endParaRPr lang="en-IN" u="sng" dirty="0"/>
          </a:p>
        </p:txBody>
      </p:sp>
      <p:sp>
        <p:nvSpPr>
          <p:cNvPr id="5" name="Rectangle 4"/>
          <p:cNvSpPr/>
          <p:nvPr/>
        </p:nvSpPr>
        <p:spPr>
          <a:xfrm>
            <a:off x="304800" y="1219201"/>
            <a:ext cx="8382000" cy="5693866"/>
          </a:xfrm>
          <a:prstGeom prst="rect">
            <a:avLst/>
          </a:prstGeom>
        </p:spPr>
        <p:txBody>
          <a:bodyPr wrap="square">
            <a:spAutoFit/>
          </a:bodyPr>
          <a:lstStyle/>
          <a:p>
            <a:pPr>
              <a:buFont typeface="Arial" pitchFamily="34" charset="0"/>
              <a:buChar char="•"/>
            </a:pPr>
            <a:r>
              <a:rPr lang="en-IN" sz="2800" b="0" dirty="0" smtClean="0">
                <a:latin typeface="Times New Roman" pitchFamily="18" charset="0"/>
                <a:cs typeface="Times New Roman" pitchFamily="18" charset="0"/>
              </a:rPr>
              <a:t>The </a:t>
            </a:r>
            <a:r>
              <a:rPr lang="en-IN" sz="2800" b="0" dirty="0" err="1" smtClean="0">
                <a:latin typeface="Times New Roman" pitchFamily="18" charset="0"/>
                <a:cs typeface="Times New Roman" pitchFamily="18" charset="0"/>
              </a:rPr>
              <a:t>JButton</a:t>
            </a:r>
            <a:r>
              <a:rPr lang="en-IN" sz="2800" b="0" dirty="0" smtClean="0">
                <a:latin typeface="Times New Roman" pitchFamily="18" charset="0"/>
                <a:cs typeface="Times New Roman" pitchFamily="18" charset="0"/>
              </a:rPr>
              <a:t> class is used to create a labelled button that has platform independent implementation. The application result in some action when the button is pushed. It inherits Abstract Button class.</a:t>
            </a:r>
          </a:p>
          <a:p>
            <a:pPr>
              <a:buFont typeface="Arial" pitchFamily="34" charset="0"/>
              <a:buChar char="•"/>
            </a:pPr>
            <a:endParaRPr lang="en-IN" sz="2800" b="0" dirty="0" smtClean="0">
              <a:latin typeface="Times New Roman" pitchFamily="18" charset="0"/>
              <a:cs typeface="Times New Roman" pitchFamily="18" charset="0"/>
            </a:endParaRPr>
          </a:p>
          <a:p>
            <a:pPr>
              <a:buFont typeface="Arial" pitchFamily="34" charset="0"/>
              <a:buChar char="•"/>
            </a:pPr>
            <a:r>
              <a:rPr lang="en-IN" sz="2800" dirty="0" err="1" smtClean="0"/>
              <a:t>JButton</a:t>
            </a:r>
            <a:r>
              <a:rPr lang="en-IN" sz="2800" dirty="0" smtClean="0"/>
              <a:t> class declaration:</a:t>
            </a:r>
          </a:p>
          <a:p>
            <a:pPr>
              <a:buFont typeface="Arial" pitchFamily="34" charset="0"/>
              <a:buChar char="•"/>
            </a:pPr>
            <a:r>
              <a:rPr lang="en-IN" sz="2800" b="0" dirty="0" smtClean="0">
                <a:latin typeface="Times New Roman" pitchFamily="18" charset="0"/>
                <a:cs typeface="Times New Roman" pitchFamily="18" charset="0"/>
              </a:rPr>
              <a:t>Let's see the declaration for </a:t>
            </a:r>
            <a:r>
              <a:rPr lang="en-IN" sz="2800" b="0" dirty="0" err="1" smtClean="0">
                <a:latin typeface="Times New Roman" pitchFamily="18" charset="0"/>
                <a:cs typeface="Times New Roman" pitchFamily="18" charset="0"/>
              </a:rPr>
              <a:t>javax.swing.JButton</a:t>
            </a:r>
            <a:r>
              <a:rPr lang="en-IN" sz="2800" b="0" dirty="0" smtClean="0">
                <a:latin typeface="Times New Roman" pitchFamily="18" charset="0"/>
                <a:cs typeface="Times New Roman" pitchFamily="18" charset="0"/>
              </a:rPr>
              <a:t> class.</a:t>
            </a:r>
          </a:p>
          <a:p>
            <a:pPr>
              <a:buFont typeface="Arial" pitchFamily="34" charset="0"/>
              <a:buChar char="•"/>
            </a:pPr>
            <a:endParaRPr lang="en-IN" sz="2800" b="0" dirty="0" smtClean="0"/>
          </a:p>
          <a:p>
            <a:pPr>
              <a:buFont typeface="Arial" pitchFamily="34" charset="0"/>
              <a:buChar char="•"/>
            </a:pPr>
            <a:r>
              <a:rPr lang="en-IN" sz="2800" b="0" dirty="0" smtClean="0">
                <a:latin typeface="Times New Roman" pitchFamily="18" charset="0"/>
                <a:cs typeface="Times New Roman" pitchFamily="18" charset="0"/>
              </a:rPr>
              <a:t>public class </a:t>
            </a:r>
            <a:r>
              <a:rPr lang="en-IN" sz="2800" b="0" dirty="0" err="1" smtClean="0">
                <a:latin typeface="Times New Roman" pitchFamily="18" charset="0"/>
                <a:cs typeface="Times New Roman" pitchFamily="18" charset="0"/>
              </a:rPr>
              <a:t>JButton</a:t>
            </a:r>
            <a:r>
              <a:rPr lang="en-IN" sz="2800" b="0" dirty="0" smtClean="0">
                <a:latin typeface="Times New Roman" pitchFamily="18" charset="0"/>
                <a:cs typeface="Times New Roman" pitchFamily="18" charset="0"/>
              </a:rPr>
              <a:t> extends </a:t>
            </a:r>
            <a:r>
              <a:rPr lang="en-IN" sz="2800" b="0" dirty="0" err="1" smtClean="0">
                <a:latin typeface="Times New Roman" pitchFamily="18" charset="0"/>
                <a:cs typeface="Times New Roman" pitchFamily="18" charset="0"/>
              </a:rPr>
              <a:t>AbstractButton</a:t>
            </a:r>
            <a:r>
              <a:rPr lang="en-IN" sz="2800" b="0" dirty="0" smtClean="0">
                <a:latin typeface="Times New Roman" pitchFamily="18" charset="0"/>
                <a:cs typeface="Times New Roman" pitchFamily="18" charset="0"/>
              </a:rPr>
              <a:t> implements Accessible  </a:t>
            </a:r>
          </a:p>
          <a:p>
            <a:endParaRPr lang="en-IN" sz="2800" dirty="0" smtClean="0"/>
          </a:p>
          <a:p>
            <a:endParaRPr lang="en-IN" sz="2800" b="0" dirty="0" smtClean="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8"/>
</p:tagLst>
</file>

<file path=ppt/tags/tag10.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ags/tag11.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p:tagLst>
</file>

<file path=ppt/tags/tag12.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Asset Management"/>
</p:tagLst>
</file>

<file path=ppt/tags/tag13.xml><?xml version="1.0" encoding="utf-8"?>
<p:tagLst xmlns:a="http://schemas.openxmlformats.org/drawingml/2006/main" xmlns:r="http://schemas.openxmlformats.org/officeDocument/2006/relationships" xmlns:p="http://schemas.openxmlformats.org/presentationml/2006/main">
  <p:tag name="JPM_OBJECT_NAME" val="jpmBrandCover"/>
  <p:tag name="JPM_BRAND" val="Bear Stearns"/>
</p:tagLst>
</file>

<file path=ppt/tags/tag14.xml><?xml version="1.0" encoding="utf-8"?>
<p:tagLst xmlns:a="http://schemas.openxmlformats.org/drawingml/2006/main" xmlns:r="http://schemas.openxmlformats.org/officeDocument/2006/relationships" xmlns:p="http://schemas.openxmlformats.org/presentationml/2006/main">
  <p:tag name="JPM_OBJECT_NAME" val="jpmBrandCover"/>
  <p:tag name="JPM_BRAND" val="Chase"/>
</p:tagLst>
</file>

<file path=ppt/tags/tag15.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ase &amp; Co."/>
</p:tagLst>
</file>

<file path=ppt/tags/tag16.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ina"/>
</p:tagLst>
</file>

<file path=ppt/tags/tag17.xml><?xml version="1.0" encoding="utf-8"?>
<p:tagLst xmlns:a="http://schemas.openxmlformats.org/drawingml/2006/main" xmlns:r="http://schemas.openxmlformats.org/officeDocument/2006/relationships" xmlns:p="http://schemas.openxmlformats.org/presentationml/2006/main">
  <p:tag name="JPM_BRAND" val="J.P.Morgan Cazenove"/>
  <p:tag name="JPM_OBJECT_NAME" val="jpmBrandCover"/>
</p:tagLst>
</file>

<file path=ppt/tags/tag18.xml><?xml version="1.0" encoding="utf-8"?>
<p:tagLst xmlns:a="http://schemas.openxmlformats.org/drawingml/2006/main" xmlns:r="http://schemas.openxmlformats.org/officeDocument/2006/relationships" xmlns:p="http://schemas.openxmlformats.org/presentationml/2006/main">
  <p:tag name="JPM_OBJECT_NAME" val="jpmBrandCover"/>
  <p:tag name="JPM_BRAND" val="Cazenove"/>
</p:tagLst>
</file>

<file path=ppt/tags/tag19.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ags/tag2.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p:tagLst>
</file>

<file path=ppt/tags/tag20.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p:tagLst>
</file>

<file path=ppt/tags/tag21.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Asset Management"/>
</p:tagLst>
</file>

<file path=ppt/tags/tag22.xml><?xml version="1.0" encoding="utf-8"?>
<p:tagLst xmlns:a="http://schemas.openxmlformats.org/drawingml/2006/main" xmlns:r="http://schemas.openxmlformats.org/officeDocument/2006/relationships" xmlns:p="http://schemas.openxmlformats.org/presentationml/2006/main">
  <p:tag name="JPM_OBJECT_NAME" val="jpmBrandCover"/>
  <p:tag name="JPM_BRAND" val="Bear Stearns"/>
</p:tagLst>
</file>

<file path=ppt/tags/tag23.xml><?xml version="1.0" encoding="utf-8"?>
<p:tagLst xmlns:a="http://schemas.openxmlformats.org/drawingml/2006/main" xmlns:r="http://schemas.openxmlformats.org/officeDocument/2006/relationships" xmlns:p="http://schemas.openxmlformats.org/presentationml/2006/main">
  <p:tag name="JPM_OBJECT_NAME" val="jpmBrandCover"/>
  <p:tag name="JPM_BRAND" val="Chase"/>
</p:tagLst>
</file>

<file path=ppt/tags/tag24.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ase &amp; Co."/>
</p:tagLst>
</file>

<file path=ppt/tags/tag25.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ina"/>
</p:tagLst>
</file>

<file path=ppt/tags/tag26.xml><?xml version="1.0" encoding="utf-8"?>
<p:tagLst xmlns:a="http://schemas.openxmlformats.org/drawingml/2006/main" xmlns:r="http://schemas.openxmlformats.org/officeDocument/2006/relationships" xmlns:p="http://schemas.openxmlformats.org/presentationml/2006/main">
  <p:tag name="JPM_BRAND" val="J.P.Morgan Cazenove"/>
  <p:tag name="JPM_OBJECT_NAME" val="jpmBrandCover"/>
</p:tagLst>
</file>

<file path=ppt/tags/tag27.xml><?xml version="1.0" encoding="utf-8"?>
<p:tagLst xmlns:a="http://schemas.openxmlformats.org/drawingml/2006/main" xmlns:r="http://schemas.openxmlformats.org/officeDocument/2006/relationships" xmlns:p="http://schemas.openxmlformats.org/presentationml/2006/main">
  <p:tag name="JPM_OBJECT_NAME" val="jpmBrandCover"/>
  <p:tag name="JPM_BRAND" val="Cazenove"/>
</p:tagLst>
</file>

<file path=ppt/tags/tag28.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ags/tag3.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Asset Management"/>
</p:tagLst>
</file>

<file path=ppt/tags/tag4.xml><?xml version="1.0" encoding="utf-8"?>
<p:tagLst xmlns:a="http://schemas.openxmlformats.org/drawingml/2006/main" xmlns:r="http://schemas.openxmlformats.org/officeDocument/2006/relationships" xmlns:p="http://schemas.openxmlformats.org/presentationml/2006/main">
  <p:tag name="JPM_OBJECT_NAME" val="jpmBrandCover"/>
  <p:tag name="JPM_BRAND" val="Bear Stearns"/>
</p:tagLst>
</file>

<file path=ppt/tags/tag5.xml><?xml version="1.0" encoding="utf-8"?>
<p:tagLst xmlns:a="http://schemas.openxmlformats.org/drawingml/2006/main" xmlns:r="http://schemas.openxmlformats.org/officeDocument/2006/relationships" xmlns:p="http://schemas.openxmlformats.org/presentationml/2006/main">
  <p:tag name="JPM_OBJECT_NAME" val="jpmBrandCover"/>
  <p:tag name="JPM_BRAND" val="Chase"/>
</p:tagLst>
</file>

<file path=ppt/tags/tag6.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ase &amp; Co."/>
</p:tagLst>
</file>

<file path=ppt/tags/tag7.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ina"/>
</p:tagLst>
</file>

<file path=ppt/tags/tag8.xml><?xml version="1.0" encoding="utf-8"?>
<p:tagLst xmlns:a="http://schemas.openxmlformats.org/drawingml/2006/main" xmlns:r="http://schemas.openxmlformats.org/officeDocument/2006/relationships" xmlns:p="http://schemas.openxmlformats.org/presentationml/2006/main">
  <p:tag name="JPM_BRAND" val="J.P.Morgan Cazenove"/>
  <p:tag name="JPM_OBJECT_NAME" val="jpmBrandCover"/>
</p:tagLst>
</file>

<file path=ppt/tags/tag9.xml><?xml version="1.0" encoding="utf-8"?>
<p:tagLst xmlns:a="http://schemas.openxmlformats.org/drawingml/2006/main" xmlns:r="http://schemas.openxmlformats.org/officeDocument/2006/relationships" xmlns:p="http://schemas.openxmlformats.org/presentationml/2006/main">
  <p:tag name="JPM_OBJECT_NAME" val="jpmBrandCover"/>
  <p:tag name="JPM_BRAND" val="Cazenove"/>
</p:tagLst>
</file>

<file path=ppt/theme/theme1.xml><?xml version="1.0" encoding="utf-8"?>
<a:theme xmlns:a="http://schemas.openxmlformats.org/drawingml/2006/main" name="GMR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CC"/>
        </a:solidFill>
        <a:ln>
          <a:solidFill>
            <a:schemeClr val="tx1"/>
          </a:solidFill>
        </a:ln>
      </a:spPr>
      <a:bodyPr wrap="square" rtlCol="0" anchor="ctr">
        <a:spAutoFit/>
      </a:bodyPr>
      <a:lstStyle>
        <a:defPPr algn="ctr" eaLnBrk="0" hangingPunct="0">
          <a:defRPr b="1" dirty="0"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GM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spPr>
      <a:bodyPr wrap="square" rtlCol="0" anchor="ctr">
        <a:spAutoFit/>
      </a:bodyPr>
      <a:lstStyle>
        <a:defPPr algn="ctr" eaLnBrk="0" hangingPunct="0">
          <a:defRPr b="1" dirty="0"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ocType xmlns="291a0c76-3e14-42c6-9422-af678ef5999e">Useful Docs</DocTyp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1C30B77EFCB92478CE654D48CBDF574" ma:contentTypeVersion="16" ma:contentTypeDescription="Create a new document." ma:contentTypeScope="" ma:versionID="564b7bf24158d840640095118a7287ec">
  <xsd:schema xmlns:xsd="http://www.w3.org/2001/XMLSchema" xmlns:p="http://schemas.microsoft.com/office/2006/metadata/properties" xmlns:ns2="291a0c76-3e14-42c6-9422-af678ef5999e" targetNamespace="http://schemas.microsoft.com/office/2006/metadata/properties" ma:root="true" ma:fieldsID="789a39dabce80ea757e2e936bbc7ca26" ns2:_="">
    <xsd:import namespace="291a0c76-3e14-42c6-9422-af678ef5999e"/>
    <xsd:element name="properties">
      <xsd:complexType>
        <xsd:sequence>
          <xsd:element name="documentManagement">
            <xsd:complexType>
              <xsd:all>
                <xsd:element ref="ns2:DocType" minOccurs="0"/>
              </xsd:all>
            </xsd:complexType>
          </xsd:element>
        </xsd:sequence>
      </xsd:complexType>
    </xsd:element>
  </xsd:schema>
  <xsd:schema xmlns:xsd="http://www.w3.org/2001/XMLSchema" xmlns:dms="http://schemas.microsoft.com/office/2006/documentManagement/types" targetNamespace="291a0c76-3e14-42c6-9422-af678ef5999e" elementFormDefault="qualified">
    <xsd:import namespace="http://schemas.microsoft.com/office/2006/documentManagement/types"/>
    <xsd:element name="DocType" ma:index="8" nillable="true" ma:displayName="DocType" ma:default="" ma:description="Useful Docs -&gt; Useful Documents&#10;eCirculars -&gt; eCirculars" ma:internalName="DocType">
      <xsd:simpleType>
        <xsd:restriction base="dms:Text">
          <xsd:maxLength value="5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PolicyDirtyBag xmlns="microsoft.office.server.policy.changes">
  <Microsoft.Office.RecordsManagement.PolicyFeatures.PolicyAudit xmlns="" op="Delete"/>
</PolicyDirtyBag>
</file>

<file path=customXml/itemProps1.xml><?xml version="1.0" encoding="utf-8"?>
<ds:datastoreItem xmlns:ds="http://schemas.openxmlformats.org/officeDocument/2006/customXml" ds:itemID="{74BA0E7A-483F-4B0C-B3B2-EC984933E50B}">
  <ds:schemaRefs>
    <ds:schemaRef ds:uri="http://schemas.microsoft.com/sharepoint/v3/contenttype/forms"/>
  </ds:schemaRefs>
</ds:datastoreItem>
</file>

<file path=customXml/itemProps2.xml><?xml version="1.0" encoding="utf-8"?>
<ds:datastoreItem xmlns:ds="http://schemas.openxmlformats.org/officeDocument/2006/customXml" ds:itemID="{3706B813-094A-42AC-B09D-7506A40177C9}">
  <ds:schemaRefs>
    <ds:schemaRef ds:uri="291a0c76-3e14-42c6-9422-af678ef5999e"/>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041FE18-CB89-4C71-8D63-ADD77F76EE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1a0c76-3e14-42c6-9422-af678ef5999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A3BAC8FC-A857-4E93-9081-18206C6551E7}">
  <ds:schemaRefs>
    <ds:schemaRef ds:uri="microsoft.office.server.policy.changes"/>
    <ds:schemaRef ds:uri=""/>
  </ds:schemaRefs>
</ds:datastoreItem>
</file>

<file path=docProps/app.xml><?xml version="1.0" encoding="utf-8"?>
<Properties xmlns="http://schemas.openxmlformats.org/officeDocument/2006/extended-properties" xmlns:vt="http://schemas.openxmlformats.org/officeDocument/2006/docPropsVTypes">
  <Template>GMR_Template</Template>
  <TotalTime>9905</TotalTime>
  <Pages>3</Pages>
  <Words>555</Words>
  <Application>Microsoft Office PowerPoint</Application>
  <PresentationFormat>On-screen Show (4:3)</PresentationFormat>
  <Paragraphs>76</Paragraphs>
  <Slides>18</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ＭＳ Ｐゴシック</vt:lpstr>
      <vt:lpstr>Arial Narrow</vt:lpstr>
      <vt:lpstr>Times New Roman</vt:lpstr>
      <vt:lpstr>ＭＳ Ｐゴシック</vt:lpstr>
      <vt:lpstr>Verdana</vt:lpstr>
      <vt:lpstr>Cambria</vt:lpstr>
      <vt:lpstr>LF_Kai</vt:lpstr>
      <vt:lpstr>Arial</vt:lpstr>
      <vt:lpstr>Arial Black</vt:lpstr>
      <vt:lpstr>Calibri</vt:lpstr>
      <vt:lpstr>GMR_Template</vt:lpstr>
      <vt:lpstr>3_GMR</vt:lpstr>
      <vt:lpstr>GMR  Institute of Technology  </vt:lpstr>
      <vt:lpstr>PowerPoint Presentation</vt:lpstr>
      <vt:lpstr> </vt:lpstr>
      <vt:lpstr>INTRODUCTION</vt:lpstr>
      <vt:lpstr>PURPOSE</vt:lpstr>
      <vt:lpstr>Advantages</vt:lpstr>
      <vt:lpstr> OBJECTIVE</vt:lpstr>
      <vt:lpstr> REQUIREMENTS </vt:lpstr>
      <vt:lpstr>J Button</vt:lpstr>
      <vt:lpstr>J Panel</vt:lpstr>
      <vt:lpstr>Java ActionListener Interface </vt:lpstr>
      <vt:lpstr>SCOPE</vt:lpstr>
      <vt:lpstr>Result</vt:lpstr>
      <vt:lpstr>Result</vt:lpstr>
      <vt:lpstr>Result</vt:lpstr>
      <vt:lpstr>Result</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ppt (revised V and B)</dc:title>
  <dc:subject>Client Template</dc:subject>
  <dc:creator>Nitin Rajendran</dc:creator>
  <cp:lastModifiedBy>dinakar kolla</cp:lastModifiedBy>
  <cp:revision>819</cp:revision>
  <cp:lastPrinted>2017-07-24T04:14:12Z</cp:lastPrinted>
  <dcterms:created xsi:type="dcterms:W3CDTF">2012-09-28T03:54:16Z</dcterms:created>
  <dcterms:modified xsi:type="dcterms:W3CDTF">2018-07-12T06:32:24Z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0x010100E1C30B77EFCB92478CE654D48CBDF574</vt:lpwstr>
  </property>
</Properties>
</file>