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p:sldMasterIdLst>
    <p:sldMasterId id="2147483662" r:id="rId5"/>
    <p:sldMasterId id="2147485139" r:id="rId6"/>
  </p:sldMasterIdLst>
  <p:notesMasterIdLst>
    <p:notesMasterId r:id="rId21"/>
  </p:notesMasterIdLst>
  <p:handoutMasterIdLst>
    <p:handoutMasterId r:id="rId22"/>
  </p:handoutMasterIdLst>
  <p:sldIdLst>
    <p:sldId id="398" r:id="rId7"/>
    <p:sldId id="410" r:id="rId8"/>
    <p:sldId id="419" r:id="rId9"/>
    <p:sldId id="423" r:id="rId10"/>
    <p:sldId id="420" r:id="rId11"/>
    <p:sldId id="424" r:id="rId12"/>
    <p:sldId id="412" r:id="rId13"/>
    <p:sldId id="421" r:id="rId14"/>
    <p:sldId id="404" r:id="rId15"/>
    <p:sldId id="422" r:id="rId16"/>
    <p:sldId id="425" r:id="rId17"/>
    <p:sldId id="426" r:id="rId18"/>
    <p:sldId id="418" r:id="rId19"/>
    <p:sldId id="414" r:id="rId20"/>
  </p:sldIdLst>
  <p:sldSz cx="9144000" cy="6858000" type="screen4x3"/>
  <p:notesSz cx="7053263" cy="9309100"/>
  <p:embeddedFontLst>
    <p:embeddedFont>
      <p:font typeface="Cambria" pitchFamily="18" charset="0"/>
      <p:regular r:id="rId23"/>
      <p:bold r:id="rId24"/>
      <p:italic r:id="rId25"/>
      <p:boldItalic r:id="rId26"/>
    </p:embeddedFont>
    <p:embeddedFont>
      <p:font typeface="ＭＳ Ｐゴシック" pitchFamily="34" charset="-128"/>
      <p:regular r:id="rId27"/>
    </p:embeddedFont>
    <p:embeddedFont>
      <p:font typeface="Arial Black" pitchFamily="34" charset="0"/>
      <p:bold r:id="rId28"/>
    </p:embeddedFont>
    <p:embeddedFont>
      <p:font typeface="Arial Narrow" pitchFamily="34" charset="0"/>
      <p:regular r:id="rId29"/>
      <p:bold r:id="rId30"/>
      <p:italic r:id="rId31"/>
      <p:boldItalic r:id="rId32"/>
    </p:embeddedFont>
    <p:embeddedFont>
      <p:font typeface="Verdana" pitchFamily="34" charset="0"/>
      <p:regular r:id="rId33"/>
      <p:bold r:id="rId34"/>
      <p:italic r:id="rId35"/>
      <p:boldItalic r:id="rId36"/>
    </p:embeddedFont>
  </p:embeddedFontLst>
  <p:custDataLst>
    <p:tags r:id="rId37"/>
  </p:custDataLst>
  <p:defaultTextStyle>
    <a:defPPr>
      <a:defRPr lang="en-US"/>
    </a:defPPr>
    <a:lvl1pPr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1pPr>
    <a:lvl2pPr marL="4556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2pPr>
    <a:lvl3pPr marL="9128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3pPr>
    <a:lvl4pPr marL="13700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4pPr>
    <a:lvl5pPr marL="1827213" indent="1588" algn="l" rtl="0" fontAlgn="base">
      <a:spcBef>
        <a:spcPct val="0"/>
      </a:spcBef>
      <a:spcAft>
        <a:spcPct val="0"/>
      </a:spcAft>
      <a:defRPr sz="1600" b="1" kern="1200">
        <a:solidFill>
          <a:srgbClr val="000000"/>
        </a:solidFill>
        <a:latin typeface="Arial" pitchFamily="34" charset="0"/>
        <a:ea typeface="ＭＳ Ｐゴシック" pitchFamily="34" charset="-128"/>
        <a:cs typeface="+mn-cs"/>
      </a:defRPr>
    </a:lvl5pPr>
    <a:lvl6pPr marL="2286000" algn="l" defTabSz="914400" rtl="0" eaLnBrk="1" latinLnBrk="0" hangingPunct="1">
      <a:defRPr sz="1600" b="1" kern="1200">
        <a:solidFill>
          <a:srgbClr val="000000"/>
        </a:solidFill>
        <a:latin typeface="Arial" pitchFamily="34" charset="0"/>
        <a:ea typeface="ＭＳ Ｐゴシック" pitchFamily="34" charset="-128"/>
        <a:cs typeface="+mn-cs"/>
      </a:defRPr>
    </a:lvl6pPr>
    <a:lvl7pPr marL="2743200" algn="l" defTabSz="914400" rtl="0" eaLnBrk="1" latinLnBrk="0" hangingPunct="1">
      <a:defRPr sz="1600" b="1" kern="1200">
        <a:solidFill>
          <a:srgbClr val="000000"/>
        </a:solidFill>
        <a:latin typeface="Arial" pitchFamily="34" charset="0"/>
        <a:ea typeface="ＭＳ Ｐゴシック" pitchFamily="34" charset="-128"/>
        <a:cs typeface="+mn-cs"/>
      </a:defRPr>
    </a:lvl7pPr>
    <a:lvl8pPr marL="3200400" algn="l" defTabSz="914400" rtl="0" eaLnBrk="1" latinLnBrk="0" hangingPunct="1">
      <a:defRPr sz="1600" b="1" kern="1200">
        <a:solidFill>
          <a:srgbClr val="000000"/>
        </a:solidFill>
        <a:latin typeface="Arial" pitchFamily="34" charset="0"/>
        <a:ea typeface="ＭＳ Ｐゴシック" pitchFamily="34" charset="-128"/>
        <a:cs typeface="+mn-cs"/>
      </a:defRPr>
    </a:lvl8pPr>
    <a:lvl9pPr marL="3657600" algn="l" defTabSz="914400" rtl="0" eaLnBrk="1" latinLnBrk="0" hangingPunct="1">
      <a:defRPr sz="1600" b="1" kern="1200">
        <a:solidFill>
          <a:srgbClr val="000000"/>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p15:guide id="1" orient="horz" pos="2160">
          <p15:clr>
            <a:srgbClr val="A4A3A4"/>
          </p15:clr>
        </p15:guide>
        <p15:guide id="2" pos="5712">
          <p15:clr>
            <a:srgbClr val="A4A3A4"/>
          </p15:clr>
        </p15:guide>
      </p15:sldGuideLst>
    </p:ext>
    <p:ext uri="{2D200454-40CA-4A62-9FC3-DE9A4176ACB9}">
      <p15:notesGuideLst xmlns:p15="http://schemas.microsoft.com/office/powerpoint/2012/main" xmlns:m="http://schemas.openxmlformats.org/officeDocument/2006/math" xmlns:dgm="http://schemas.openxmlformats.org/drawingml/2006/diagram" xmlns:dsp="http://schemas.microsoft.com/office/drawing/2008/diagram" xmlns:v="urn:schemas-microsoft-com:vml" xmlns:c="http://schemas.openxmlformats.org/drawingml/2006/chart" xmlns:mc="http://schemas.openxmlformats.org/markup-compatibility/2006" xmlns:p14="http://schemas.microsoft.com/office/powerpoint/2010/main" xmlns:a14="http://schemas.microsoft.com/office/drawing/2010/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0099"/>
    <a:srgbClr val="003366"/>
    <a:srgbClr val="FF9900"/>
    <a:srgbClr val="FF9966"/>
    <a:srgbClr val="FFFFCC"/>
    <a:srgbClr val="FFFF99"/>
    <a:srgbClr val="FF6600"/>
    <a:srgbClr val="00337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8286" autoAdjust="0"/>
  </p:normalViewPr>
  <p:slideViewPr>
    <p:cSldViewPr>
      <p:cViewPr>
        <p:scale>
          <a:sx n="56" d="100"/>
          <a:sy n="56" d="100"/>
        </p:scale>
        <p:origin x="-1662" y="-432"/>
      </p:cViewPr>
      <p:guideLst>
        <p:guide orient="horz" pos="2160"/>
        <p:guide pos="5712"/>
      </p:guideLst>
    </p:cSldViewPr>
  </p:slideViewPr>
  <p:outlineViewPr>
    <p:cViewPr>
      <p:scale>
        <a:sx n="33" d="100"/>
        <a:sy n="33" d="100"/>
      </p:scale>
      <p:origin x="54" y="3461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2796" y="4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4.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9.fntdata"/><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 y="-1585"/>
            <a:ext cx="3054927"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3998340" y="-1585"/>
            <a:ext cx="3054925" cy="464978"/>
          </a:xfrm>
          <a:prstGeom prst="rect">
            <a:avLst/>
          </a:prstGeom>
          <a:noFill/>
          <a:ln w="9525">
            <a:noFill/>
            <a:miter lim="800000"/>
            <a:headEnd/>
            <a:tailEnd/>
          </a:ln>
          <a:effectLst/>
        </p:spPr>
        <p:txBody>
          <a:bodyPr vert="horz" wrap="square" lIns="19058" tIns="0" rIns="19058" bIns="0" numCol="1" anchor="t"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71973262-5446-4487-B818-2515F414B873}" type="datetime1">
              <a:rPr lang="en-US" smtClean="0"/>
              <a:pPr>
                <a:defRPr/>
              </a:pPr>
              <a:t>7/12/2018</a:t>
            </a:fld>
            <a:endParaRPr lang="en-US" dirty="0"/>
          </a:p>
        </p:txBody>
      </p:sp>
      <p:sp>
        <p:nvSpPr>
          <p:cNvPr id="3076" name="Rectangle 4"/>
          <p:cNvSpPr>
            <a:spLocks noGrp="1" noChangeArrowheads="1"/>
          </p:cNvSpPr>
          <p:nvPr>
            <p:ph type="ftr" sz="quarter" idx="2"/>
          </p:nvPr>
        </p:nvSpPr>
        <p:spPr bwMode="auto">
          <a:xfrm>
            <a:off x="4" y="8844124"/>
            <a:ext cx="3054927"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defTabSz="914004" eaLnBrk="0" hangingPunct="0">
              <a:spcBef>
                <a:spcPct val="0"/>
              </a:spcBef>
              <a:defRPr sz="1000" b="0" i="1">
                <a:solidFill>
                  <a:schemeClr val="tx1"/>
                </a:solidFill>
                <a:latin typeface="Arial" charset="0"/>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3998340" y="8844124"/>
            <a:ext cx="3054925" cy="464978"/>
          </a:xfrm>
          <a:prstGeom prst="rect">
            <a:avLst/>
          </a:prstGeom>
          <a:noFill/>
          <a:ln w="9525">
            <a:noFill/>
            <a:miter lim="800000"/>
            <a:headEnd/>
            <a:tailEnd/>
          </a:ln>
          <a:effectLst/>
        </p:spPr>
        <p:txBody>
          <a:bodyPr vert="horz" wrap="square" lIns="19058" tIns="0" rIns="19058" bIns="0" numCol="1" anchor="b" anchorCtr="0" compatLnSpc="1">
            <a:prstTxWarp prst="textNoShape">
              <a:avLst/>
            </a:prstTxWarp>
          </a:bodyPr>
          <a:lstStyle>
            <a:lvl1pPr algn="r" defTabSz="914004" eaLnBrk="0" hangingPunct="0">
              <a:spcBef>
                <a:spcPct val="0"/>
              </a:spcBef>
              <a:defRPr sz="1000" b="0" i="1">
                <a:solidFill>
                  <a:schemeClr val="tx1"/>
                </a:solidFill>
                <a:latin typeface="Arial" charset="0"/>
                <a:ea typeface="+mn-ea"/>
                <a:cs typeface="+mn-cs"/>
              </a:defRPr>
            </a:lvl1pPr>
          </a:lstStyle>
          <a:p>
            <a:pPr>
              <a:defRPr/>
            </a:pPr>
            <a:fld id="{99807627-46B5-44F4-A92E-9EC3CEBCDDAD}" type="slidenum">
              <a:rPr lang="en-US"/>
              <a:pPr>
                <a:defRPr/>
              </a:pPr>
              <a:t>‹#›</a:t>
            </a:fld>
            <a:endParaRPr lang="en-US" dirty="0"/>
          </a:p>
        </p:txBody>
      </p:sp>
    </p:spTree>
    <p:extLst>
      <p:ext uri="{BB962C8B-B14F-4D97-AF65-F5344CB8AC3E}">
        <p14:creationId xmlns="" xmlns:p14="http://schemas.microsoft.com/office/powerpoint/2010/main" val="3364455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3"/>
          <p:cNvSpPr>
            <a:spLocks noGrp="1" noRot="1" noChangeAspect="1" noChangeArrowheads="1" noTextEdit="1"/>
          </p:cNvSpPr>
          <p:nvPr>
            <p:ph type="sldImg" idx="2"/>
          </p:nvPr>
        </p:nvSpPr>
        <p:spPr bwMode="auto">
          <a:xfrm>
            <a:off x="484188" y="73025"/>
            <a:ext cx="6108700" cy="45815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
        <p:nvSpPr>
          <p:cNvPr id="37891" name="Rectangle 7"/>
          <p:cNvSpPr>
            <a:spLocks noChangeArrowheads="1"/>
          </p:cNvSpPr>
          <p:nvPr/>
        </p:nvSpPr>
        <p:spPr bwMode="auto">
          <a:xfrm>
            <a:off x="2991814" y="9042497"/>
            <a:ext cx="1127014" cy="2315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20" tIns="46061" rIns="92120" bIns="46061">
            <a:spAutoFit/>
          </a:bodyPr>
          <a:lstStyle/>
          <a:p>
            <a:pPr algn="ctr" defTabSz="913629" eaLnBrk="0" hangingPunct="0"/>
            <a:r>
              <a:rPr lang="en-US" sz="900" b="0" dirty="0">
                <a:solidFill>
                  <a:schemeClr val="tx1"/>
                </a:solidFill>
              </a:rPr>
              <a:t>Client Confidential</a:t>
            </a:r>
          </a:p>
        </p:txBody>
      </p:sp>
    </p:spTree>
    <p:extLst>
      <p:ext uri="{BB962C8B-B14F-4D97-AF65-F5344CB8AC3E}">
        <p14:creationId xmlns="" xmlns:p14="http://schemas.microsoft.com/office/powerpoint/2010/main" val="305536177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28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00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7213" indent="1588"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4"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311150"/>
            <a:ext cx="6108700" cy="4581525"/>
          </a:xfrm>
        </p:spPr>
      </p:sp>
      <p:sp>
        <p:nvSpPr>
          <p:cNvPr id="3" name="Notes Placeholder 2"/>
          <p:cNvSpPr>
            <a:spLocks noGrp="1"/>
          </p:cNvSpPr>
          <p:nvPr>
            <p:ph type="body" idx="1"/>
          </p:nvPr>
        </p:nvSpPr>
        <p:spPr>
          <a:xfrm>
            <a:off x="1316831" y="5797550"/>
            <a:ext cx="4495800" cy="3048000"/>
          </a:xfrm>
          <a:prstGeom prst="rect">
            <a:avLst/>
          </a:prstGeom>
        </p:spPr>
        <p:txBody>
          <a:bodyPr/>
          <a:lstStyle/>
          <a:p>
            <a:endParaRPr lang="en-US" dirty="0"/>
          </a:p>
        </p:txBody>
      </p:sp>
    </p:spTree>
    <p:extLst>
      <p:ext uri="{BB962C8B-B14F-4D97-AF65-F5344CB8AC3E}">
        <p14:creationId xmlns="" xmlns:p14="http://schemas.microsoft.com/office/powerpoint/2010/main" val="6042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6.emf"/><Relationship Id="rId18" Type="http://schemas.openxmlformats.org/officeDocument/2006/relationships/image" Target="../media/image11.emf"/><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emf"/><Relationship Id="rId17" Type="http://schemas.openxmlformats.org/officeDocument/2006/relationships/image" Target="../media/image10.emf"/><Relationship Id="rId2" Type="http://schemas.openxmlformats.org/officeDocument/2006/relationships/tags" Target="../tags/tag3.xml"/><Relationship Id="rId16" Type="http://schemas.openxmlformats.org/officeDocument/2006/relationships/image" Target="../media/image9.emf"/><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emf"/><Relationship Id="rId5" Type="http://schemas.openxmlformats.org/officeDocument/2006/relationships/tags" Target="../tags/tag6.xml"/><Relationship Id="rId15" Type="http://schemas.openxmlformats.org/officeDocument/2006/relationships/image" Target="../media/image8.emf"/><Relationship Id="rId10" Type="http://schemas.openxmlformats.org/officeDocument/2006/relationships/slideMaster" Target="../slideMasters/slideMaster1.xml"/><Relationship Id="rId19" Type="http://schemas.openxmlformats.org/officeDocument/2006/relationships/image" Target="../media/image12.wmf"/><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9.emf"/><Relationship Id="rId3" Type="http://schemas.openxmlformats.org/officeDocument/2006/relationships/tags" Target="../tags/tag13.xml"/><Relationship Id="rId21" Type="http://schemas.openxmlformats.org/officeDocument/2006/relationships/image" Target="../media/image4.emf"/><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8.emf"/><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image" Target="../media/image3.jpe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7.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6.emf"/><Relationship Id="rId28" Type="http://schemas.openxmlformats.org/officeDocument/2006/relationships/image" Target="../media/image11.emf"/><Relationship Id="rId10" Type="http://schemas.openxmlformats.org/officeDocument/2006/relationships/tags" Target="../tags/tag20.xml"/><Relationship Id="rId19" Type="http://schemas.openxmlformats.org/officeDocument/2006/relationships/slideMaster" Target="../slideMasters/slideMaster2.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5.emf"/><Relationship Id="rId27" Type="http://schemas.openxmlformats.org/officeDocument/2006/relationships/image" Target="../media/image10.em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2"/>
            <a:ext cx="7382154" cy="872365"/>
          </a:xfrm>
          <a:prstGeom prst="rect">
            <a:avLst/>
          </a:prstGeom>
        </p:spPr>
        <p:txBody>
          <a:bodyPr lIns="91395" tIns="45697" rIns="91395" bIns="45697"/>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95" tIns="45697" rIns="91395" bIns="45697"/>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5990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5911"/>
            <a:ext cx="8229600" cy="898277"/>
          </a:xfrm>
          <a:prstGeom prst="rect">
            <a:avLst/>
          </a:prstGeom>
        </p:spPr>
        <p:txBody>
          <a:bodyPr lIns="91395" tIns="45697" rIns="91395" bIns="45697"/>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a:prstGeom prst="rect">
            <a:avLst/>
          </a:prstGeom>
        </p:spPr>
        <p:txBody>
          <a:bodyPr lIns="91395" tIns="45697" rIns="91395" bIns="45697"/>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noChangeArrowheads="1"/>
          </p:cNvSpPr>
          <p:nvPr>
            <p:ph type="sldNum" sz="quarter" idx="10"/>
          </p:nvPr>
        </p:nvSpPr>
        <p:spPr>
          <a:xfrm>
            <a:off x="6553200" y="6248400"/>
            <a:ext cx="1905000" cy="457200"/>
          </a:xfrm>
          <a:prstGeom prst="rect">
            <a:avLst/>
          </a:prstGeom>
        </p:spPr>
        <p:txBody>
          <a:bodyPr lIns="80155" tIns="40078" rIns="80155" bIns="40078"/>
          <a:lstStyle>
            <a:lvl1pPr>
              <a:defRPr>
                <a:latin typeface="Arial" charset="0"/>
                <a:ea typeface="+mn-ea"/>
                <a:cs typeface="Arial" charset="0"/>
              </a:defRPr>
            </a:lvl1pPr>
          </a:lstStyle>
          <a:p>
            <a:pPr>
              <a:defRPr/>
            </a:pPr>
            <a:fld id="{C8F91598-66D0-4CED-8680-2AE704BDAD66}" type="slidenum">
              <a:rPr lang="en-US"/>
              <a:pPr>
                <a:defRPr/>
              </a:pPr>
              <a:t>‹#›</a:t>
            </a:fld>
            <a:endParaRPr lang="en-US" dirty="0"/>
          </a:p>
        </p:txBody>
      </p:sp>
    </p:spTree>
    <p:extLst>
      <p:ext uri="{BB962C8B-B14F-4D97-AF65-F5344CB8AC3E}">
        <p14:creationId xmlns="" xmlns:p14="http://schemas.microsoft.com/office/powerpoint/2010/main" val="41658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a:prstGeom prst="rect">
            <a:avLst/>
          </a:prstGeom>
        </p:spPr>
        <p:txBody>
          <a:bodyPr lIns="91395" tIns="45697" rIns="91395" bIns="45697"/>
          <a:lstStyle/>
          <a:p>
            <a:r>
              <a:rPr lang="en-US" smtClean="0"/>
              <a:t>Click to edit Master title style</a:t>
            </a:r>
            <a:endParaRPr lang="en-US"/>
          </a:p>
        </p:txBody>
      </p:sp>
      <p:pic>
        <p:nvPicPr>
          <p:cNvPr id="3" name="Picture 11" descr="PPTmainp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5761492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pic>
        <p:nvPicPr>
          <p:cNvPr id="3" name="Picture 4" hidden="1"/>
          <p:cNvPicPr>
            <a:picLocks noChangeAspect="1" noChangeArrowheads="1"/>
          </p:cNvPicPr>
          <p:nvPr>
            <p:custDataLst>
              <p:tags r:id="rId1"/>
            </p:custDataLst>
          </p:nvPr>
        </p:nvPicPr>
        <p:blipFill>
          <a:blip r:embed="rId11" cstate="print"/>
          <a:srcRect/>
          <a:stretch>
            <a:fillRect/>
          </a:stretch>
        </p:blipFill>
        <p:spPr bwMode="blackGray">
          <a:xfrm>
            <a:off x="-3245828" y="4078263"/>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1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13" cstate="print"/>
          <a:srcRect/>
          <a:stretch>
            <a:fillRect/>
          </a:stretch>
        </p:blipFill>
        <p:spPr bwMode="blackGray">
          <a:xfrm>
            <a:off x="-3252619" y="4698707"/>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14" cstate="print"/>
          <a:srcRect/>
          <a:stretch>
            <a:fillRect/>
          </a:stretch>
        </p:blipFill>
        <p:spPr bwMode="blackGray">
          <a:xfrm>
            <a:off x="-3073350" y="5294680"/>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15" cstate="print"/>
          <a:srcRect/>
          <a:stretch>
            <a:fillRect/>
          </a:stretch>
        </p:blipFill>
        <p:spPr bwMode="blackGray">
          <a:xfrm>
            <a:off x="-4758734" y="5640171"/>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1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17" cstate="print"/>
          <a:srcRect/>
          <a:stretch>
            <a:fillRect/>
          </a:stretch>
        </p:blipFill>
        <p:spPr bwMode="blackGray">
          <a:xfrm>
            <a:off x="-3400622" y="6450636"/>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18" cstate="print"/>
          <a:srcRect/>
          <a:stretch>
            <a:fillRect/>
          </a:stretch>
        </p:blipFill>
        <p:spPr bwMode="auto">
          <a:xfrm>
            <a:off x="-3715698"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eaLnBrk="0" hangingPunct="0">
              <a:lnSpc>
                <a:spcPts val="789"/>
              </a:lnSpc>
              <a:defRPr/>
            </a:pPr>
            <a:endParaRPr lang="en-US" sz="1000" dirty="0">
              <a:latin typeface="Arial" charset="0"/>
              <a:ea typeface="LF_Kai" pitchFamily="2" charset="-122"/>
            </a:endParaRPr>
          </a:p>
        </p:txBody>
      </p:sp>
      <p:pic>
        <p:nvPicPr>
          <p:cNvPr id="12" name="Picture 28"/>
          <p:cNvPicPr>
            <a:picLocks noChangeAspect="1" noChangeArrowheads="1"/>
          </p:cNvPicPr>
          <p:nvPr/>
        </p:nvPicPr>
        <p:blipFill>
          <a:blip r:embed="rId19" cstate="print"/>
          <a:srcRect r="30215" b="4234"/>
          <a:stretch>
            <a:fillRect/>
          </a:stretch>
        </p:blipFill>
        <p:spPr bwMode="auto">
          <a:xfrm>
            <a:off x="3450899" y="1844060"/>
            <a:ext cx="5693101" cy="5013940"/>
          </a:xfrm>
          <a:prstGeom prst="rect">
            <a:avLst/>
          </a:prstGeom>
          <a:noFill/>
          <a:ln w="9525" algn="ctr">
            <a:noFill/>
            <a:miter lim="800000"/>
            <a:headEnd/>
            <a:tailEnd/>
          </a:ln>
        </p:spPr>
      </p:pic>
      <p:sp>
        <p:nvSpPr>
          <p:cNvPr id="13" name="Rectangle 31"/>
          <p:cNvSpPr>
            <a:spLocks noChangeArrowheads="1"/>
          </p:cNvSpPr>
          <p:nvPr/>
        </p:nvSpPr>
        <p:spPr bwMode="gray">
          <a:xfrm>
            <a:off x="1851100" y="3642080"/>
            <a:ext cx="7287495" cy="66219"/>
          </a:xfrm>
          <a:prstGeom prst="rect">
            <a:avLst/>
          </a:prstGeom>
          <a:gradFill rotWithShape="1">
            <a:gsLst>
              <a:gs pos="0">
                <a:srgbClr val="003773"/>
              </a:gs>
              <a:gs pos="100000">
                <a:srgbClr val="001935">
                  <a:alpha val="25000"/>
                </a:srgbClr>
              </a:gs>
            </a:gsLst>
            <a:lin ang="0" scaled="1"/>
          </a:gradFill>
          <a:ln w="9525" algn="ctr">
            <a:noFill/>
            <a:miter lim="800000"/>
            <a:headEnd/>
            <a:tailEnd/>
          </a:ln>
        </p:spPr>
        <p:txBody>
          <a:bodyPr wrap="none" lIns="39933" tIns="31946" rIns="79866" bIns="31946" anchor="ctr"/>
          <a:lstStyle/>
          <a:p>
            <a:pPr>
              <a:defRPr/>
            </a:pPr>
            <a:endParaRPr lang="en-IN" dirty="0">
              <a:latin typeface="Arial" charset="0"/>
              <a:ea typeface="LF_Kai" pitchFamily="2" charset="-122"/>
            </a:endParaRPr>
          </a:p>
        </p:txBody>
      </p:sp>
      <p:sp>
        <p:nvSpPr>
          <p:cNvPr id="115714" name="Rectangle 2"/>
          <p:cNvSpPr>
            <a:spLocks noGrp="1" noChangeArrowheads="1"/>
          </p:cNvSpPr>
          <p:nvPr>
            <p:ph type="ctrTitle"/>
          </p:nvPr>
        </p:nvSpPr>
        <p:spPr>
          <a:xfrm>
            <a:off x="1851073" y="3698195"/>
            <a:ext cx="7288852" cy="604610"/>
          </a:xfrm>
          <a:prstGeom prst="rect">
            <a:avLst/>
          </a:prstGeom>
          <a:solidFill>
            <a:srgbClr val="B7CCE7"/>
          </a:solidFill>
          <a:ln algn="ctr"/>
        </p:spPr>
        <p:txBody>
          <a:bodyPr wrap="none" lIns="86977" tIns="43483" rIns="86977" bIns="43483"/>
          <a:lstStyle>
            <a:lvl1pPr defTabSz="869625" eaLnBrk="0" hangingPunct="0">
              <a:lnSpc>
                <a:spcPct val="100000"/>
              </a:lnSpc>
              <a:defRPr sz="1800">
                <a:solidFill>
                  <a:srgbClr val="00366C"/>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4776304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760" y="5"/>
            <a:ext cx="7382154" cy="872365"/>
          </a:xfrm>
          <a:prstGeom prst="rect">
            <a:avLst/>
          </a:prstGeom>
        </p:spPr>
        <p:txBody>
          <a:bodyPr lIns="91361" tIns="45680" rIns="91361" bIns="45680"/>
          <a:lstStyle>
            <a:lvl1pPr algn="ctr">
              <a:defRPr sz="2800">
                <a:latin typeface="Arial Narrow"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38525" y="1112772"/>
            <a:ext cx="8865592" cy="5080159"/>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554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12700"/>
            <a:ext cx="7391400" cy="83820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7"/>
            <a:ext cx="4038600" cy="4525963"/>
          </a:xfrm>
          <a:prstGeom prst="rect">
            <a:avLst/>
          </a:prstGeom>
        </p:spPr>
        <p:txBody>
          <a:bodyPr lIns="91361" tIns="45680" rIns="91361" bIns="45680"/>
          <a:lstStyle>
            <a:lvl1pPr>
              <a:defRPr sz="2800">
                <a:latin typeface="Arial Narrow" pitchFamily="34" charset="0"/>
              </a:defRPr>
            </a:lvl1pPr>
            <a:lvl2pPr>
              <a:defRPr sz="2400">
                <a:latin typeface="Arial Narrow" pitchFamily="34" charset="0"/>
              </a:defRPr>
            </a:lvl2pPr>
            <a:lvl3pPr>
              <a:defRPr sz="2000">
                <a:latin typeface="Arial Narrow" pitchFamily="34" charset="0"/>
              </a:defRPr>
            </a:lvl3pPr>
            <a:lvl4pPr>
              <a:defRPr sz="1800">
                <a:latin typeface="Arial Narrow" pitchFamily="34" charset="0"/>
              </a:defRPr>
            </a:lvl4pPr>
            <a:lvl5pPr>
              <a:defRPr sz="1800">
                <a:latin typeface="Arial Narrow"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40646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1" y="0"/>
            <a:ext cx="7467600" cy="882420"/>
          </a:xfrm>
          <a:prstGeom prst="rect">
            <a:avLst/>
          </a:prstGeom>
        </p:spPr>
        <p:txBody>
          <a:bodyPr lIns="91361" tIns="45680" rIns="91361" bIns="45680"/>
          <a:lstStyle>
            <a:lvl1pPr>
              <a:defRPr sz="2800">
                <a:latin typeface="Arial Narrow" pitchFamily="34" charset="0"/>
              </a:defRPr>
            </a:lvl1pPr>
          </a:lstStyle>
          <a:p>
            <a:r>
              <a:rPr lang="en-US" smtClean="0"/>
              <a:t>Click to edit Master title style</a:t>
            </a:r>
            <a:endParaRPr lang="en-US"/>
          </a:p>
        </p:txBody>
      </p:sp>
    </p:spTree>
    <p:extLst>
      <p:ext uri="{BB962C8B-B14F-4D97-AF65-F5344CB8AC3E}">
        <p14:creationId xmlns="" xmlns:p14="http://schemas.microsoft.com/office/powerpoint/2010/main" val="29287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3589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5" name="Picture 11" descr="PPTmainpage"/>
          <p:cNvPicPr>
            <a:picLocks noChangeAspect="1" noChangeArrowheads="1"/>
          </p:cNvPicPr>
          <p:nvPr/>
        </p:nvPicPr>
        <p:blipFill>
          <a:blip r:embed="rId20" cstate="print"/>
          <a:srcRect/>
          <a:stretch>
            <a:fillRect/>
          </a:stretch>
        </p:blipFill>
        <p:spPr bwMode="auto">
          <a:xfrm>
            <a:off x="-1" y="-1302"/>
            <a:ext cx="9144001" cy="6859307"/>
          </a:xfrm>
          <a:prstGeom prst="rect">
            <a:avLst/>
          </a:prstGeom>
          <a:noFill/>
          <a:ln w="9525">
            <a:noFill/>
            <a:miter lim="800000"/>
            <a:headEnd/>
            <a:tailEnd/>
          </a:ln>
        </p:spPr>
      </p:pic>
      <p:pic>
        <p:nvPicPr>
          <p:cNvPr id="3" name="Picture 4" hidden="1"/>
          <p:cNvPicPr>
            <a:picLocks noChangeAspect="1" noChangeArrowheads="1"/>
          </p:cNvPicPr>
          <p:nvPr>
            <p:custDataLst>
              <p:tags r:id="rId1"/>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4" name="Picture 5" hidden="1"/>
          <p:cNvPicPr>
            <a:picLocks noChangeAspect="1" noChangeArrowheads="1"/>
          </p:cNvPicPr>
          <p:nvPr>
            <p:custDataLst>
              <p:tags r:id="rId2"/>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5" name="Picture 6" hidden="1"/>
          <p:cNvPicPr>
            <a:picLocks noChangeAspect="1" noChangeArrowheads="1"/>
          </p:cNvPicPr>
          <p:nvPr>
            <p:custDataLst>
              <p:tags r:id="rId3"/>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6" name="Picture 7" hidden="1"/>
          <p:cNvPicPr>
            <a:picLocks noChangeAspect="1" noChangeArrowheads="1"/>
          </p:cNvPicPr>
          <p:nvPr>
            <p:custDataLst>
              <p:tags r:id="rId4"/>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7" name="Picture 8" hidden="1"/>
          <p:cNvPicPr>
            <a:picLocks noChangeAspect="1" noChangeArrowheads="1"/>
          </p:cNvPicPr>
          <p:nvPr>
            <p:custDataLst>
              <p:tags r:id="rId5"/>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8" name="Picture 9" hidden="1"/>
          <p:cNvPicPr>
            <a:picLocks noChangeAspect="1" noChangeArrowheads="1"/>
          </p:cNvPicPr>
          <p:nvPr>
            <p:custDataLst>
              <p:tags r:id="rId6"/>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9" name="Picture 10" hidden="1"/>
          <p:cNvPicPr>
            <a:picLocks noChangeAspect="1" noChangeArrowheads="1"/>
          </p:cNvPicPr>
          <p:nvPr>
            <p:custDataLst>
              <p:tags r:id="rId7"/>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10" name="Picture 11" hidden="1"/>
          <p:cNvPicPr>
            <a:picLocks noChangeAspect="1" noChangeArrowheads="1"/>
          </p:cNvPicPr>
          <p:nvPr>
            <p:custDataLst>
              <p:tags r:id="rId8"/>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11" name="Text Box 19"/>
          <p:cNvSpPr txBox="1">
            <a:spLocks noChangeArrowheads="1"/>
          </p:cNvSpPr>
          <p:nvPr>
            <p:custDataLst>
              <p:tags r:id="rId9"/>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
        <p:nvSpPr>
          <p:cNvPr id="115714" name="Rectangle 2"/>
          <p:cNvSpPr>
            <a:spLocks noGrp="1" noChangeArrowheads="1"/>
          </p:cNvSpPr>
          <p:nvPr>
            <p:ph type="ctrTitle"/>
          </p:nvPr>
        </p:nvSpPr>
        <p:spPr>
          <a:xfrm>
            <a:off x="3647970" y="3077575"/>
            <a:ext cx="5491955" cy="1265587"/>
          </a:xfrm>
          <a:prstGeom prst="rect">
            <a:avLst/>
          </a:prstGeom>
          <a:noFill/>
          <a:ln algn="ctr"/>
        </p:spPr>
        <p:txBody>
          <a:bodyPr wrap="none" lIns="87211" tIns="43604" rIns="87211" bIns="43604"/>
          <a:lstStyle>
            <a:lvl1pPr defTabSz="871988" eaLnBrk="0" hangingPunct="0">
              <a:lnSpc>
                <a:spcPct val="100000"/>
              </a:lnSpc>
              <a:defRPr sz="2800">
                <a:solidFill>
                  <a:schemeClr val="bg1"/>
                </a:solidFill>
                <a:latin typeface="Arial Narrow" pitchFamily="34" charset="0"/>
              </a:defRPr>
            </a:lvl1pPr>
          </a:lstStyle>
          <a:p>
            <a:r>
              <a:rPr lang="en-US" smtClean="0"/>
              <a:t>Click to edit Master title style</a:t>
            </a:r>
            <a:endParaRPr lang="en-US"/>
          </a:p>
        </p:txBody>
      </p:sp>
      <p:pic>
        <p:nvPicPr>
          <p:cNvPr id="14" name="Picture 4" hidden="1"/>
          <p:cNvPicPr>
            <a:picLocks noChangeAspect="1" noChangeArrowheads="1"/>
          </p:cNvPicPr>
          <p:nvPr>
            <p:custDataLst>
              <p:tags r:id="rId10"/>
            </p:custDataLst>
          </p:nvPr>
        </p:nvPicPr>
        <p:blipFill>
          <a:blip r:embed="rId21" cstate="print"/>
          <a:srcRect/>
          <a:stretch>
            <a:fillRect/>
          </a:stretch>
        </p:blipFill>
        <p:spPr bwMode="blackGray">
          <a:xfrm>
            <a:off x="-3245828" y="4078241"/>
            <a:ext cx="1057949" cy="237525"/>
          </a:xfrm>
          <a:prstGeom prst="rect">
            <a:avLst/>
          </a:prstGeom>
          <a:noFill/>
          <a:ln w="9525">
            <a:noFill/>
            <a:miter lim="800000"/>
            <a:headEnd/>
            <a:tailEnd/>
          </a:ln>
        </p:spPr>
      </p:pic>
      <p:pic>
        <p:nvPicPr>
          <p:cNvPr id="15" name="Picture 5" hidden="1"/>
          <p:cNvPicPr>
            <a:picLocks noChangeAspect="1" noChangeArrowheads="1"/>
          </p:cNvPicPr>
          <p:nvPr>
            <p:custDataLst>
              <p:tags r:id="rId11"/>
            </p:custDataLst>
          </p:nvPr>
        </p:nvPicPr>
        <p:blipFill>
          <a:blip r:embed="rId22" cstate="print"/>
          <a:srcRect/>
          <a:stretch>
            <a:fillRect/>
          </a:stretch>
        </p:blipFill>
        <p:spPr bwMode="blackGray">
          <a:xfrm>
            <a:off x="-3255335" y="4331596"/>
            <a:ext cx="1063383" cy="367084"/>
          </a:xfrm>
          <a:prstGeom prst="rect">
            <a:avLst/>
          </a:prstGeom>
          <a:noFill/>
          <a:ln w="9525">
            <a:noFill/>
            <a:miter lim="800000"/>
            <a:headEnd/>
            <a:tailEnd/>
          </a:ln>
        </p:spPr>
      </p:pic>
      <p:pic>
        <p:nvPicPr>
          <p:cNvPr id="16" name="Picture 6" hidden="1"/>
          <p:cNvPicPr>
            <a:picLocks noChangeAspect="1" noChangeArrowheads="1"/>
          </p:cNvPicPr>
          <p:nvPr>
            <p:custDataLst>
              <p:tags r:id="rId12"/>
            </p:custDataLst>
          </p:nvPr>
        </p:nvPicPr>
        <p:blipFill>
          <a:blip r:embed="rId23" cstate="print"/>
          <a:srcRect/>
          <a:stretch>
            <a:fillRect/>
          </a:stretch>
        </p:blipFill>
        <p:spPr bwMode="blackGray">
          <a:xfrm>
            <a:off x="-3252619" y="4698685"/>
            <a:ext cx="1060666" cy="544149"/>
          </a:xfrm>
          <a:prstGeom prst="rect">
            <a:avLst/>
          </a:prstGeom>
          <a:noFill/>
          <a:ln w="9525">
            <a:noFill/>
            <a:miter lim="800000"/>
            <a:headEnd/>
            <a:tailEnd/>
          </a:ln>
        </p:spPr>
      </p:pic>
      <p:pic>
        <p:nvPicPr>
          <p:cNvPr id="17" name="Picture 7" hidden="1"/>
          <p:cNvPicPr>
            <a:picLocks noChangeAspect="1" noChangeArrowheads="1"/>
          </p:cNvPicPr>
          <p:nvPr>
            <p:custDataLst>
              <p:tags r:id="rId13"/>
            </p:custDataLst>
          </p:nvPr>
        </p:nvPicPr>
        <p:blipFill>
          <a:blip r:embed="rId24" cstate="print"/>
          <a:srcRect/>
          <a:stretch>
            <a:fillRect/>
          </a:stretch>
        </p:blipFill>
        <p:spPr bwMode="blackGray">
          <a:xfrm>
            <a:off x="-3073350" y="5294658"/>
            <a:ext cx="881399" cy="182823"/>
          </a:xfrm>
          <a:prstGeom prst="rect">
            <a:avLst/>
          </a:prstGeom>
          <a:noFill/>
          <a:ln w="9525">
            <a:noFill/>
            <a:miter lim="800000"/>
            <a:headEnd/>
            <a:tailEnd/>
          </a:ln>
        </p:spPr>
      </p:pic>
      <p:pic>
        <p:nvPicPr>
          <p:cNvPr id="18" name="Picture 8" hidden="1"/>
          <p:cNvPicPr>
            <a:picLocks noChangeAspect="1" noChangeArrowheads="1"/>
          </p:cNvPicPr>
          <p:nvPr>
            <p:custDataLst>
              <p:tags r:id="rId14"/>
            </p:custDataLst>
          </p:nvPr>
        </p:nvPicPr>
        <p:blipFill>
          <a:blip r:embed="rId25" cstate="print"/>
          <a:srcRect/>
          <a:stretch>
            <a:fillRect/>
          </a:stretch>
        </p:blipFill>
        <p:spPr bwMode="blackGray">
          <a:xfrm>
            <a:off x="-4758734" y="5640149"/>
            <a:ext cx="2566784" cy="188581"/>
          </a:xfrm>
          <a:prstGeom prst="rect">
            <a:avLst/>
          </a:prstGeom>
          <a:noFill/>
          <a:ln w="9525">
            <a:noFill/>
            <a:miter lim="800000"/>
            <a:headEnd/>
            <a:tailEnd/>
          </a:ln>
        </p:spPr>
      </p:pic>
      <p:pic>
        <p:nvPicPr>
          <p:cNvPr id="19" name="Picture 9" hidden="1"/>
          <p:cNvPicPr>
            <a:picLocks noChangeAspect="1" noChangeArrowheads="1"/>
          </p:cNvPicPr>
          <p:nvPr>
            <p:custDataLst>
              <p:tags r:id="rId15"/>
            </p:custDataLst>
          </p:nvPr>
        </p:nvPicPr>
        <p:blipFill>
          <a:blip r:embed="rId26" cstate="print"/>
          <a:srcRect/>
          <a:stretch>
            <a:fillRect/>
          </a:stretch>
        </p:blipFill>
        <p:spPr bwMode="blackGray">
          <a:xfrm>
            <a:off x="-3255335" y="5938130"/>
            <a:ext cx="1063383" cy="418908"/>
          </a:xfrm>
          <a:prstGeom prst="rect">
            <a:avLst/>
          </a:prstGeom>
          <a:noFill/>
          <a:ln w="9525">
            <a:noFill/>
            <a:miter lim="800000"/>
            <a:headEnd/>
            <a:tailEnd/>
          </a:ln>
        </p:spPr>
      </p:pic>
      <p:pic>
        <p:nvPicPr>
          <p:cNvPr id="20" name="Picture 10" hidden="1"/>
          <p:cNvPicPr>
            <a:picLocks noChangeAspect="1" noChangeArrowheads="1"/>
          </p:cNvPicPr>
          <p:nvPr>
            <p:custDataLst>
              <p:tags r:id="rId16"/>
            </p:custDataLst>
          </p:nvPr>
        </p:nvPicPr>
        <p:blipFill>
          <a:blip r:embed="rId27" cstate="print"/>
          <a:srcRect/>
          <a:stretch>
            <a:fillRect/>
          </a:stretch>
        </p:blipFill>
        <p:spPr bwMode="blackGray">
          <a:xfrm>
            <a:off x="-3400644" y="6450614"/>
            <a:ext cx="1208697" cy="433303"/>
          </a:xfrm>
          <a:prstGeom prst="rect">
            <a:avLst/>
          </a:prstGeom>
          <a:noFill/>
          <a:ln w="9525">
            <a:noFill/>
            <a:miter lim="800000"/>
            <a:headEnd/>
            <a:tailEnd/>
          </a:ln>
        </p:spPr>
      </p:pic>
      <p:pic>
        <p:nvPicPr>
          <p:cNvPr id="21" name="Picture 11" hidden="1"/>
          <p:cNvPicPr>
            <a:picLocks noChangeAspect="1" noChangeArrowheads="1"/>
          </p:cNvPicPr>
          <p:nvPr>
            <p:custDataLst>
              <p:tags r:id="rId17"/>
            </p:custDataLst>
          </p:nvPr>
        </p:nvPicPr>
        <p:blipFill>
          <a:blip r:embed="rId28" cstate="print"/>
          <a:srcRect/>
          <a:stretch>
            <a:fillRect/>
          </a:stretch>
        </p:blipFill>
        <p:spPr bwMode="auto">
          <a:xfrm>
            <a:off x="-3715720" y="3701075"/>
            <a:ext cx="1527847" cy="226008"/>
          </a:xfrm>
          <a:prstGeom prst="rect">
            <a:avLst/>
          </a:prstGeom>
          <a:noFill/>
          <a:ln w="9525">
            <a:noFill/>
            <a:miter lim="800000"/>
            <a:headEnd/>
            <a:tailEnd/>
          </a:ln>
        </p:spPr>
      </p:pic>
      <p:sp>
        <p:nvSpPr>
          <p:cNvPr id="22" name="Text Box 19"/>
          <p:cNvSpPr txBox="1">
            <a:spLocks noChangeArrowheads="1"/>
          </p:cNvSpPr>
          <p:nvPr>
            <p:custDataLst>
              <p:tags r:id="rId18"/>
            </p:custDataLst>
          </p:nvPr>
        </p:nvSpPr>
        <p:spPr bwMode="auto">
          <a:xfrm>
            <a:off x="999554" y="6418939"/>
            <a:ext cx="1565875" cy="107966"/>
          </a:xfrm>
          <a:prstGeom prst="rect">
            <a:avLst/>
          </a:prstGeom>
          <a:noFill/>
          <a:ln w="9525">
            <a:noFill/>
            <a:miter lim="800000"/>
            <a:headEnd/>
            <a:tailEnd/>
          </a:ln>
          <a:effectLst/>
        </p:spPr>
        <p:txBody>
          <a:bodyPr wrap="none" lIns="0" tIns="0" rIns="0" bIns="0" anchor="b"/>
          <a:lstStyle/>
          <a:p>
            <a:pPr defTabSz="913948" eaLnBrk="0" fontAlgn="auto" hangingPunct="0">
              <a:lnSpc>
                <a:spcPts val="789"/>
              </a:lnSpc>
              <a:spcBef>
                <a:spcPts val="0"/>
              </a:spcBef>
              <a:spcAft>
                <a:spcPts val="0"/>
              </a:spcAft>
              <a:defRPr/>
            </a:pPr>
            <a:endParaRPr lang="en-US" sz="1000" b="0" dirty="0">
              <a:solidFill>
                <a:prstClr val="black"/>
              </a:solidFill>
              <a:latin typeface="Arial" charset="0"/>
              <a:ea typeface="LF_Kai" pitchFamily="2" charset="-122"/>
            </a:endParaRPr>
          </a:p>
        </p:txBody>
      </p:sp>
    </p:spTree>
    <p:extLst>
      <p:ext uri="{BB962C8B-B14F-4D97-AF65-F5344CB8AC3E}">
        <p14:creationId xmlns="" xmlns:p14="http://schemas.microsoft.com/office/powerpoint/2010/main" val="3585016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image" Target="../media/image13.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11" descr="PPT inside"/>
          <p:cNvPicPr>
            <a:picLocks noChangeAspect="1" noChangeArrowheads="1"/>
          </p:cNvPicPr>
          <p:nvPr/>
        </p:nvPicPr>
        <p:blipFill>
          <a:blip r:embed="rId6" cstate="print">
            <a:extLst>
              <a:ext uri="{28A0092B-C50C-407E-A947-70E740481C1C}">
                <a14:useLocalDpi xmlns="" xmlns:a14="http://schemas.microsoft.com/office/drawing/2010/main" val="0"/>
              </a:ext>
            </a:extLst>
          </a:blip>
          <a:srcRect t="19157" b="25415"/>
          <a:stretch>
            <a:fillRect/>
          </a:stretch>
        </p:blipFill>
        <p:spPr bwMode="auto">
          <a:xfrm>
            <a:off x="0" y="0"/>
            <a:ext cx="9144000" cy="87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7"/>
          <p:cNvSpPr>
            <a:spLocks noGrp="1" noChangeArrowheads="1"/>
          </p:cNvSpPr>
          <p:nvPr>
            <p:ph type="title"/>
          </p:nvPr>
        </p:nvSpPr>
        <p:spPr bwMode="auto">
          <a:xfrm>
            <a:off x="1052513" y="0"/>
            <a:ext cx="7300912" cy="87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0135" tIns="40068" rIns="80135" bIns="40068" numCol="1" anchor="ctr" anchorCtr="0" compatLnSpc="1">
            <a:prstTxWarp prst="textNoShape">
              <a:avLst/>
            </a:prstTxWarp>
          </a:bodyPr>
          <a:lstStyle/>
          <a:p>
            <a:pPr lvl="0"/>
            <a:r>
              <a:rPr lang="en-US" smtClean="0"/>
              <a:t>Click to edit Master title style</a:t>
            </a:r>
          </a:p>
        </p:txBody>
      </p:sp>
      <p:sp>
        <p:nvSpPr>
          <p:cNvPr id="1029" name="Rectangle 8"/>
          <p:cNvSpPr>
            <a:spLocks noGrp="1" noChangeArrowheads="1"/>
          </p:cNvSpPr>
          <p:nvPr>
            <p:ph type="body" idx="1"/>
          </p:nvPr>
        </p:nvSpPr>
        <p:spPr bwMode="auto">
          <a:xfrm>
            <a:off x="152400" y="1079500"/>
            <a:ext cx="8851900" cy="490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0135" tIns="40068" rIns="80135" bIns="400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extBox 6"/>
          <p:cNvSpPr txBox="1">
            <a:spLocks noChangeArrowheads="1"/>
          </p:cNvSpPr>
          <p:nvPr/>
        </p:nvSpPr>
        <p:spPr bwMode="auto">
          <a:xfrm>
            <a:off x="8382000" y="6400800"/>
            <a:ext cx="595312" cy="32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0155" tIns="40078" rIns="80155" bIns="40078">
            <a:spAutoFit/>
          </a:bodyPr>
          <a:lstStyle>
            <a:lvl1pPr eaLnBrk="0" hangingPunct="0">
              <a:defRPr sz="1600" b="1">
                <a:solidFill>
                  <a:srgbClr val="000000"/>
                </a:solidFill>
                <a:latin typeface="Arial" pitchFamily="34" charset="0"/>
                <a:ea typeface="ＭＳ Ｐゴシック" pitchFamily="34" charset="-128"/>
              </a:defRPr>
            </a:lvl1pPr>
            <a:lvl2pPr marL="742950" indent="-285750" eaLnBrk="0" hangingPunct="0">
              <a:defRPr sz="1600" b="1">
                <a:solidFill>
                  <a:srgbClr val="000000"/>
                </a:solidFill>
                <a:latin typeface="Arial" pitchFamily="34" charset="0"/>
                <a:ea typeface="ＭＳ Ｐゴシック" pitchFamily="34" charset="-128"/>
              </a:defRPr>
            </a:lvl2pPr>
            <a:lvl3pPr marL="1143000" indent="-228600" eaLnBrk="0" hangingPunct="0">
              <a:defRPr sz="1600" b="1">
                <a:solidFill>
                  <a:srgbClr val="000000"/>
                </a:solidFill>
                <a:latin typeface="Arial" pitchFamily="34" charset="0"/>
                <a:ea typeface="ＭＳ Ｐゴシック" pitchFamily="34" charset="-128"/>
              </a:defRPr>
            </a:lvl3pPr>
            <a:lvl4pPr marL="1600200" indent="-228600" eaLnBrk="0" hangingPunct="0">
              <a:defRPr sz="1600" b="1">
                <a:solidFill>
                  <a:srgbClr val="000000"/>
                </a:solidFill>
                <a:latin typeface="Arial" pitchFamily="34" charset="0"/>
                <a:ea typeface="ＭＳ Ｐゴシック" pitchFamily="34" charset="-128"/>
              </a:defRPr>
            </a:lvl4pPr>
            <a:lvl5pPr marL="2057400" indent="-228600" eaLnBrk="0" hangingPunct="0">
              <a:defRPr sz="1600" b="1">
                <a:solidFill>
                  <a:srgbClr val="000000"/>
                </a:solidFill>
                <a:latin typeface="Arial" pitchFamily="34" charset="0"/>
                <a:ea typeface="ＭＳ Ｐゴシック" pitchFamily="34" charset="-128"/>
              </a:defRPr>
            </a:lvl5pPr>
            <a:lvl6pPr marL="25146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6pPr>
            <a:lvl7pPr marL="29718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7pPr>
            <a:lvl8pPr marL="34290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8pPr>
            <a:lvl9pPr marL="3886200" indent="-228600" eaLnBrk="0" fontAlgn="base" hangingPunct="0">
              <a:spcBef>
                <a:spcPct val="0"/>
              </a:spcBef>
              <a:spcAft>
                <a:spcPct val="0"/>
              </a:spcAft>
              <a:defRPr sz="1600" b="1">
                <a:solidFill>
                  <a:srgbClr val="000000"/>
                </a:solidFill>
                <a:latin typeface="Arial" pitchFamily="34" charset="0"/>
                <a:ea typeface="ＭＳ Ｐゴシック" pitchFamily="34" charset="-128"/>
              </a:defRPr>
            </a:lvl9pPr>
          </a:lstStyle>
          <a:p>
            <a:pPr algn="r" eaLnBrk="1" hangingPunct="1">
              <a:defRPr/>
            </a:pPr>
            <a:fld id="{AB954501-EA0C-4A48-BDAF-5F081BF9CB5F}" type="slidenum">
              <a:rPr lang="en-US" smtClean="0"/>
              <a:pPr algn="r" eaLnBrk="1" hangingPunct="1">
                <a:defRPr/>
              </a:pPr>
              <a:t>‹#›</a:t>
            </a:fld>
            <a:endParaRPr lang="en-US" dirty="0" smtClean="0"/>
          </a:p>
        </p:txBody>
      </p:sp>
      <p:pic>
        <p:nvPicPr>
          <p:cNvPr id="3" name="Picture 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849440" y="6361726"/>
            <a:ext cx="7699248" cy="323088"/>
          </a:xfrm>
          <a:prstGeom prst="rect">
            <a:avLst/>
          </a:prstGeom>
        </p:spPr>
      </p:pic>
    </p:spTree>
  </p:cSld>
  <p:clrMap bg1="lt1" tx1="dk1" bg2="lt2" tx2="dk2" accent1="accent1" accent2="accent2" accent3="accent3" accent4="accent4" accent5="accent5" accent6="accent6" hlink="hlink" folHlink="folHlink"/>
  <p:sldLayoutIdLst>
    <p:sldLayoutId id="2147485094" r:id="rId1"/>
    <p:sldLayoutId id="2147485138" r:id="rId2"/>
    <p:sldLayoutId id="2147485095" r:id="rId3"/>
    <p:sldLayoutId id="2147485148" r:id="rId4"/>
  </p:sldLayoutIdLst>
  <p:txStyles>
    <p:titleStyle>
      <a:lvl1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1pPr>
      <a:lvl2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2pPr>
      <a:lvl3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3pPr>
      <a:lvl4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4pPr>
      <a:lvl5pPr algn="ctr" rtl="0" eaLnBrk="1" fontAlgn="base" hangingPunct="1">
        <a:spcBef>
          <a:spcPct val="0"/>
        </a:spcBef>
        <a:spcAft>
          <a:spcPct val="0"/>
        </a:spcAft>
        <a:defRPr sz="1900" b="1">
          <a:solidFill>
            <a:schemeClr val="bg1"/>
          </a:solidFill>
          <a:latin typeface="Arial Black" pitchFamily="34" charset="0"/>
          <a:ea typeface="ＭＳ Ｐゴシック" pitchFamily="34" charset="-128"/>
          <a:cs typeface="Arial Black" pitchFamily="34" charset="0"/>
        </a:defRPr>
      </a:lvl5pPr>
      <a:lvl6pPr marL="45697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948"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921"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896"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39725" indent="-339725" algn="l" rtl="0" eaLnBrk="1" fontAlgn="base" hangingPunct="1">
        <a:spcBef>
          <a:spcPct val="20000"/>
        </a:spcBef>
        <a:spcAft>
          <a:spcPct val="0"/>
        </a:spcAft>
        <a:buChar char="•"/>
        <a:defRPr sz="2800">
          <a:solidFill>
            <a:schemeClr val="tx1"/>
          </a:solidFill>
          <a:latin typeface="+mn-lt"/>
          <a:ea typeface="ＭＳ Ｐゴシック" pitchFamily="34" charset="-128"/>
          <a:cs typeface="MS PGothic"/>
        </a:defRPr>
      </a:lvl1pPr>
      <a:lvl2pPr marL="739775" indent="-282575" algn="l" rtl="0" eaLnBrk="1" fontAlgn="base" hangingPunct="1">
        <a:spcBef>
          <a:spcPct val="20000"/>
        </a:spcBef>
        <a:spcAft>
          <a:spcPct val="0"/>
        </a:spcAft>
        <a:buChar char="–"/>
        <a:defRPr sz="1400">
          <a:solidFill>
            <a:schemeClr val="tx1"/>
          </a:solidFill>
          <a:latin typeface="+mn-lt"/>
          <a:ea typeface="ＭＳ Ｐゴシック" pitchFamily="34" charset="-128"/>
          <a:cs typeface="MS PGothic"/>
        </a:defRPr>
      </a:lvl2pPr>
      <a:lvl3pPr marL="1139825" indent="-225425" algn="l" rtl="0" eaLnBrk="1" fontAlgn="base" hangingPunct="1">
        <a:spcBef>
          <a:spcPct val="20000"/>
        </a:spcBef>
        <a:spcAft>
          <a:spcPct val="0"/>
        </a:spcAft>
        <a:buChar char="•"/>
        <a:defRPr sz="1300">
          <a:solidFill>
            <a:schemeClr val="tx1"/>
          </a:solidFill>
          <a:latin typeface="+mn-lt"/>
          <a:ea typeface="ＭＳ Ｐゴシック" pitchFamily="34" charset="-128"/>
          <a:cs typeface="MS PGothic"/>
        </a:defRPr>
      </a:lvl3pPr>
      <a:lvl4pPr marL="1595438" indent="-223838"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4pPr>
      <a:lvl5pPr marL="2052638" indent="-225425" algn="l" rtl="0" eaLnBrk="1" fontAlgn="base" hangingPunct="1">
        <a:spcBef>
          <a:spcPct val="20000"/>
        </a:spcBef>
        <a:spcAft>
          <a:spcPct val="0"/>
        </a:spcAft>
        <a:buChar char="»"/>
        <a:defRPr sz="1100">
          <a:solidFill>
            <a:schemeClr val="tx1"/>
          </a:solidFill>
          <a:latin typeface="+mn-lt"/>
          <a:ea typeface="ＭＳ Ｐゴシック" pitchFamily="34" charset="-128"/>
          <a:cs typeface="MS PGothic"/>
        </a:defRPr>
      </a:lvl5pPr>
      <a:lvl6pPr marL="2513356" indent="-228486" algn="l" rtl="0" eaLnBrk="1" fontAlgn="base" hangingPunct="1">
        <a:spcBef>
          <a:spcPct val="20000"/>
        </a:spcBef>
        <a:spcAft>
          <a:spcPct val="0"/>
        </a:spcAft>
        <a:buChar char="»"/>
        <a:defRPr sz="2000">
          <a:solidFill>
            <a:schemeClr val="tx1"/>
          </a:solidFill>
          <a:latin typeface="+mn-lt"/>
          <a:ea typeface="+mn-ea"/>
        </a:defRPr>
      </a:lvl6pPr>
      <a:lvl7pPr marL="2970331" indent="-228486" algn="l" rtl="0" eaLnBrk="1" fontAlgn="base" hangingPunct="1">
        <a:spcBef>
          <a:spcPct val="20000"/>
        </a:spcBef>
        <a:spcAft>
          <a:spcPct val="0"/>
        </a:spcAft>
        <a:buChar char="»"/>
        <a:defRPr sz="2000">
          <a:solidFill>
            <a:schemeClr val="tx1"/>
          </a:solidFill>
          <a:latin typeface="+mn-lt"/>
          <a:ea typeface="+mn-ea"/>
        </a:defRPr>
      </a:lvl7pPr>
      <a:lvl8pPr marL="3427304" indent="-228486" algn="l" rtl="0" eaLnBrk="1" fontAlgn="base" hangingPunct="1">
        <a:spcBef>
          <a:spcPct val="20000"/>
        </a:spcBef>
        <a:spcAft>
          <a:spcPct val="0"/>
        </a:spcAft>
        <a:buChar char="»"/>
        <a:defRPr sz="2000">
          <a:solidFill>
            <a:schemeClr val="tx1"/>
          </a:solidFill>
          <a:latin typeface="+mn-lt"/>
          <a:ea typeface="+mn-ea"/>
        </a:defRPr>
      </a:lvl8pPr>
      <a:lvl9pPr marL="3884279" indent="-22848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948" rtl="0" eaLnBrk="1" latinLnBrk="0" hangingPunct="1">
        <a:defRPr sz="1800" kern="1200">
          <a:solidFill>
            <a:schemeClr val="tx1"/>
          </a:solidFill>
          <a:latin typeface="+mn-lt"/>
          <a:ea typeface="+mn-ea"/>
          <a:cs typeface="+mn-cs"/>
        </a:defRPr>
      </a:lvl1pPr>
      <a:lvl2pPr marL="456975" algn="l" defTabSz="913948" rtl="0" eaLnBrk="1" latinLnBrk="0" hangingPunct="1">
        <a:defRPr sz="1800" kern="1200">
          <a:solidFill>
            <a:schemeClr val="tx1"/>
          </a:solidFill>
          <a:latin typeface="+mn-lt"/>
          <a:ea typeface="+mn-ea"/>
          <a:cs typeface="+mn-cs"/>
        </a:defRPr>
      </a:lvl2pPr>
      <a:lvl3pPr marL="913948" algn="l" defTabSz="913948" rtl="0" eaLnBrk="1" latinLnBrk="0" hangingPunct="1">
        <a:defRPr sz="1800" kern="1200">
          <a:solidFill>
            <a:schemeClr val="tx1"/>
          </a:solidFill>
          <a:latin typeface="+mn-lt"/>
          <a:ea typeface="+mn-ea"/>
          <a:cs typeface="+mn-cs"/>
        </a:defRPr>
      </a:lvl3pPr>
      <a:lvl4pPr marL="1370921" algn="l" defTabSz="913948" rtl="0" eaLnBrk="1" latinLnBrk="0" hangingPunct="1">
        <a:defRPr sz="1800" kern="1200">
          <a:solidFill>
            <a:schemeClr val="tx1"/>
          </a:solidFill>
          <a:latin typeface="+mn-lt"/>
          <a:ea typeface="+mn-ea"/>
          <a:cs typeface="+mn-cs"/>
        </a:defRPr>
      </a:lvl4pPr>
      <a:lvl5pPr marL="1827896" algn="l" defTabSz="913948" rtl="0" eaLnBrk="1" latinLnBrk="0" hangingPunct="1">
        <a:defRPr sz="1800" kern="1200">
          <a:solidFill>
            <a:schemeClr val="tx1"/>
          </a:solidFill>
          <a:latin typeface="+mn-lt"/>
          <a:ea typeface="+mn-ea"/>
          <a:cs typeface="+mn-cs"/>
        </a:defRPr>
      </a:lvl5pPr>
      <a:lvl6pPr marL="2284869" algn="l" defTabSz="913948" rtl="0" eaLnBrk="1" latinLnBrk="0" hangingPunct="1">
        <a:defRPr sz="1800" kern="1200">
          <a:solidFill>
            <a:schemeClr val="tx1"/>
          </a:solidFill>
          <a:latin typeface="+mn-lt"/>
          <a:ea typeface="+mn-ea"/>
          <a:cs typeface="+mn-cs"/>
        </a:defRPr>
      </a:lvl6pPr>
      <a:lvl7pPr marL="2741844" algn="l" defTabSz="913948" rtl="0" eaLnBrk="1" latinLnBrk="0" hangingPunct="1">
        <a:defRPr sz="1800" kern="1200">
          <a:solidFill>
            <a:schemeClr val="tx1"/>
          </a:solidFill>
          <a:latin typeface="+mn-lt"/>
          <a:ea typeface="+mn-ea"/>
          <a:cs typeface="+mn-cs"/>
        </a:defRPr>
      </a:lvl7pPr>
      <a:lvl8pPr marL="3198817" algn="l" defTabSz="913948" rtl="0" eaLnBrk="1" latinLnBrk="0" hangingPunct="1">
        <a:defRPr sz="1800" kern="1200">
          <a:solidFill>
            <a:schemeClr val="tx1"/>
          </a:solidFill>
          <a:latin typeface="+mn-lt"/>
          <a:ea typeface="+mn-ea"/>
          <a:cs typeface="+mn-cs"/>
        </a:defRPr>
      </a:lvl8pPr>
      <a:lvl9pPr marL="3655792" algn="l" defTabSz="91394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5" name="Picture 10" descr="PPT values"/>
          <p:cNvPicPr>
            <a:picLocks noChangeAspect="1" noChangeArrowheads="1"/>
          </p:cNvPicPr>
          <p:nvPr/>
        </p:nvPicPr>
        <p:blipFill>
          <a:blip r:embed="rId7" cstate="print"/>
          <a:srcRect/>
          <a:stretch>
            <a:fillRect/>
          </a:stretch>
        </p:blipFill>
        <p:spPr bwMode="auto">
          <a:xfrm>
            <a:off x="2819388" y="6600326"/>
            <a:ext cx="5942989" cy="145394"/>
          </a:xfrm>
          <a:prstGeom prst="rect">
            <a:avLst/>
          </a:prstGeom>
          <a:noFill/>
          <a:ln w="9525">
            <a:noFill/>
            <a:miter lim="800000"/>
            <a:headEnd/>
            <a:tailEnd/>
          </a:ln>
        </p:spPr>
      </p:pic>
      <p:pic>
        <p:nvPicPr>
          <p:cNvPr id="3076" name="Picture 11" descr="PPT inside"/>
          <p:cNvPicPr>
            <a:picLocks noChangeAspect="1" noChangeArrowheads="1"/>
          </p:cNvPicPr>
          <p:nvPr/>
        </p:nvPicPr>
        <p:blipFill>
          <a:blip r:embed="rId8" cstate="print"/>
          <a:srcRect t="19157" b="25415"/>
          <a:stretch>
            <a:fillRect/>
          </a:stretch>
        </p:blipFill>
        <p:spPr bwMode="auto">
          <a:xfrm>
            <a:off x="1" y="5"/>
            <a:ext cx="9144000" cy="872365"/>
          </a:xfrm>
          <a:prstGeom prst="rect">
            <a:avLst/>
          </a:prstGeom>
          <a:noFill/>
          <a:ln w="9525">
            <a:noFill/>
            <a:miter lim="800000"/>
            <a:headEnd/>
            <a:tailEnd/>
          </a:ln>
        </p:spPr>
      </p:pic>
      <p:sp>
        <p:nvSpPr>
          <p:cNvPr id="3077" name="Rectangle 7"/>
          <p:cNvSpPr>
            <a:spLocks noGrp="1" noChangeArrowheads="1"/>
          </p:cNvSpPr>
          <p:nvPr>
            <p:ph type="title"/>
          </p:nvPr>
        </p:nvSpPr>
        <p:spPr bwMode="auto">
          <a:xfrm>
            <a:off x="1052518" y="5"/>
            <a:ext cx="7300396" cy="872365"/>
          </a:xfrm>
          <a:prstGeom prst="rect">
            <a:avLst/>
          </a:prstGeom>
          <a:noFill/>
          <a:ln w="9525">
            <a:noFill/>
            <a:miter lim="800000"/>
            <a:headEnd/>
            <a:tailEnd/>
          </a:ln>
        </p:spPr>
        <p:txBody>
          <a:bodyPr vert="horz" wrap="square" lIns="80105" tIns="40053" rIns="80105" bIns="40053" numCol="1" anchor="ctr" anchorCtr="0" compatLnSpc="1">
            <a:prstTxWarp prst="textNoShape">
              <a:avLst/>
            </a:prstTxWarp>
          </a:bodyPr>
          <a:lstStyle/>
          <a:p>
            <a:pPr lvl="0"/>
            <a:r>
              <a:rPr lang="en-US" smtClean="0"/>
              <a:t>Click to edit Master title style</a:t>
            </a:r>
          </a:p>
        </p:txBody>
      </p:sp>
      <p:sp>
        <p:nvSpPr>
          <p:cNvPr id="3078" name="Rectangle 8"/>
          <p:cNvSpPr>
            <a:spLocks noGrp="1" noChangeArrowheads="1"/>
          </p:cNvSpPr>
          <p:nvPr>
            <p:ph type="body" idx="1"/>
          </p:nvPr>
        </p:nvSpPr>
        <p:spPr bwMode="auto">
          <a:xfrm>
            <a:off x="152029" y="1079663"/>
            <a:ext cx="8852089" cy="4904535"/>
          </a:xfrm>
          <a:prstGeom prst="rect">
            <a:avLst/>
          </a:prstGeom>
          <a:noFill/>
          <a:ln w="9525">
            <a:noFill/>
            <a:miter lim="800000"/>
            <a:headEnd/>
            <a:tailEnd/>
          </a:ln>
        </p:spPr>
        <p:txBody>
          <a:bodyPr vert="horz" wrap="square" lIns="80105" tIns="40053" rIns="80105" bIns="400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extBox 6"/>
          <p:cNvSpPr txBox="1"/>
          <p:nvPr/>
        </p:nvSpPr>
        <p:spPr>
          <a:xfrm>
            <a:off x="8548483" y="6538421"/>
            <a:ext cx="595521" cy="265574"/>
          </a:xfrm>
          <a:prstGeom prst="rect">
            <a:avLst/>
          </a:prstGeom>
          <a:noFill/>
        </p:spPr>
        <p:txBody>
          <a:bodyPr wrap="square" lIns="80125" tIns="40063" rIns="80125" bIns="40063" rtlCol="0">
            <a:spAutoFit/>
          </a:bodyPr>
          <a:lstStyle/>
          <a:p>
            <a:pPr algn="r" defTabSz="913948" fontAlgn="auto">
              <a:spcBef>
                <a:spcPts val="0"/>
              </a:spcBef>
              <a:spcAft>
                <a:spcPts val="0"/>
              </a:spcAft>
            </a:pPr>
            <a:fld id="{8E51977C-C8E1-4C68-B388-384147FE8615}" type="slidenum">
              <a:rPr lang="en-US" sz="1200" b="0" smtClean="0">
                <a:solidFill>
                  <a:prstClr val="black"/>
                </a:solidFill>
                <a:latin typeface="Arial Narrow" pitchFamily="34" charset="0"/>
                <a:ea typeface="ＭＳ Ｐゴシック"/>
              </a:rPr>
              <a:pPr algn="r" defTabSz="913948" fontAlgn="auto">
                <a:spcBef>
                  <a:spcPts val="0"/>
                </a:spcBef>
                <a:spcAft>
                  <a:spcPts val="0"/>
                </a:spcAft>
              </a:pPr>
              <a:t>‹#›</a:t>
            </a:fld>
            <a:endParaRPr lang="en-US" sz="1200" b="0" dirty="0">
              <a:solidFill>
                <a:prstClr val="black"/>
              </a:solidFill>
              <a:latin typeface="Arial Narrow" pitchFamily="34" charset="0"/>
              <a:ea typeface="ＭＳ Ｐゴシック"/>
            </a:endParaRPr>
          </a:p>
        </p:txBody>
      </p:sp>
    </p:spTree>
    <p:extLst>
      <p:ext uri="{BB962C8B-B14F-4D97-AF65-F5344CB8AC3E}">
        <p14:creationId xmlns="" xmlns:p14="http://schemas.microsoft.com/office/powerpoint/2010/main" val="4210263132"/>
      </p:ext>
    </p:extLst>
  </p:cSld>
  <p:clrMap bg1="lt1" tx1="dk1" bg2="lt2" tx2="dk2" accent1="accent1" accent2="accent2" accent3="accent3" accent4="accent4" accent5="accent5" accent6="accent6" hlink="hlink" folHlink="folHlink"/>
  <p:sldLayoutIdLst>
    <p:sldLayoutId id="2147485140" r:id="rId1"/>
    <p:sldLayoutId id="2147485141" r:id="rId2"/>
    <p:sldLayoutId id="2147485142" r:id="rId3"/>
    <p:sldLayoutId id="2147485143" r:id="rId4"/>
    <p:sldLayoutId id="2147485144" r:id="rId5"/>
  </p:sldLayoutIdLst>
  <p:txStyles>
    <p:titleStyle>
      <a:lvl1pPr algn="l"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p:titleStyle>
    <p:bodyStyle>
      <a:lvl1pPr marL="342158" indent="-342158" algn="l" rtl="0" eaLnBrk="1" fontAlgn="base" hangingPunct="1">
        <a:spcBef>
          <a:spcPct val="20000"/>
        </a:spcBef>
        <a:spcAft>
          <a:spcPct val="0"/>
        </a:spcAft>
        <a:buChar char="•"/>
        <a:defRPr sz="2800">
          <a:solidFill>
            <a:schemeClr val="tx1"/>
          </a:solidFill>
          <a:latin typeface="Arial Narrow" pitchFamily="34" charset="0"/>
          <a:ea typeface="Verdana" pitchFamily="34" charset="0"/>
          <a:cs typeface="Verdana" pitchFamily="34" charset="0"/>
        </a:defRPr>
      </a:lvl1pPr>
      <a:lvl2pPr marL="741349" indent="-285134" algn="l" rtl="0" eaLnBrk="1" fontAlgn="base" hangingPunct="1">
        <a:spcBef>
          <a:spcPct val="20000"/>
        </a:spcBef>
        <a:spcAft>
          <a:spcPct val="0"/>
        </a:spcAft>
        <a:buChar char="–"/>
        <a:defRPr sz="1400">
          <a:solidFill>
            <a:schemeClr val="tx1"/>
          </a:solidFill>
          <a:latin typeface="Arial Narrow" pitchFamily="34" charset="0"/>
          <a:ea typeface="Verdana" pitchFamily="34" charset="0"/>
          <a:cs typeface="Verdana" pitchFamily="34" charset="0"/>
        </a:defRPr>
      </a:lvl2pPr>
      <a:lvl3pPr marL="1141928" indent="-228109" algn="l" rtl="0" eaLnBrk="1" fontAlgn="base" hangingPunct="1">
        <a:spcBef>
          <a:spcPct val="20000"/>
        </a:spcBef>
        <a:spcAft>
          <a:spcPct val="0"/>
        </a:spcAft>
        <a:buChar char="•"/>
        <a:defRPr sz="1300">
          <a:solidFill>
            <a:schemeClr val="tx1"/>
          </a:solidFill>
          <a:latin typeface="Arial Narrow" pitchFamily="34" charset="0"/>
          <a:ea typeface="Verdana" pitchFamily="34" charset="0"/>
          <a:cs typeface="Verdana" pitchFamily="34" charset="0"/>
        </a:defRPr>
      </a:lvl3pPr>
      <a:lvl4pPr marL="1596754" indent="-226718"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4pPr>
      <a:lvl5pPr marL="2054362" indent="-228109" algn="l" rtl="0" eaLnBrk="1" fontAlgn="base" hangingPunct="1">
        <a:spcBef>
          <a:spcPct val="20000"/>
        </a:spcBef>
        <a:spcAft>
          <a:spcPct val="0"/>
        </a:spcAft>
        <a:buChar char="»"/>
        <a:defRPr sz="1100">
          <a:solidFill>
            <a:schemeClr val="tx1"/>
          </a:solidFill>
          <a:latin typeface="Arial Narrow" pitchFamily="34" charset="0"/>
          <a:ea typeface="Verdana" pitchFamily="34" charset="0"/>
          <a:cs typeface="Verdana" pitchFamily="34" charset="0"/>
        </a:defRPr>
      </a:lvl5pPr>
      <a:lvl6pPr marL="2512424" indent="-228401" algn="l" rtl="0" eaLnBrk="1" fontAlgn="base" hangingPunct="1">
        <a:spcBef>
          <a:spcPct val="20000"/>
        </a:spcBef>
        <a:spcAft>
          <a:spcPct val="0"/>
        </a:spcAft>
        <a:buChar char="»"/>
        <a:defRPr sz="2000">
          <a:solidFill>
            <a:schemeClr val="tx1"/>
          </a:solidFill>
          <a:latin typeface="+mn-lt"/>
          <a:ea typeface="+mn-ea"/>
        </a:defRPr>
      </a:lvl6pPr>
      <a:lvl7pPr marL="2969229" indent="-228401" algn="l" rtl="0" eaLnBrk="1" fontAlgn="base" hangingPunct="1">
        <a:spcBef>
          <a:spcPct val="20000"/>
        </a:spcBef>
        <a:spcAft>
          <a:spcPct val="0"/>
        </a:spcAft>
        <a:buChar char="»"/>
        <a:defRPr sz="2000">
          <a:solidFill>
            <a:schemeClr val="tx1"/>
          </a:solidFill>
          <a:latin typeface="+mn-lt"/>
          <a:ea typeface="+mn-ea"/>
        </a:defRPr>
      </a:lvl7pPr>
      <a:lvl8pPr marL="3426033" indent="-228401" algn="l" rtl="0" eaLnBrk="1" fontAlgn="base" hangingPunct="1">
        <a:spcBef>
          <a:spcPct val="20000"/>
        </a:spcBef>
        <a:spcAft>
          <a:spcPct val="0"/>
        </a:spcAft>
        <a:buChar char="»"/>
        <a:defRPr sz="2000">
          <a:solidFill>
            <a:schemeClr val="tx1"/>
          </a:solidFill>
          <a:latin typeface="+mn-lt"/>
          <a:ea typeface="+mn-ea"/>
        </a:defRPr>
      </a:lvl8pPr>
      <a:lvl9pPr marL="3882839" indent="-228401"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3609" rtl="0" eaLnBrk="1" latinLnBrk="0" hangingPunct="1">
        <a:defRPr sz="1800" kern="1200">
          <a:solidFill>
            <a:schemeClr val="tx1"/>
          </a:solidFill>
          <a:latin typeface="+mn-lt"/>
          <a:ea typeface="+mn-ea"/>
          <a:cs typeface="+mn-cs"/>
        </a:defRPr>
      </a:lvl1pPr>
      <a:lvl2pPr marL="456805" algn="l" defTabSz="913609" rtl="0" eaLnBrk="1" latinLnBrk="0" hangingPunct="1">
        <a:defRPr sz="1800" kern="1200">
          <a:solidFill>
            <a:schemeClr val="tx1"/>
          </a:solidFill>
          <a:latin typeface="+mn-lt"/>
          <a:ea typeface="+mn-ea"/>
          <a:cs typeface="+mn-cs"/>
        </a:defRPr>
      </a:lvl2pPr>
      <a:lvl3pPr marL="913609" algn="l" defTabSz="913609" rtl="0" eaLnBrk="1" latinLnBrk="0" hangingPunct="1">
        <a:defRPr sz="1800" kern="1200">
          <a:solidFill>
            <a:schemeClr val="tx1"/>
          </a:solidFill>
          <a:latin typeface="+mn-lt"/>
          <a:ea typeface="+mn-ea"/>
          <a:cs typeface="+mn-cs"/>
        </a:defRPr>
      </a:lvl3pPr>
      <a:lvl4pPr marL="1370413" algn="l" defTabSz="913609" rtl="0" eaLnBrk="1" latinLnBrk="0" hangingPunct="1">
        <a:defRPr sz="1800" kern="1200">
          <a:solidFill>
            <a:schemeClr val="tx1"/>
          </a:solidFill>
          <a:latin typeface="+mn-lt"/>
          <a:ea typeface="+mn-ea"/>
          <a:cs typeface="+mn-cs"/>
        </a:defRPr>
      </a:lvl4pPr>
      <a:lvl5pPr marL="1827218" algn="l" defTabSz="913609" rtl="0" eaLnBrk="1" latinLnBrk="0" hangingPunct="1">
        <a:defRPr sz="1800" kern="1200">
          <a:solidFill>
            <a:schemeClr val="tx1"/>
          </a:solidFill>
          <a:latin typeface="+mn-lt"/>
          <a:ea typeface="+mn-ea"/>
          <a:cs typeface="+mn-cs"/>
        </a:defRPr>
      </a:lvl5pPr>
      <a:lvl6pPr marL="2284021" algn="l" defTabSz="913609" rtl="0" eaLnBrk="1" latinLnBrk="0" hangingPunct="1">
        <a:defRPr sz="1800" kern="1200">
          <a:solidFill>
            <a:schemeClr val="tx1"/>
          </a:solidFill>
          <a:latin typeface="+mn-lt"/>
          <a:ea typeface="+mn-ea"/>
          <a:cs typeface="+mn-cs"/>
        </a:defRPr>
      </a:lvl6pPr>
      <a:lvl7pPr marL="2740827" algn="l" defTabSz="913609" rtl="0" eaLnBrk="1" latinLnBrk="0" hangingPunct="1">
        <a:defRPr sz="1800" kern="1200">
          <a:solidFill>
            <a:schemeClr val="tx1"/>
          </a:solidFill>
          <a:latin typeface="+mn-lt"/>
          <a:ea typeface="+mn-ea"/>
          <a:cs typeface="+mn-cs"/>
        </a:defRPr>
      </a:lvl7pPr>
      <a:lvl8pPr marL="3197631" algn="l" defTabSz="913609" rtl="0" eaLnBrk="1" latinLnBrk="0" hangingPunct="1">
        <a:defRPr sz="1800" kern="1200">
          <a:solidFill>
            <a:schemeClr val="tx1"/>
          </a:solidFill>
          <a:latin typeface="+mn-lt"/>
          <a:ea typeface="+mn-ea"/>
          <a:cs typeface="+mn-cs"/>
        </a:defRPr>
      </a:lvl8pPr>
      <a:lvl9pPr marL="3654436" algn="l" defTabSz="9136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3200400"/>
            <a:ext cx="5715000" cy="1371600"/>
          </a:xfrm>
        </p:spPr>
        <p:txBody>
          <a:bodyPr/>
          <a:lstStyle/>
          <a:p>
            <a:pPr algn="r"/>
            <a:r>
              <a:rPr lang="en-US" sz="2400" dirty="0" smtClean="0">
                <a:latin typeface="Cambria" pitchFamily="18" charset="0"/>
              </a:rPr>
              <a:t>GMR  Institute of Technology</a:t>
            </a:r>
            <a:br>
              <a:rPr lang="en-US" sz="2400" dirty="0" smtClean="0">
                <a:latin typeface="Cambria" pitchFamily="18" charset="0"/>
              </a:rPr>
            </a:br>
            <a:r>
              <a:rPr lang="en-US" sz="2000" dirty="0" smtClean="0">
                <a:latin typeface="Cambria" pitchFamily="18" charset="0"/>
              </a:rPr>
              <a:t/>
            </a:r>
            <a:br>
              <a:rPr lang="en-US" sz="2000" dirty="0" smtClean="0">
                <a:latin typeface="Cambria" pitchFamily="18" charset="0"/>
              </a:rPr>
            </a:br>
            <a:endParaRPr lang="en-IN" sz="2000" dirty="0"/>
          </a:p>
        </p:txBody>
      </p:sp>
    </p:spTree>
    <p:extLst>
      <p:ext uri="{BB962C8B-B14F-4D97-AF65-F5344CB8AC3E}">
        <p14:creationId xmlns="" xmlns:p14="http://schemas.microsoft.com/office/powerpoint/2010/main" val="331297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itchFamily="18" charset="0"/>
                <a:cs typeface="Times New Roman" pitchFamily="18" charset="0"/>
              </a:rPr>
              <a:t>SCOPE</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
            </a:pPr>
            <a:r>
              <a:rPr lang="en-IN" sz="2800" dirty="0" smtClean="0">
                <a:latin typeface="Times New Roman" pitchFamily="18" charset="0"/>
                <a:cs typeface="Times New Roman" pitchFamily="18" charset="0"/>
              </a:rPr>
              <a:t>As the number of hotels and restaurant are growing everyday our project can increase the business of it by </a:t>
            </a:r>
          </a:p>
          <a:p>
            <a:pPr>
              <a:buFont typeface="Wingdings" pitchFamily="2" charset="2"/>
              <a:buChar char="§"/>
            </a:pPr>
            <a:r>
              <a:rPr lang="en-IN" sz="2800" dirty="0" smtClean="0">
                <a:latin typeface="Times New Roman" pitchFamily="18" charset="0"/>
                <a:cs typeface="Times New Roman" pitchFamily="18" charset="0"/>
              </a:rPr>
              <a:t>Giving comfort to the customer</a:t>
            </a:r>
          </a:p>
          <a:p>
            <a:pPr>
              <a:buFont typeface="Wingdings" pitchFamily="2" charset="2"/>
              <a:buChar char="§"/>
            </a:pPr>
            <a:r>
              <a:rPr lang="en-IN" sz="2800" dirty="0" smtClean="0">
                <a:latin typeface="Times New Roman" pitchFamily="18" charset="0"/>
                <a:cs typeface="Times New Roman" pitchFamily="18" charset="0"/>
              </a:rPr>
              <a:t>This project can be adapted easily by all the management</a:t>
            </a:r>
          </a:p>
          <a:p>
            <a:pPr>
              <a:buNone/>
            </a:pP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5" name="Content Placeholder 4" descr="L:\java\Capture.PNG"/>
          <p:cNvPicPr>
            <a:picLocks noGrp="1"/>
          </p:cNvPicPr>
          <p:nvPr>
            <p:ph sz="half" idx="1"/>
          </p:nvPr>
        </p:nvPicPr>
        <p:blipFill>
          <a:blip r:embed="rId2" cstate="print"/>
          <a:srcRect/>
          <a:stretch>
            <a:fillRect/>
          </a:stretch>
        </p:blipFill>
        <p:spPr bwMode="auto">
          <a:xfrm>
            <a:off x="1013166" y="1600200"/>
            <a:ext cx="7749834"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descr="L:\java\Capture4.PNG"/>
          <p:cNvPicPr/>
          <p:nvPr/>
        </p:nvPicPr>
        <p:blipFill>
          <a:blip r:embed="rId2" cstate="print"/>
          <a:srcRect/>
          <a:stretch>
            <a:fillRect/>
          </a:stretch>
        </p:blipFill>
        <p:spPr bwMode="auto">
          <a:xfrm>
            <a:off x="1066800" y="1295400"/>
            <a:ext cx="6858000" cy="4343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CONCLUSION</a:t>
            </a:r>
            <a:endParaRPr lang="en-IN" dirty="0"/>
          </a:p>
        </p:txBody>
      </p:sp>
      <p:sp>
        <p:nvSpPr>
          <p:cNvPr id="6" name="Content Placeholder 5"/>
          <p:cNvSpPr>
            <a:spLocks noGrp="1"/>
          </p:cNvSpPr>
          <p:nvPr>
            <p:ph idx="1"/>
          </p:nvPr>
        </p:nvSpPr>
        <p:spPr/>
        <p:txBody>
          <a:bodyPr/>
          <a:lstStyle/>
          <a:p>
            <a:r>
              <a:rPr lang="en-US" dirty="0" smtClean="0"/>
              <a:t>. This system is able to store billing records securely and retrieve the records whenever needed easily. Data entering of customers</a:t>
            </a:r>
          </a:p>
          <a:p>
            <a:r>
              <a:rPr lang="en-US" dirty="0" smtClean="0"/>
              <a:t>. Customers, restaurant records and employees are interconnected in order to maintain the accuracy of the system .This system can also be further improved adding many other features and including the other systems as well. </a:t>
            </a:r>
          </a:p>
          <a:p>
            <a:r>
              <a:rPr lang="en-US" dirty="0" smtClean="0"/>
              <a:t>Finally we believe that we able to launch an effective computerized system to the restaurant causing the restaurant to perform well in the future regarding the billing and restaurant records </a:t>
            </a:r>
            <a:endParaRPr lang="en-IN" dirty="0" smtClean="0"/>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latin typeface="Times New Roman" pitchFamily="18" charset="0"/>
                <a:cs typeface="Times New Roman" pitchFamily="18" charset="0"/>
              </a:rPr>
              <a:t>THANK YOU</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310603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64" y="1112654"/>
            <a:ext cx="8866553" cy="5080277"/>
          </a:xfrm>
        </p:spPr>
        <p:txBody>
          <a:bodyPr/>
          <a:lstStyle/>
          <a:p>
            <a:pPr marL="0" indent="0">
              <a:buNone/>
            </a:pPr>
            <a:endParaRPr dirty="0"/>
          </a:p>
          <a:p>
            <a:pPr marL="0" indent="0">
              <a:buNone/>
            </a:pPr>
            <a:endParaRPr dirty="0"/>
          </a:p>
          <a:p>
            <a:pPr marL="0" indent="0">
              <a:buNone/>
            </a:pPr>
            <a:endParaRPr dirty="0"/>
          </a:p>
          <a:p>
            <a:pPr marL="0" indent="0" algn="ctr">
              <a:buNone/>
            </a:pPr>
            <a:r>
              <a:rPr sz="2400" b="1" dirty="0" smtClean="0">
                <a:latin typeface="Times New Roman" pitchFamily="18" charset="0"/>
                <a:cs typeface="Times New Roman" pitchFamily="18" charset="0"/>
              </a:rPr>
              <a:t>   A REVIEW ON</a:t>
            </a:r>
            <a:endParaRPr lang="en-US" sz="2400" b="1" dirty="0">
              <a:latin typeface="Times New Roman" pitchFamily="18" charset="0"/>
              <a:cs typeface="Times New Roman" pitchFamily="18" charset="0"/>
            </a:endParaRPr>
          </a:p>
          <a:p>
            <a:pPr marL="0" indent="0" algn="ctr">
              <a:buNone/>
            </a:pPr>
            <a:r>
              <a:rPr lang="en-US" sz="2400" b="1" dirty="0" smtClean="0">
                <a:latin typeface="Times New Roman" panose="02020603050405020304" pitchFamily="18" charset="0"/>
                <a:cs typeface="Times New Roman" panose="02020603050405020304" pitchFamily="18" charset="0"/>
              </a:rPr>
              <a:t>RESTAURENT BILLING SYSTEM</a:t>
            </a:r>
            <a:endParaRPr sz="2400" b="1" dirty="0">
              <a:latin typeface="Times New Roman" panose="02020603050405020304" pitchFamily="18" charset="0"/>
              <a:cs typeface="Times New Roman" panose="02020603050405020304" pitchFamily="18" charset="0"/>
            </a:endParaRPr>
          </a:p>
          <a:p>
            <a:pPr marL="0" indent="0" algn="ctr">
              <a:buNone/>
            </a:pPr>
            <a:endParaRPr sz="2400" b="1" dirty="0"/>
          </a:p>
          <a:p>
            <a:pPr marL="0" indent="0">
              <a:buNone/>
            </a:pPr>
            <a:endParaRPr dirty="0"/>
          </a:p>
          <a:p>
            <a:pPr marL="0" indent="0">
              <a:buNone/>
            </a:pPr>
            <a:endParaRPr dirty="0"/>
          </a:p>
          <a:p>
            <a:pPr marL="0" indent="0">
              <a:buNone/>
            </a:pPr>
            <a:endParaRPr dirty="0"/>
          </a:p>
        </p:txBody>
      </p:sp>
    </p:spTree>
    <p:extLst>
      <p:ext uri="{BB962C8B-B14F-4D97-AF65-F5344CB8AC3E}">
        <p14:creationId xmlns="" xmlns:p14="http://schemas.microsoft.com/office/powerpoint/2010/main" val="143176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latin typeface="Times New Roman" pitchFamily="18" charset="0"/>
                <a:cs typeface="Times New Roman" pitchFamily="18" charset="0"/>
              </a:rPr>
              <a:t>ABSTRACT</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It is very important that such an organization should have an efficient internally computerized system to handle and maintain all the records involving the.</a:t>
            </a:r>
          </a:p>
          <a:p>
            <a:r>
              <a:rPr lang="en-US" dirty="0" smtClean="0"/>
              <a:t>Therefore we decided that we should develop a system around this requirement which will increase the efficiency of the maintenance of the records.</a:t>
            </a:r>
          </a:p>
          <a:p>
            <a:r>
              <a:rPr lang="en-US" dirty="0" smtClean="0"/>
              <a:t>We planned to overcome this weakness by developing a computerized system facilitates all the requirements expected by the restaurant . </a:t>
            </a: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itchFamily="18" charset="0"/>
                <a:cs typeface="Times New Roman" pitchFamily="18" charset="0"/>
              </a:rPr>
              <a:t>cont</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t>In this project we were able to overcome almost all the weakness which were at the manual system by adding up more residential characteristics .We were finally able to produce a computerized system that could make a big difference in the restaurant sector</a:t>
            </a:r>
            <a:endParaRPr lang="en-IN" sz="2800" dirty="0" smtClean="0"/>
          </a:p>
          <a:p>
            <a:pPr>
              <a:buNone/>
            </a:pPr>
            <a:r>
              <a:rPr lang="en-US" sz="2800" dirty="0" smtClean="0"/>
              <a:t> 	</a:t>
            </a:r>
            <a:endParaRPr lang="en-IN" sz="2800" dirty="0" smtClean="0"/>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latin typeface="Times New Roman" pitchFamily="18" charset="0"/>
                <a:cs typeface="Times New Roman" pitchFamily="18" charset="0"/>
              </a:rPr>
              <a:t>OBJECTIVE</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Now a days, many restaurants manage their business by manual especially take customer ordering.</a:t>
            </a:r>
          </a:p>
          <a:p>
            <a:r>
              <a:rPr lang="en-US" sz="2800" dirty="0" smtClean="0">
                <a:latin typeface="Times New Roman" pitchFamily="18" charset="0"/>
                <a:cs typeface="Times New Roman" pitchFamily="18" charset="0"/>
              </a:rPr>
              <a:t> In traditional booking system, a customer has to go to restaurant or make a phone call in order to get his meal reserved .</a:t>
            </a:r>
          </a:p>
          <a:p>
            <a:r>
              <a:rPr lang="en-US" sz="2800" dirty="0" smtClean="0">
                <a:latin typeface="Times New Roman" pitchFamily="18" charset="0"/>
                <a:cs typeface="Times New Roman" pitchFamily="18" charset="0"/>
              </a:rPr>
              <a:t>Today restaurant waiter takes the customer ordering by manual system with using paper. Customer does some formal conservation like hello, hi, etc .Than he demands for today’s menu and do some discussion over menu items then he orders. </a:t>
            </a:r>
            <a:endParaRPr lang="en-IN" sz="28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takes 5 to 10 minutes to book the order and waiter book the order on paper so there is probability of lost and duplicates customer information.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137564" y="1112654"/>
            <a:ext cx="8866553" cy="5080277"/>
          </a:xfrm>
        </p:spPr>
        <p:txBody>
          <a:bodyPr/>
          <a:lstStyle/>
          <a:p>
            <a:r>
              <a:rPr lang="en-US" sz="2800" dirty="0" smtClean="0">
                <a:latin typeface="Times New Roman" pitchFamily="18" charset="0"/>
                <a:cs typeface="Times New Roman" pitchFamily="18" charset="0"/>
              </a:rPr>
              <a:t> Initial problem is that the customer has to get connected over the phone, it would be harder if the restaurant is very popular and busy. </a:t>
            </a:r>
          </a:p>
          <a:p>
            <a:r>
              <a:rPr lang="en-US" sz="2800" dirty="0" smtClean="0">
                <a:latin typeface="Times New Roman" pitchFamily="18" charset="0"/>
                <a:cs typeface="Times New Roman" pitchFamily="18" charset="0"/>
              </a:rPr>
              <a:t>Sometimes, waiter information and customer information is important is important to restaurant administrator for reference in the future. The chances of committing mistakes at the restaurant side in providing a menu list for a specific time would be more.</a:t>
            </a:r>
          </a:p>
          <a:p>
            <a:r>
              <a:rPr lang="en-US" sz="2800" dirty="0" smtClean="0">
                <a:latin typeface="Times New Roman" pitchFamily="18" charset="0"/>
                <a:cs typeface="Times New Roman" pitchFamily="18" charset="0"/>
              </a:rPr>
              <a:t>So by using this we can book the order from the restaurant itself</a:t>
            </a:r>
            <a:endParaRPr lang="en-IN" sz="28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p:txBody>
      </p:sp>
      <p:sp>
        <p:nvSpPr>
          <p:cNvPr id="2" name="Rectangle 2"/>
          <p:cNvSpPr>
            <a:spLocks noGrp="1" noChangeArrowheads="1"/>
          </p:cNvSpPr>
          <p:nvPr>
            <p:ph type="title"/>
          </p:nvPr>
        </p:nvSpPr>
        <p:spPr>
          <a:xfrm>
            <a:off x="970760" y="2"/>
            <a:ext cx="7383982" cy="873939"/>
          </a:xfrm>
        </p:spPr>
        <p:txBody>
          <a:bodyPr/>
          <a:lstStyle/>
          <a:p>
            <a:r>
              <a:rPr dirty="0"/>
              <a:t> </a:t>
            </a:r>
            <a:endParaRPr lang="zh-CN" altLang="zh-CN" sz="2400" dirty="0">
              <a:latin typeface="Times New Roman" pitchFamily="18" charset="0"/>
              <a:cs typeface="Times New Roman" pitchFamily="18" charset="0"/>
            </a:endParaRPr>
          </a:p>
        </p:txBody>
      </p:sp>
      <p:sp>
        <p:nvSpPr>
          <p:cNvPr id="4" name="Title 1"/>
          <p:cNvSpPr txBox="1">
            <a:spLocks/>
          </p:cNvSpPr>
          <p:nvPr/>
        </p:nvSpPr>
        <p:spPr bwMode="auto">
          <a:xfrm>
            <a:off x="970760" y="5"/>
            <a:ext cx="7382154" cy="872365"/>
          </a:xfrm>
          <a:prstGeom prst="rect">
            <a:avLst/>
          </a:prstGeom>
          <a:noFill/>
          <a:ln w="9525">
            <a:noFill/>
            <a:miter lim="800000"/>
            <a:headEnd/>
            <a:tailEnd/>
          </a:ln>
        </p:spPr>
        <p:txBody>
          <a:bodyPr vert="horz" wrap="square" lIns="91361" tIns="45680" rIns="91361" bIns="4568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Arial Narrow" pitchFamily="34" charset="0"/>
                <a:ea typeface="MS PGothic" pitchFamily="34" charset="-128"/>
                <a:cs typeface="Arial Narrow" pitchFamily="34" charset="0"/>
              </a:defRPr>
            </a:lvl1pPr>
            <a:lvl2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2pPr>
            <a:lvl3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3pPr>
            <a:lvl4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4pPr>
            <a:lvl5pPr algn="l" rtl="0" eaLnBrk="1" fontAlgn="base" hangingPunct="1">
              <a:spcBef>
                <a:spcPct val="0"/>
              </a:spcBef>
              <a:spcAft>
                <a:spcPct val="0"/>
              </a:spcAft>
              <a:defRPr sz="1900" b="1">
                <a:solidFill>
                  <a:schemeClr val="bg1"/>
                </a:solidFill>
                <a:latin typeface="Arial Black" pitchFamily="34" charset="0"/>
                <a:ea typeface="MS PGothic" pitchFamily="34" charset="-128"/>
                <a:cs typeface="Arial Black" pitchFamily="34" charset="0"/>
              </a:defRPr>
            </a:lvl5pPr>
            <a:lvl6pPr marL="456805" algn="ctr" rtl="0" eaLnBrk="1" fontAlgn="base" hangingPunct="1">
              <a:spcBef>
                <a:spcPct val="0"/>
              </a:spcBef>
              <a:spcAft>
                <a:spcPct val="0"/>
              </a:spcAft>
              <a:defRPr sz="4400">
                <a:solidFill>
                  <a:schemeClr val="tx2"/>
                </a:solidFill>
                <a:latin typeface="Arial" charset="0"/>
                <a:ea typeface="ＭＳ Ｐゴシック" pitchFamily="-96" charset="-128"/>
              </a:defRPr>
            </a:lvl6pPr>
            <a:lvl7pPr marL="913609" algn="ctr" rtl="0" eaLnBrk="1" fontAlgn="base" hangingPunct="1">
              <a:spcBef>
                <a:spcPct val="0"/>
              </a:spcBef>
              <a:spcAft>
                <a:spcPct val="0"/>
              </a:spcAft>
              <a:defRPr sz="4400">
                <a:solidFill>
                  <a:schemeClr val="tx2"/>
                </a:solidFill>
                <a:latin typeface="Arial" charset="0"/>
                <a:ea typeface="ＭＳ Ｐゴシック" pitchFamily="-96" charset="-128"/>
              </a:defRPr>
            </a:lvl7pPr>
            <a:lvl8pPr marL="1370413" algn="ctr" rtl="0" eaLnBrk="1" fontAlgn="base" hangingPunct="1">
              <a:spcBef>
                <a:spcPct val="0"/>
              </a:spcBef>
              <a:spcAft>
                <a:spcPct val="0"/>
              </a:spcAft>
              <a:defRPr sz="4400">
                <a:solidFill>
                  <a:schemeClr val="tx2"/>
                </a:solidFill>
                <a:latin typeface="Arial" charset="0"/>
                <a:ea typeface="ＭＳ Ｐゴシック" pitchFamily="-96" charset="-128"/>
              </a:defRPr>
            </a:lvl8pPr>
            <a:lvl9pPr marL="1827218" algn="ctr" rtl="0" eaLnBrk="1" fontAlgn="base" hangingPunct="1">
              <a:spcBef>
                <a:spcPct val="0"/>
              </a:spcBef>
              <a:spcAft>
                <a:spcPct val="0"/>
              </a:spcAft>
              <a:defRPr sz="4400">
                <a:solidFill>
                  <a:schemeClr val="tx2"/>
                </a:solidFill>
                <a:latin typeface="Arial" charset="0"/>
                <a:ea typeface="ＭＳ Ｐゴシック" pitchFamily="-96" charset="-128"/>
              </a:defRPr>
            </a:lvl9pPr>
          </a:lstStyle>
          <a:p>
            <a:r>
              <a:rPr lang="en-US" sz="3200"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PURPOSE</a:t>
            </a:r>
            <a:endParaRPr lang="en-US"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416582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latin typeface="Times New Roman" pitchFamily="18" charset="0"/>
                <a:cs typeface="Times New Roman" pitchFamily="18" charset="0"/>
              </a:rPr>
              <a:t>INTRODUCTION</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 Restaurant Billing Management system aims to make simpler a staff’s interaction with the various modules of the Restaurant and ease the process of acquiring information and providing services. </a:t>
            </a:r>
          </a:p>
          <a:p>
            <a:r>
              <a:rPr lang="en-US" dirty="0" smtClean="0"/>
              <a:t>The system can be accessed by the admin and customers. It will also cutting the operational costs of the hotel.</a:t>
            </a:r>
            <a:endParaRPr lang="en-IN" dirty="0" smtClean="0"/>
          </a:p>
          <a:p>
            <a:r>
              <a:rPr lang="en-US" dirty="0" smtClean="0"/>
              <a:t> We have designed this project in java as it provides some fantastic features such as inheritance, </a:t>
            </a:r>
            <a:r>
              <a:rPr lang="en-US" dirty="0" err="1" smtClean="0"/>
              <a:t>polymorphism,etc</a:t>
            </a:r>
            <a:r>
              <a:rPr lang="en-US" dirty="0" smtClean="0"/>
              <a:t> The project can be run on any platform as java is platform independent. Java also provides code reusability .It provides high security by providing step by step security</a:t>
            </a:r>
            <a:endParaRPr lang="en-IN" dirty="0" smtClean="0"/>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REQUIREMENTS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JAVA </a:t>
            </a:r>
            <a:r>
              <a:rPr lang="en-US" dirty="0">
                <a:latin typeface="Times New Roman" panose="02020603050405020304" pitchFamily="18" charset="0"/>
                <a:cs typeface="Times New Roman" panose="02020603050405020304" pitchFamily="18" charset="0"/>
              </a:rPr>
              <a:t>SE 11(18.9LTS)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OS(WINDOWS)</a:t>
            </a:r>
          </a:p>
          <a:p>
            <a:pPr marL="0" indent="0">
              <a:buNone/>
            </a:pPr>
            <a:r>
              <a:rPr lang="en-US" dirty="0" smtClean="0">
                <a:latin typeface="Times New Roman" panose="02020603050405020304" pitchFamily="18" charset="0"/>
                <a:cs typeface="Times New Roman" panose="02020603050405020304" pitchFamily="18" charset="0"/>
              </a:rPr>
              <a:t>HARDWARE REQUIREMENTS</a:t>
            </a:r>
          </a:p>
          <a:p>
            <a:r>
              <a:rPr lang="en-US" dirty="0" smtClean="0">
                <a:latin typeface="Times New Roman" panose="02020603050405020304" pitchFamily="18" charset="0"/>
                <a:cs typeface="Times New Roman" panose="02020603050405020304" pitchFamily="18" charset="0"/>
              </a:rPr>
              <a:t>RAM</a:t>
            </a:r>
          </a:p>
          <a:p>
            <a:r>
              <a:rPr lang="en-US" dirty="0" smtClean="0">
                <a:latin typeface="Times New Roman" panose="02020603050405020304" pitchFamily="18" charset="0"/>
                <a:cs typeface="Times New Roman" panose="02020603050405020304" pitchFamily="18" charset="0"/>
              </a:rPr>
              <a:t>PROCESSOR OF HIGH SPEED</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8"/>
</p:tagLst>
</file>

<file path=ppt/tags/tag10.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13.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14.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1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1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17.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18.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19.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0.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2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22.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23.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24.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25.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26.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27.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ags/tag28.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3.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4.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5.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7.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8.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9.xml><?xml version="1.0" encoding="utf-8"?>
<p:tagLst xmlns:a="http://schemas.openxmlformats.org/drawingml/2006/main" xmlns:r="http://schemas.openxmlformats.org/officeDocument/2006/relationships" xmlns:p="http://schemas.openxmlformats.org/presentationml/2006/main">
  <p:tag name="JPM_OBJECT_NAME" val="jpmBrandCover"/>
  <p:tag name="JPM_BRAND" val="Cazenove"/>
</p:tagLst>
</file>

<file path=ppt/theme/theme1.xml><?xml version="1.0" encoding="utf-8"?>
<a:theme xmlns:a="http://schemas.openxmlformats.org/drawingml/2006/main" name="GM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a:solidFill>
            <a:schemeClr val="tx1"/>
          </a:solidFill>
        </a:ln>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GM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spPr>
      <a:bodyPr wrap="square" rtlCol="0" anchor="ctr">
        <a:spAutoFit/>
      </a:bodyPr>
      <a:lstStyle>
        <a:defPPr algn="ctr" eaLnBrk="0" hangingPunct="0">
          <a:defRPr b="1" dirty="0" smtClean="0">
            <a:latin typeface="Verdana" pitchFamily="34" charset="0"/>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DocType xmlns="291a0c76-3e14-42c6-9422-af678ef5999e">Useful Docs</Doc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olicyDirtyBag xmlns="microsoft.office.server.policy.changes">
  <Microsoft.Office.RecordsManagement.PolicyFeatures.PolicyAudit xmlns="" op="Delete"/>
</PolicyDirtyBag>
</file>

<file path=customXml/item4.xml><?xml version="1.0" encoding="utf-8"?>
<ct:contentTypeSchema xmlns:ct="http://schemas.microsoft.com/office/2006/metadata/contentType" xmlns:ma="http://schemas.microsoft.com/office/2006/metadata/properties/metaAttributes" ct:_="" ma:_="" ma:contentTypeName="Document" ma:contentTypeID="0x010100E1C30B77EFCB92478CE654D48CBDF574" ma:contentTypeVersion="16" ma:contentTypeDescription="Create a new document." ma:contentTypeScope="" ma:versionID="564b7bf24158d840640095118a7287ec">
  <xsd:schema xmlns:xsd="http://www.w3.org/2001/XMLSchema" xmlns:p="http://schemas.microsoft.com/office/2006/metadata/properties" xmlns:ns2="291a0c76-3e14-42c6-9422-af678ef5999e" targetNamespace="http://schemas.microsoft.com/office/2006/metadata/properties" ma:root="true" ma:fieldsID="789a39dabce80ea757e2e936bbc7ca26" ns2:_="">
    <xsd:import namespace="291a0c76-3e14-42c6-9422-af678ef5999e"/>
    <xsd:element name="properties">
      <xsd:complexType>
        <xsd:sequence>
          <xsd:element name="documentManagement">
            <xsd:complexType>
              <xsd:all>
                <xsd:element ref="ns2:DocType" minOccurs="0"/>
              </xsd:all>
            </xsd:complexType>
          </xsd:element>
        </xsd:sequence>
      </xsd:complexType>
    </xsd:element>
  </xsd:schema>
  <xsd:schema xmlns:xsd="http://www.w3.org/2001/XMLSchema" xmlns:dms="http://schemas.microsoft.com/office/2006/documentManagement/types" targetNamespace="291a0c76-3e14-42c6-9422-af678ef5999e" elementFormDefault="qualified">
    <xsd:import namespace="http://schemas.microsoft.com/office/2006/documentManagement/types"/>
    <xsd:element name="DocType" ma:index="8" nillable="true" ma:displayName="DocType" ma:default="" ma:description="Useful Docs -&gt; Useful Documents&#10;eCirculars -&gt; eCirculars" ma:internalName="DocType">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706B813-094A-42AC-B09D-7506A40177C9}">
  <ds:schemaRefs>
    <ds:schemaRef ds:uri="http://purl.org/dc/dcmitype/"/>
    <ds:schemaRef ds:uri="http://purl.org/dc/terms/"/>
    <ds:schemaRef ds:uri="http://schemas.microsoft.com/office/2006/documentManagement/types"/>
    <ds:schemaRef ds:uri="291a0c76-3e14-42c6-9422-af678ef5999e"/>
    <ds:schemaRef ds:uri="http://schemas.microsoft.com/office/2006/metadata/propertie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BA0E7A-483F-4B0C-B3B2-EC984933E50B}">
  <ds:schemaRefs>
    <ds:schemaRef ds:uri="http://schemas.microsoft.com/sharepoint/v3/contenttype/forms"/>
  </ds:schemaRefs>
</ds:datastoreItem>
</file>

<file path=customXml/itemProps3.xml><?xml version="1.0" encoding="utf-8"?>
<ds:datastoreItem xmlns:ds="http://schemas.openxmlformats.org/officeDocument/2006/customXml" ds:itemID="{A3BAC8FC-A857-4E93-9081-18206C6551E7}">
  <ds:schemaRefs>
    <ds:schemaRef ds:uri="microsoft.office.server.policy.changes"/>
    <ds:schemaRef ds:uri=""/>
  </ds:schemaRefs>
</ds:datastoreItem>
</file>

<file path=customXml/itemProps4.xml><?xml version="1.0" encoding="utf-8"?>
<ds:datastoreItem xmlns:ds="http://schemas.openxmlformats.org/officeDocument/2006/customXml" ds:itemID="{8041FE18-CB89-4C71-8D63-ADD77F76EE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1a0c76-3e14-42c6-9422-af678ef5999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GMR_Template</Template>
  <TotalTime>9848</TotalTime>
  <Pages>3</Pages>
  <Words>525</Words>
  <Application>Microsoft Office PowerPoint</Application>
  <PresentationFormat>On-screen Show (4:3)</PresentationFormat>
  <Paragraphs>47</Paragraphs>
  <Slides>14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Cambria</vt:lpstr>
      <vt:lpstr>ＭＳ Ｐゴシック</vt:lpstr>
      <vt:lpstr>Arial Black</vt:lpstr>
      <vt:lpstr>Times New Roman</vt:lpstr>
      <vt:lpstr>Arial Narrow</vt:lpstr>
      <vt:lpstr>Verdana</vt:lpstr>
      <vt:lpstr>Wingdings</vt:lpstr>
      <vt:lpstr>LF_Kai</vt:lpstr>
      <vt:lpstr>GMR_Template</vt:lpstr>
      <vt:lpstr>3_GMR</vt:lpstr>
      <vt:lpstr>GMR  Institute of Technology  </vt:lpstr>
      <vt:lpstr>Slide 1</vt:lpstr>
      <vt:lpstr>ABSTRACT</vt:lpstr>
      <vt:lpstr>cont</vt:lpstr>
      <vt:lpstr>OBJECTIVE</vt:lpstr>
      <vt:lpstr>cont</vt:lpstr>
      <vt:lpstr> </vt:lpstr>
      <vt:lpstr>INTRODUCTION</vt:lpstr>
      <vt:lpstr> REQUIREMENTS</vt:lpstr>
      <vt:lpstr>SCOPE</vt:lpstr>
      <vt:lpstr>Slide 10</vt:lpstr>
      <vt:lpstr>Slide 11</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(revised V and B)</dc:title>
  <dc:subject>Client Template</dc:subject>
  <dc:creator>Nitin Rajendran</dc:creator>
  <cp:lastModifiedBy>Windows User</cp:lastModifiedBy>
  <cp:revision>808</cp:revision>
  <cp:lastPrinted>2017-07-24T04:14:12Z</cp:lastPrinted>
  <dcterms:created xsi:type="dcterms:W3CDTF">2012-09-28T03:54:16Z</dcterms:created>
  <dcterms:modified xsi:type="dcterms:W3CDTF">2018-07-12T05:54:59Z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0x010100E1C30B77EFCB92478CE654D48CBDF574</vt:lpwstr>
  </property>
</Properties>
</file>