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
  </p:notesMasterIdLst>
  <p:sldIdLst>
    <p:sldId id="257" r:id="rId2"/>
    <p:sldId id="267" r:id="rId3"/>
    <p:sldId id="258" r:id="rId4"/>
    <p:sldId id="265" r:id="rId5"/>
    <p:sldId id="262" r:id="rId6"/>
    <p:sldId id="266" r:id="rId7"/>
    <p:sldId id="268" r:id="rId8"/>
    <p:sldId id="269"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2" autoAdjust="0"/>
  </p:normalViewPr>
  <p:slideViewPr>
    <p:cSldViewPr>
      <p:cViewPr>
        <p:scale>
          <a:sx n="66" d="100"/>
          <a:sy n="66" d="100"/>
        </p:scale>
        <p:origin x="-1930" y="-70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292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58D99-6CE9-46BF-82D8-297911908772}" type="datetimeFigureOut">
              <a:rPr lang="en-IN" smtClean="0"/>
              <a:t>31-12-2018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9A9D02-3758-49CF-B040-F271434FCAFF}" type="slidenum">
              <a:rPr lang="en-IN" smtClean="0"/>
              <a:t>‹#›</a:t>
            </a:fld>
            <a:endParaRPr lang="en-IN"/>
          </a:p>
        </p:txBody>
      </p:sp>
    </p:spTree>
    <p:extLst>
      <p:ext uri="{BB962C8B-B14F-4D97-AF65-F5344CB8AC3E}">
        <p14:creationId xmlns:p14="http://schemas.microsoft.com/office/powerpoint/2010/main" val="146715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4B844EF-89E8-40BD-8FB6-13C573241AFD}" type="datetimeFigureOut">
              <a:rPr lang="en-IN" smtClean="0"/>
              <a:t>31-12-2018</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B64B1B8-F6D8-4180-BE55-8ACC8F95BBF6}"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844EF-89E8-40BD-8FB6-13C573241AFD}"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844EF-89E8-40BD-8FB6-13C573241AFD}"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B844EF-89E8-40BD-8FB6-13C573241AFD}"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844EF-89E8-40BD-8FB6-13C573241AFD}" type="datetimeFigureOut">
              <a:rPr lang="en-IN" smtClean="0"/>
              <a:t>31-12-2018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4B844EF-89E8-40BD-8FB6-13C573241AFD}" type="datetimeFigureOut">
              <a:rPr lang="en-IN" smtClean="0"/>
              <a:t>31-12-2018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64B1B8-F6D8-4180-BE55-8ACC8F95BBF6}"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B844EF-89E8-40BD-8FB6-13C573241AFD}" type="datetimeFigureOut">
              <a:rPr lang="en-IN" smtClean="0"/>
              <a:t>31-12-2018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844EF-89E8-40BD-8FB6-13C573241AFD}" type="datetimeFigureOut">
              <a:rPr lang="en-IN" smtClean="0"/>
              <a:t>31-12-2018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844EF-89E8-40BD-8FB6-13C573241AFD}" type="datetimeFigureOut">
              <a:rPr lang="en-IN" smtClean="0"/>
              <a:t>31-12-2018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B844EF-89E8-40BD-8FB6-13C573241AFD}" type="datetimeFigureOut">
              <a:rPr lang="en-IN" smtClean="0"/>
              <a:t>31-12-2018</a:t>
            </a:fld>
            <a:endParaRPr lang="en-IN"/>
          </a:p>
        </p:txBody>
      </p:sp>
      <p:sp>
        <p:nvSpPr>
          <p:cNvPr id="7" name="Slide Number Placeholder 6"/>
          <p:cNvSpPr>
            <a:spLocks noGrp="1"/>
          </p:cNvSpPr>
          <p:nvPr>
            <p:ph type="sldNum" sz="quarter" idx="12"/>
          </p:nvPr>
        </p:nvSpPr>
        <p:spPr/>
        <p:txBody>
          <a:bodyPr/>
          <a:lstStyle/>
          <a:p>
            <a:fld id="{DB64B1B8-F6D8-4180-BE55-8ACC8F95BBF6}"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844EF-89E8-40BD-8FB6-13C573241AFD}" type="datetimeFigureOut">
              <a:rPr lang="en-IN" smtClean="0"/>
              <a:t>31-12-2018</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DB64B1B8-F6D8-4180-BE55-8ACC8F95BB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4B844EF-89E8-40BD-8FB6-13C573241AFD}" type="datetimeFigureOut">
              <a:rPr lang="en-IN" smtClean="0"/>
              <a:t>31-12-2018</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B64B1B8-F6D8-4180-BE55-8ACC8F95BB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132856"/>
            <a:ext cx="7024744" cy="1621984"/>
          </a:xfrm>
        </p:spPr>
        <p:txBody>
          <a:bodyPr>
            <a:normAutofit/>
          </a:bodyPr>
          <a:lstStyle/>
          <a:p>
            <a:r>
              <a:rPr lang="en-US" dirty="0" smtClean="0"/>
              <a:t>WATER LEVEL MONITORING           	SYSTEM USING </a:t>
            </a:r>
            <a:r>
              <a:rPr lang="en-US" dirty="0" err="1" smtClean="0"/>
              <a:t>IoT</a:t>
            </a:r>
            <a:endParaRPr lang="en-IN" dirty="0"/>
          </a:p>
        </p:txBody>
      </p:sp>
      <p:sp>
        <p:nvSpPr>
          <p:cNvPr id="3" name="Content Placeholder 2"/>
          <p:cNvSpPr>
            <a:spLocks noGrp="1"/>
          </p:cNvSpPr>
          <p:nvPr>
            <p:ph idx="1"/>
          </p:nvPr>
        </p:nvSpPr>
        <p:spPr>
          <a:xfrm>
            <a:off x="1187624" y="4293096"/>
            <a:ext cx="6777317" cy="3508977"/>
          </a:xfrm>
        </p:spPr>
        <p:txBody>
          <a:bodyPr>
            <a:normAutofit/>
          </a:bodyPr>
          <a:lstStyle/>
          <a:p>
            <a:pPr marL="68580" indent="0">
              <a:buNone/>
            </a:pPr>
            <a:endParaRPr lang="en-IN" dirty="0"/>
          </a:p>
        </p:txBody>
      </p:sp>
    </p:spTree>
    <p:extLst>
      <p:ext uri="{BB962C8B-B14F-4D97-AF65-F5344CB8AC3E}">
        <p14:creationId xmlns:p14="http://schemas.microsoft.com/office/powerpoint/2010/main" val="1083185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fontScale="85000" lnSpcReduction="20000"/>
          </a:bodyPr>
          <a:lstStyle/>
          <a:p>
            <a:pPr marL="68580" indent="0">
              <a:buNone/>
            </a:pPr>
            <a:endParaRPr lang="en-US" dirty="0"/>
          </a:p>
          <a:p>
            <a:r>
              <a:rPr lang="en-US" dirty="0" smtClean="0"/>
              <a:t>We </a:t>
            </a:r>
            <a:r>
              <a:rPr lang="en-US" dirty="0"/>
              <a:t>need to consume water in a efficient way.</a:t>
            </a:r>
          </a:p>
          <a:p>
            <a:r>
              <a:rPr lang="en-US" dirty="0"/>
              <a:t>But in our day to day life water is </a:t>
            </a:r>
            <a:r>
              <a:rPr lang="en-US" dirty="0" smtClean="0"/>
              <a:t>being wasted in </a:t>
            </a:r>
            <a:r>
              <a:rPr lang="en-US" dirty="0"/>
              <a:t>huge amounts.</a:t>
            </a:r>
          </a:p>
          <a:p>
            <a:r>
              <a:rPr lang="en-US" dirty="0"/>
              <a:t>So we have to think of effective and smart solution for it.</a:t>
            </a:r>
          </a:p>
          <a:p>
            <a:r>
              <a:rPr lang="en-US" dirty="0"/>
              <a:t>Water wastage is </a:t>
            </a:r>
            <a:r>
              <a:rPr lang="en-US" dirty="0" smtClean="0"/>
              <a:t>mainly due </a:t>
            </a:r>
            <a:r>
              <a:rPr lang="en-US" dirty="0"/>
              <a:t>to improper management.</a:t>
            </a:r>
          </a:p>
          <a:p>
            <a:r>
              <a:rPr lang="en-US" dirty="0"/>
              <a:t>Due to imbalance of </a:t>
            </a:r>
            <a:r>
              <a:rPr lang="en-US" dirty="0" err="1"/>
              <a:t>water,people</a:t>
            </a:r>
            <a:r>
              <a:rPr lang="en-US" dirty="0"/>
              <a:t> in some areas are struggling a lot.</a:t>
            </a:r>
          </a:p>
          <a:p>
            <a:r>
              <a:rPr lang="en-US" dirty="0"/>
              <a:t>For reducing water </a:t>
            </a:r>
            <a:r>
              <a:rPr lang="en-US" dirty="0" err="1" smtClean="0"/>
              <a:t>wastage,we</a:t>
            </a:r>
            <a:r>
              <a:rPr lang="en-US" dirty="0" smtClean="0"/>
              <a:t> have </a:t>
            </a:r>
            <a:r>
              <a:rPr lang="en-US" dirty="0"/>
              <a:t>come up with an idea.</a:t>
            </a:r>
          </a:p>
          <a:p>
            <a:endParaRPr lang="en-IN" dirty="0"/>
          </a:p>
        </p:txBody>
      </p:sp>
    </p:spTree>
    <p:extLst>
      <p:ext uri="{BB962C8B-B14F-4D97-AF65-F5344CB8AC3E}">
        <p14:creationId xmlns:p14="http://schemas.microsoft.com/office/powerpoint/2010/main" val="1156131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 Level </a:t>
            </a:r>
            <a:r>
              <a:rPr lang="en-US" dirty="0"/>
              <a:t>M</a:t>
            </a:r>
            <a:r>
              <a:rPr lang="en-US" dirty="0" smtClean="0"/>
              <a:t>onitoring </a:t>
            </a:r>
            <a:r>
              <a:rPr lang="en-US" dirty="0"/>
              <a:t>S</a:t>
            </a:r>
            <a:r>
              <a:rPr lang="en-US" dirty="0" smtClean="0"/>
              <a:t>ystem</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Here we are using “</a:t>
            </a:r>
            <a:r>
              <a:rPr lang="en-US" dirty="0" smtClean="0"/>
              <a:t>IOT”  </a:t>
            </a:r>
            <a:r>
              <a:rPr lang="en-US" dirty="0" smtClean="0"/>
              <a:t>in </a:t>
            </a:r>
            <a:r>
              <a:rPr lang="en-US" dirty="0" smtClean="0"/>
              <a:t>order </a:t>
            </a:r>
            <a:r>
              <a:rPr lang="en-US" dirty="0" smtClean="0"/>
              <a:t>to use water in </a:t>
            </a:r>
            <a:r>
              <a:rPr lang="en-US" dirty="0" smtClean="0"/>
              <a:t>an efficient </a:t>
            </a:r>
            <a:r>
              <a:rPr lang="en-US" dirty="0" smtClean="0"/>
              <a:t>way.</a:t>
            </a:r>
          </a:p>
          <a:p>
            <a:r>
              <a:rPr lang="en-US" dirty="0" smtClean="0"/>
              <a:t>We </a:t>
            </a:r>
            <a:r>
              <a:rPr lang="en-US" dirty="0" smtClean="0"/>
              <a:t>are using </a:t>
            </a:r>
            <a:r>
              <a:rPr lang="en-US" dirty="0" err="1" smtClean="0"/>
              <a:t>aurdino</a:t>
            </a:r>
            <a:r>
              <a:rPr lang="en-US" dirty="0" smtClean="0"/>
              <a:t> as the development board</a:t>
            </a:r>
            <a:r>
              <a:rPr lang="en-US" dirty="0" smtClean="0"/>
              <a:t>.</a:t>
            </a:r>
            <a:endParaRPr lang="en-US" dirty="0" smtClean="0"/>
          </a:p>
          <a:p>
            <a:r>
              <a:rPr lang="en-US" dirty="0" smtClean="0"/>
              <a:t>Water level will be displayed in the </a:t>
            </a:r>
            <a:r>
              <a:rPr lang="en-US" dirty="0" err="1" smtClean="0"/>
              <a:t>lcd</a:t>
            </a:r>
            <a:r>
              <a:rPr lang="en-US" dirty="0" smtClean="0"/>
              <a:t> to know the level present in the tank </a:t>
            </a:r>
            <a:endParaRPr lang="en-US" dirty="0" smtClean="0"/>
          </a:p>
          <a:p>
            <a:r>
              <a:rPr lang="en-US" dirty="0" smtClean="0"/>
              <a:t>Ultimate aim </a:t>
            </a:r>
            <a:r>
              <a:rPr lang="en-US" dirty="0" smtClean="0"/>
              <a:t>of</a:t>
            </a:r>
            <a:r>
              <a:rPr lang="en-US" dirty="0" smtClean="0"/>
              <a:t> </a:t>
            </a:r>
            <a:r>
              <a:rPr lang="en-US" dirty="0" smtClean="0"/>
              <a:t>this is that the </a:t>
            </a:r>
            <a:r>
              <a:rPr lang="en-US" dirty="0" smtClean="0"/>
              <a:t>motor will automatically be switched on and off</a:t>
            </a:r>
            <a:r>
              <a:rPr lang="en-US" dirty="0" smtClean="0"/>
              <a:t> according to the water level.</a:t>
            </a:r>
            <a:endParaRPr lang="en-US" dirty="0" smtClean="0"/>
          </a:p>
          <a:p>
            <a:pPr marL="137160" indent="0">
              <a:buNone/>
            </a:pPr>
            <a:r>
              <a:rPr lang="en-US" dirty="0" smtClean="0"/>
              <a:t> </a:t>
            </a:r>
          </a:p>
          <a:p>
            <a:pPr marL="137160" indent="0">
              <a:buNone/>
            </a:pPr>
            <a:endParaRPr lang="en-IN" dirty="0"/>
          </a:p>
        </p:txBody>
      </p:sp>
    </p:spTree>
    <p:extLst>
      <p:ext uri="{BB962C8B-B14F-4D97-AF65-F5344CB8AC3E}">
        <p14:creationId xmlns:p14="http://schemas.microsoft.com/office/powerpoint/2010/main" val="461099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components</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Aurdino</a:t>
            </a:r>
            <a:r>
              <a:rPr lang="en-IN" dirty="0" smtClean="0"/>
              <a:t> </a:t>
            </a:r>
            <a:r>
              <a:rPr lang="en-IN" dirty="0" err="1" smtClean="0"/>
              <a:t>uno</a:t>
            </a:r>
            <a:endParaRPr lang="en-IN" dirty="0" smtClean="0"/>
          </a:p>
          <a:p>
            <a:r>
              <a:rPr lang="en-US" dirty="0" smtClean="0"/>
              <a:t>LCD</a:t>
            </a:r>
            <a:endParaRPr lang="en-IN" dirty="0" smtClean="0"/>
          </a:p>
          <a:p>
            <a:r>
              <a:rPr lang="en-IN" dirty="0" smtClean="0"/>
              <a:t>Ultrasonic sensor</a:t>
            </a:r>
          </a:p>
          <a:p>
            <a:r>
              <a:rPr lang="en-IN" dirty="0" smtClean="0"/>
              <a:t>Bread board </a:t>
            </a:r>
          </a:p>
          <a:p>
            <a:r>
              <a:rPr lang="en-IN" dirty="0" smtClean="0"/>
              <a:t>Jumper wires</a:t>
            </a:r>
          </a:p>
          <a:p>
            <a:r>
              <a:rPr lang="en-IN" dirty="0" smtClean="0"/>
              <a:t>USB type A to type B </a:t>
            </a:r>
            <a:r>
              <a:rPr lang="en-IN" dirty="0" smtClean="0"/>
              <a:t>cable</a:t>
            </a:r>
          </a:p>
          <a:p>
            <a:r>
              <a:rPr lang="en-US" dirty="0" smtClean="0"/>
              <a:t>Submersible pump </a:t>
            </a:r>
          </a:p>
          <a:p>
            <a:r>
              <a:rPr lang="en-US" dirty="0" smtClean="0"/>
              <a:t>Relay</a:t>
            </a:r>
          </a:p>
          <a:p>
            <a:r>
              <a:rPr lang="en-US" dirty="0" smtClean="0"/>
              <a:t>B</a:t>
            </a:r>
            <a:r>
              <a:rPr lang="en-US" dirty="0" smtClean="0"/>
              <a:t>uzzer</a:t>
            </a:r>
            <a:endParaRPr lang="en-IN" dirty="0" smtClean="0"/>
          </a:p>
        </p:txBody>
      </p:sp>
    </p:spTree>
    <p:extLst>
      <p:ext uri="{BB962C8B-B14F-4D97-AF65-F5344CB8AC3E}">
        <p14:creationId xmlns:p14="http://schemas.microsoft.com/office/powerpoint/2010/main" val="3434575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principle of ultrasonic sensor</a:t>
            </a:r>
            <a:endParaRPr lang="en-IN" dirty="0"/>
          </a:p>
        </p:txBody>
      </p:sp>
      <p:sp>
        <p:nvSpPr>
          <p:cNvPr id="3" name="Content Placeholder 2"/>
          <p:cNvSpPr>
            <a:spLocks noGrp="1"/>
          </p:cNvSpPr>
          <p:nvPr>
            <p:ph idx="1"/>
          </p:nvPr>
        </p:nvSpPr>
        <p:spPr/>
        <p:txBody>
          <a:bodyPr>
            <a:normAutofit/>
          </a:bodyPr>
          <a:lstStyle/>
          <a:p>
            <a:r>
              <a:rPr lang="en-US" dirty="0"/>
              <a:t>The ultrasonic sensor module works on the natural phenomenon of ECHO of sound</a:t>
            </a:r>
            <a:r>
              <a:rPr lang="en-US" dirty="0" smtClean="0"/>
              <a:t>.. </a:t>
            </a:r>
          </a:p>
          <a:p>
            <a:r>
              <a:rPr lang="en-US" dirty="0"/>
              <a:t>we have used Ultrasonic sensor module which sends the sound waves in the water tank and detects reflection of sound waves that is ECHO. First of all we needs to trigger the ultrasonic sensor module to transmit signal by using </a:t>
            </a:r>
            <a:r>
              <a:rPr lang="en-US" dirty="0" err="1"/>
              <a:t>Arduino</a:t>
            </a:r>
            <a:r>
              <a:rPr lang="en-US" dirty="0"/>
              <a:t> and then wait to receive </a:t>
            </a:r>
            <a:r>
              <a:rPr lang="en-US" dirty="0" smtClean="0"/>
              <a:t>ECHO</a:t>
            </a:r>
          </a:p>
        </p:txBody>
      </p:sp>
    </p:spTree>
    <p:extLst>
      <p:ext uri="{BB962C8B-B14F-4D97-AF65-F5344CB8AC3E}">
        <p14:creationId xmlns:p14="http://schemas.microsoft.com/office/powerpoint/2010/main" val="128851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mtClean="0"/>
              <a:t/>
            </a:r>
            <a:br>
              <a:rPr lang="en-US" smtClean="0"/>
            </a:br>
            <a:r>
              <a:rPr lang="en-US" smtClean="0"/>
              <a:t>                </a:t>
            </a:r>
            <a:r>
              <a:rPr lang="en-US" smtClean="0"/>
              <a:t>PRINCIPLE</a:t>
            </a:r>
            <a:endParaRPr lang="en-IN" dirty="0"/>
          </a:p>
        </p:txBody>
      </p:sp>
      <p:sp>
        <p:nvSpPr>
          <p:cNvPr id="3" name="Content Placeholder 2"/>
          <p:cNvSpPr>
            <a:spLocks noGrp="1"/>
          </p:cNvSpPr>
          <p:nvPr>
            <p:ph idx="1"/>
          </p:nvPr>
        </p:nvSpPr>
        <p:spPr/>
        <p:txBody>
          <a:bodyPr>
            <a:normAutofit fontScale="70000" lnSpcReduction="20000"/>
          </a:bodyPr>
          <a:lstStyle/>
          <a:p>
            <a:pPr marL="137160" indent="0">
              <a:buNone/>
            </a:pPr>
            <a:endParaRPr lang="en-IN" dirty="0"/>
          </a:p>
          <a:p>
            <a:r>
              <a:rPr lang="en-US" dirty="0" err="1"/>
              <a:t>Arduino</a:t>
            </a:r>
            <a:r>
              <a:rPr lang="en-US" dirty="0"/>
              <a:t> reads the time between triggering and received ECHO.  We know that speed of sound is around 340 m/s. so we can calculate distance by using given formula:</a:t>
            </a:r>
          </a:p>
          <a:p>
            <a:r>
              <a:rPr lang="en-US" dirty="0"/>
              <a:t>Distance= (travel time/2) * speed of sound</a:t>
            </a:r>
          </a:p>
          <a:p>
            <a:r>
              <a:rPr lang="en-US" dirty="0"/>
              <a:t>Where speed of sound is approximately 340m per second.</a:t>
            </a:r>
          </a:p>
          <a:p>
            <a:r>
              <a:rPr lang="en-US" dirty="0"/>
              <a:t>Here we have divided the product of speed and time by 2 because the time is the total time it took to reach the obstacle and return back. Thus the time to reach obstacle is just half the total time taken</a:t>
            </a:r>
          </a:p>
          <a:p>
            <a:r>
              <a:rPr lang="en-US" dirty="0"/>
              <a:t>By using this methods we gets distance from sensor to water surface. After it we need to calculate water level</a:t>
            </a:r>
            <a:r>
              <a:rPr lang="en-US" dirty="0" smtClean="0"/>
              <a:t>.</a:t>
            </a:r>
            <a:endParaRPr lang="en-US" dirty="0"/>
          </a:p>
          <a:p>
            <a:endParaRPr lang="en-US" dirty="0"/>
          </a:p>
        </p:txBody>
      </p:sp>
    </p:spTree>
    <p:extLst>
      <p:ext uri="{BB962C8B-B14F-4D97-AF65-F5344CB8AC3E}">
        <p14:creationId xmlns:p14="http://schemas.microsoft.com/office/powerpoint/2010/main" val="458608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CIRCUIT DIAGRAM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426" y="2470467"/>
            <a:ext cx="5852160" cy="321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66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WORKING</a:t>
            </a:r>
            <a:endParaRPr lang="en-IN" dirty="0"/>
          </a:p>
        </p:txBody>
      </p:sp>
      <p:sp>
        <p:nvSpPr>
          <p:cNvPr id="3" name="Content Placeholder 2"/>
          <p:cNvSpPr>
            <a:spLocks noGrp="1"/>
          </p:cNvSpPr>
          <p:nvPr>
            <p:ph idx="1"/>
          </p:nvPr>
        </p:nvSpPr>
        <p:spPr/>
        <p:txBody>
          <a:bodyPr/>
          <a:lstStyle/>
          <a:p>
            <a:r>
              <a:rPr lang="en-US" dirty="0" smtClean="0"/>
              <a:t>We get the distance of water level from the top by using the ultrasonic sensor</a:t>
            </a:r>
          </a:p>
          <a:p>
            <a:r>
              <a:rPr lang="en-US" dirty="0" smtClean="0"/>
              <a:t>The distance that we get from the sensor will be sent to the </a:t>
            </a:r>
            <a:r>
              <a:rPr lang="en-US" dirty="0" err="1" smtClean="0"/>
              <a:t>aurdino</a:t>
            </a:r>
            <a:r>
              <a:rPr lang="en-US" dirty="0" smtClean="0"/>
              <a:t> and </a:t>
            </a:r>
            <a:r>
              <a:rPr lang="en-US" dirty="0" err="1" smtClean="0"/>
              <a:t>aurdino</a:t>
            </a:r>
            <a:r>
              <a:rPr lang="en-US" dirty="0" smtClean="0"/>
              <a:t> code helps us to display the level on the LCD</a:t>
            </a:r>
          </a:p>
          <a:p>
            <a:r>
              <a:rPr lang="en-US" dirty="0" smtClean="0"/>
              <a:t>This level is made to operate the motor by using the relay as switch</a:t>
            </a:r>
            <a:endParaRPr lang="en-IN" dirty="0"/>
          </a:p>
        </p:txBody>
      </p:sp>
    </p:spTree>
    <p:extLst>
      <p:ext uri="{BB962C8B-B14F-4D97-AF65-F5344CB8AC3E}">
        <p14:creationId xmlns:p14="http://schemas.microsoft.com/office/powerpoint/2010/main" val="62802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ADVANTAGES</a:t>
            </a:r>
            <a:endParaRPr lang="en-IN" dirty="0"/>
          </a:p>
        </p:txBody>
      </p:sp>
      <p:sp>
        <p:nvSpPr>
          <p:cNvPr id="3" name="Content Placeholder 2"/>
          <p:cNvSpPr>
            <a:spLocks noGrp="1"/>
          </p:cNvSpPr>
          <p:nvPr>
            <p:ph idx="1"/>
          </p:nvPr>
        </p:nvSpPr>
        <p:spPr/>
        <p:txBody>
          <a:bodyPr/>
          <a:lstStyle/>
          <a:p>
            <a:r>
              <a:rPr lang="en-US" dirty="0" smtClean="0"/>
              <a:t>To reduce the wastage of water that is going waste through the tank</a:t>
            </a:r>
          </a:p>
          <a:p>
            <a:r>
              <a:rPr lang="en-US" dirty="0" err="1" smtClean="0"/>
              <a:t>Analyse</a:t>
            </a:r>
            <a:r>
              <a:rPr lang="en-US" dirty="0" smtClean="0"/>
              <a:t> the usage of water and power that is being consumed</a:t>
            </a:r>
          </a:p>
          <a:p>
            <a:r>
              <a:rPr lang="en-US" dirty="0" smtClean="0"/>
              <a:t> Automatically filling the tank when empty </a:t>
            </a:r>
            <a:endParaRPr lang="en-IN" dirty="0"/>
          </a:p>
        </p:txBody>
      </p:sp>
    </p:spTree>
    <p:extLst>
      <p:ext uri="{BB962C8B-B14F-4D97-AF65-F5344CB8AC3E}">
        <p14:creationId xmlns:p14="http://schemas.microsoft.com/office/powerpoint/2010/main" val="40406475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435</TotalTime>
  <Words>336</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Austin</vt:lpstr>
      <vt:lpstr>WATER LEVEL MONITORING            SYSTEM USING IoT</vt:lpstr>
      <vt:lpstr>Problem statement</vt:lpstr>
      <vt:lpstr>Water Level Monitoring System</vt:lpstr>
      <vt:lpstr>List of components</vt:lpstr>
      <vt:lpstr>Working principle of ultrasonic sensor</vt:lpstr>
      <vt:lpstr>                                       PRINCIPLE</vt:lpstr>
      <vt:lpstr>     CIRCUIT DIAGRAM</vt:lpstr>
      <vt:lpstr>             WORKING</vt:lpstr>
      <vt:lpstr>        ADVANTAGES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HP</dc:creator>
  <cp:lastModifiedBy>HP</cp:lastModifiedBy>
  <cp:revision>26</cp:revision>
  <dcterms:created xsi:type="dcterms:W3CDTF">2018-12-25T02:41:18Z</dcterms:created>
  <dcterms:modified xsi:type="dcterms:W3CDTF">2018-12-31T10:29:59Z</dcterms:modified>
</cp:coreProperties>
</file>