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A5B-05B5-F0F2-FE9C-4195D02D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4CE1B-30F4-D462-D532-9607124B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5D3A-9ECE-9A68-E306-6667E6DF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7D59-90C4-BB88-ADCC-0A12422C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E7D0-A3C0-F7A8-712F-234535AF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7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14E-1204-A4C4-682B-4C0C3CF4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4BB0-34F7-E551-EF0B-D3D8CC3D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9382-0C60-652A-EE61-8473A52F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5CA6-A3B8-5022-8615-2FAD1409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59E1-AF41-D217-C73C-C47B1097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AC30C-9D11-D57F-BEE8-705BC771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7C372-1006-2AF5-6FF9-E7EE87F3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6CBF-5555-C883-DA78-BF2B0948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310-4943-6374-D8F0-8C54702A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6DA1-8DF0-29A8-41A7-224ADCF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6B3-5F2C-2037-82D3-7BE74EBE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92B0-61D0-FCCA-26A7-59E3631B6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6FEF-D3A4-EEA1-AFF8-86057503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68E6-32E5-A5AC-7495-290D508E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5CB9-F011-577B-99C8-F78F445B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8A2F-BDC4-3FCF-1BB4-5502317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33B0-39AC-C3AD-F857-E47035B6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AFFD-4893-67D3-70E1-AE7E923F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4A85-D515-2B54-EE07-207FBD43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662C-F38D-03DB-A5DD-75B16A2F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7E05-F283-6509-B0ED-E2FC74BB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A127-12C6-B439-F42A-8AFD2264F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32910-5D2B-5B51-8065-326066CD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EBD2A-AB7D-6629-36A3-02527766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FD5B-2707-92D5-7520-BF33A1B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2CBE-EAA2-8496-9032-2E53C640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C4F7-246C-8D85-5271-8B75F804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3D4B-053D-2FFC-9628-45CF4942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40B3-1B41-8055-F67D-6BBF39C7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0C038-ECA6-EE45-2908-B80C548E0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9BE9F-50E7-3609-AC21-08BC4311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884F4-2DF8-4E82-9E5B-25E8355F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4B4DB-00A9-DBD4-6FBE-96C2A2C7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28498-4ADF-085F-5EF9-F19BB6E2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A7B5-30E2-C9E3-AB0E-0A84EAA5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17C6F-B166-BFA1-500F-5FB1EAE2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8ED9-0F8D-F1EF-DF72-49601B6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68A37-F6A4-9E9D-F856-5EFB1FDD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C1909-8BD0-2D0E-0B08-AA9BE324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05164-214D-AC86-76FA-F50130F0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7DF7E-B9B0-7BD1-86A1-55684387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8DAE-21C1-41C6-3F31-7EE81EE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8E8A-31B8-D574-9DC0-2187094B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E497-BF15-8F05-B145-A357C063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0B01-FCFB-DB7C-EDC3-1D9FB088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3C9D9-0CE9-351E-6310-E38B25C7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56D1-62F7-D3B4-B48A-962E576C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7185-B33B-2FEA-C566-0EF5EF42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E8592-42AF-B442-F8B6-D993AC7FD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8B163-C291-A10F-B203-868C8743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5C83-9622-67CE-6DDE-CE1B6625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48BB7-2C55-4452-5988-7403FAFA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65D3-E06E-1A5F-58E3-15D4A484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410A5-4C57-E3FE-A241-A72695D0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ACE4-F290-0350-D4C7-E0E10A9C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8609-66F7-8797-60F4-F9ECAC598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ABAA-8C31-41C3-BB72-CF0425718E83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7CF5-9240-7D47-690F-EC911A1B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4E2C-6BF6-E9A5-CA59-69574EE6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FA1D-14AF-49AD-ACEE-B885DE731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9CCB17-69AD-A324-A17B-51A5BAB1C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60107"/>
              </p:ext>
            </p:extLst>
          </p:nvPr>
        </p:nvGraphicFramePr>
        <p:xfrm>
          <a:off x="402771" y="230449"/>
          <a:ext cx="2623458" cy="35793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117">
                  <a:extLst>
                    <a:ext uri="{9D8B030D-6E8A-4147-A177-3AD203B41FA5}">
                      <a16:colId xmlns:a16="http://schemas.microsoft.com/office/drawing/2014/main" val="2652303299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3085007729"/>
                    </a:ext>
                  </a:extLst>
                </a:gridCol>
                <a:gridCol w="849399">
                  <a:extLst>
                    <a:ext uri="{9D8B030D-6E8A-4147-A177-3AD203B41FA5}">
                      <a16:colId xmlns:a16="http://schemas.microsoft.com/office/drawing/2014/main" val="1907365928"/>
                    </a:ext>
                  </a:extLst>
                </a:gridCol>
                <a:gridCol w="1010678">
                  <a:extLst>
                    <a:ext uri="{9D8B030D-6E8A-4147-A177-3AD203B41FA5}">
                      <a16:colId xmlns:a16="http://schemas.microsoft.com/office/drawing/2014/main" val="1334168134"/>
                    </a:ext>
                  </a:extLst>
                </a:gridCol>
              </a:tblGrid>
              <a:tr h="29114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15965"/>
                  </a:ext>
                </a:extLst>
              </a:tr>
              <a:tr h="509506">
                <a:tc rowSpan="8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Subjects(0 to 6)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Imagery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64489"/>
                  </a:ext>
                </a:extLst>
              </a:tr>
              <a:tr h="5095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8080"/>
                          </a:highlight>
                        </a:rPr>
                        <a:t>dat_1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90298"/>
                  </a:ext>
                </a:extLst>
              </a:tr>
              <a:tr h="291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94309"/>
                  </a:ext>
                </a:extLst>
              </a:tr>
              <a:tr h="291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84721"/>
                  </a:ext>
                </a:extLst>
              </a:tr>
              <a:tr h="291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72876"/>
                  </a:ext>
                </a:extLst>
              </a:tr>
              <a:tr h="291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493980"/>
                  </a:ext>
                </a:extLst>
              </a:tr>
              <a:tr h="291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57540"/>
                  </a:ext>
                </a:extLst>
              </a:tr>
              <a:tr h="2911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51999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5476E5E-B89F-9C53-50CF-039E994926FC}"/>
              </a:ext>
            </a:extLst>
          </p:cNvPr>
          <p:cNvCxnSpPr>
            <a:cxnSpLocks/>
          </p:cNvCxnSpPr>
          <p:nvPr/>
        </p:nvCxnSpPr>
        <p:spPr>
          <a:xfrm flipV="1">
            <a:off x="1502228" y="583947"/>
            <a:ext cx="2209801" cy="859821"/>
          </a:xfrm>
          <a:prstGeom prst="curvedConnector3">
            <a:avLst>
              <a:gd name="adj1" fmla="val 50000"/>
            </a:avLst>
          </a:prstGeom>
          <a:ln w="76200" cap="rnd" cmpd="sng">
            <a:gradFill>
              <a:gsLst>
                <a:gs pos="0">
                  <a:schemeClr val="accent5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  <a:round/>
            <a:headEnd type="none" w="lg" len="lg"/>
            <a:tailEnd type="stealth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1D64A7-6ACF-8AAC-A672-2F18F3752A9A}"/>
              </a:ext>
            </a:extLst>
          </p:cNvPr>
          <p:cNvSpPr txBox="1"/>
          <p:nvPr/>
        </p:nvSpPr>
        <p:spPr>
          <a:xfrm>
            <a:off x="4071257" y="0"/>
            <a:ext cx="758734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at_1['V']: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voltage data 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376400 *46)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by channels)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dat_1['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acquisition rate (1000 Hz). All stimulus times are in units of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at_1['t_on']: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of stimulus onset in data samples(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(60, )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at_1['t_off']: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of stimulus offset, always 400 samples after t_on(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(60, )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at_1['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stim_id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of stimulus (11 = tongue, 12 = hand), real or imaginary stimulus(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(60, )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at_1['scale_uv']: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factor to multiply the data values to get to microvolts (uV).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at_1['locs]`: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electrode positions on the brain surface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0E694A7-E6E9-8C2C-2641-8B79A7E83410}"/>
              </a:ext>
            </a:extLst>
          </p:cNvPr>
          <p:cNvSpPr/>
          <p:nvPr/>
        </p:nvSpPr>
        <p:spPr>
          <a:xfrm>
            <a:off x="3712029" y="224573"/>
            <a:ext cx="478971" cy="3838078"/>
          </a:xfrm>
          <a:prstGeom prst="leftBrace">
            <a:avLst>
              <a:gd name="adj1" fmla="val 242092"/>
              <a:gd name="adj2" fmla="val 9890"/>
            </a:avLst>
          </a:prstGeom>
          <a:ln w="38100">
            <a:solidFill>
              <a:srgbClr val="678C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53D28224-A114-0303-E7E8-D6BEC80A433A}"/>
              </a:ext>
            </a:extLst>
          </p:cNvPr>
          <p:cNvSpPr/>
          <p:nvPr/>
        </p:nvSpPr>
        <p:spPr>
          <a:xfrm>
            <a:off x="10210798" y="435429"/>
            <a:ext cx="1578431" cy="4811486"/>
          </a:xfrm>
          <a:prstGeom prst="curvedLeftArrow">
            <a:avLst>
              <a:gd name="adj1" fmla="val 5044"/>
              <a:gd name="adj2" fmla="val 50000"/>
              <a:gd name="adj3" fmla="val 2086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98070-2541-6E76-4EE8-C02296920554}"/>
              </a:ext>
            </a:extLst>
          </p:cNvPr>
          <p:cNvSpPr txBox="1"/>
          <p:nvPr/>
        </p:nvSpPr>
        <p:spPr>
          <a:xfrm>
            <a:off x="1502228" y="4416149"/>
            <a:ext cx="8580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V_epochs: </a:t>
            </a:r>
            <a:r>
              <a:rPr lang="en-US" sz="2000" dirty="0"/>
              <a:t>epoching V of data for 2000 time points (from t_on)(</a:t>
            </a:r>
            <a:r>
              <a:rPr lang="en-US" sz="2000" dirty="0">
                <a:highlight>
                  <a:srgbClr val="00FFFF"/>
                </a:highlight>
              </a:rPr>
              <a:t>(60* 2000*46) </a:t>
            </a:r>
            <a:r>
              <a:rPr lang="en-US" sz="2000" dirty="0"/>
              <a:t>trials , t_range, channels)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V_hand</a:t>
            </a:r>
            <a:r>
              <a:rPr lang="en-US" sz="2000" b="1" dirty="0"/>
              <a:t>: </a:t>
            </a:r>
            <a:r>
              <a:rPr lang="en-US" sz="2000" dirty="0"/>
              <a:t>mean V of 30 hand trials for 2000 time points (from t_on) in each channel </a:t>
            </a:r>
            <a:r>
              <a:rPr lang="en-US" sz="2000" dirty="0">
                <a:highlight>
                  <a:srgbClr val="00FFFF"/>
                </a:highlight>
              </a:rPr>
              <a:t>(2000*46) 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V_tongue</a:t>
            </a:r>
            <a:r>
              <a:rPr lang="en-US" sz="2000" b="1" dirty="0"/>
              <a:t>:</a:t>
            </a:r>
            <a:r>
              <a:rPr lang="en-US" sz="2000" dirty="0"/>
              <a:t> mean V of 30 tongue trials for 2000 time points (from t_on) in each channel </a:t>
            </a:r>
            <a:r>
              <a:rPr lang="en-US" sz="2000" dirty="0">
                <a:highlight>
                  <a:srgbClr val="00FFFF"/>
                </a:highlight>
              </a:rPr>
              <a:t>(2000*46) 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17225-6701-1596-D46E-D5711146E4F4}"/>
              </a:ext>
            </a:extLst>
          </p:cNvPr>
          <p:cNvSpPr/>
          <p:nvPr/>
        </p:nvSpPr>
        <p:spPr>
          <a:xfrm>
            <a:off x="1502228" y="4416149"/>
            <a:ext cx="8580120" cy="191717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286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keshvary</dc:creator>
  <cp:lastModifiedBy>dina keshvary</cp:lastModifiedBy>
  <cp:revision>1</cp:revision>
  <dcterms:created xsi:type="dcterms:W3CDTF">2023-07-20T17:11:08Z</dcterms:created>
  <dcterms:modified xsi:type="dcterms:W3CDTF">2023-07-20T18:24:42Z</dcterms:modified>
</cp:coreProperties>
</file>