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A06A-4AC6-4BC9-AC9B-FB097B69E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4555BD-E6C1-45F2-9DCF-32ACDDF78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DD48F-B204-457E-AA5C-9D7FCBF7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1FCBB-805A-4D9F-A8E6-0934C1BC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39EDC4-9682-4C61-A63E-0B774A8B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8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24128-6289-47BB-8BAD-D001E97C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E99CE-E61C-4BB6-8B4F-78FC3797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AF8A05-BF71-41C1-89B8-2D7332FB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B5F08-5D0A-41B3-8EC7-D159DBA9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1C610-145C-46F6-A172-C02BD2F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59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84EAD3-08EA-41FB-8922-98BF60F9A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D7334-19E0-47F2-A1FD-4D4B67D0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9260D-6DFE-4043-B971-36E638F3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F884C-94F2-45B9-B5AF-4ABD1889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347EBE-F5B9-40C8-8A7F-EEE7158D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2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9FE1E-9971-4FC1-832C-FB939113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75913-5C51-4A40-8501-FEAEF091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83091-09E9-46CD-AD75-A834054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0C515-9AC0-44A9-8ED3-725E0690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1F36B-BF01-4D4B-90C3-B9CA06E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5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532E-15D3-4BD6-8034-35C230AB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8B832B-1F29-4C02-9C20-989F6C19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C41BC-57E2-4787-B768-A2157560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44C07-5ED0-4C32-9F4C-214D2DE3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6C9F6-4838-4F42-B7E4-8DB0091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56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19723-FF09-4854-8560-F472669C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77505-544C-4C1B-94FE-D43D2642C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FB1819-8F3A-4779-A212-F580DA25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034135-7C18-4404-A8B7-5BEB9B3A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DCFB6-3A17-404F-A2BF-3DA6D5E9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F07CBE-E6EC-47F0-A2D4-287060CA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1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4EAA3-E7FD-4D9B-BC4D-919FC5B1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FF6D66-98F0-481E-BE40-24441B7A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26462-A054-48A6-B0B1-A1A975F3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4C195D-63DD-4C12-B22A-40ED31B68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3F48EB-927D-41A4-9D7B-89F5F265F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547319A-29AE-4083-B388-00DC8F14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E7D5E2-39FE-49CB-BE3E-62B858D0C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2DCBF-ECD2-4284-8AC9-94762C0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84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64D58-AA54-4235-BB91-F3F9B816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F6C50-D5E9-44A9-9568-6F8E6216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5CB911-F460-439E-999E-19A70ACB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E3227C-74D5-494A-B4C4-7CD11018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88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6C767B-1C6D-4BF1-A07D-9F4BB411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B58F1F-2303-4D1E-876A-03D7090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F6FD65-6BF3-4200-82A8-951B5935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95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766B5-5FB1-4DFC-AD0B-EC16CB72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AE957-C886-4487-A3F0-26F18EE3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D2E92-AC4E-4373-9675-AE8D51FDD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D20A2-A963-4C8B-AE0C-E8F69050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DC7542-9919-4C15-8051-0EC0F641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4FAAEE-D6F1-4F90-9A25-76DF5991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45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B71B9-AD42-49E6-970A-9C726438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CCD8ED-35CA-4969-90A9-AFA44FE27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4D389-E2D0-421E-B3B8-9639B8A66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0DDBA-38EB-43CC-88B2-F6A35DA4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95B49A-4DA3-4099-A17C-D7FBDB6B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8564C-6400-4748-8BF9-1CED4065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2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7EFD6-45EB-4D32-A425-E2677808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A26734-E61F-4446-A11E-0200148A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4BDDB-7FD1-4F8E-A18C-3382FBE8D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E326D-1518-4F49-B8DE-9F9C756F87B9}" type="datetimeFigureOut">
              <a:rPr lang="ru-RU" smtClean="0"/>
              <a:t>23.09.2020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0F46C-A19A-4912-95FC-73744958D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80508-6397-4E26-84CE-710ADCC37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F45E-BBDB-4AD1-A58C-C795D6CA6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3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9C845-4D7A-43EA-950E-1784FF0DBC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028E4D-D29F-429F-B755-A37417F37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2928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dina</dc:creator>
  <cp:lastModifiedBy>dina</cp:lastModifiedBy>
  <cp:revision>1</cp:revision>
  <dcterms:created xsi:type="dcterms:W3CDTF">2020-09-22T21:03:35Z</dcterms:created>
  <dcterms:modified xsi:type="dcterms:W3CDTF">2020-09-22T21:03:46Z</dcterms:modified>
</cp:coreProperties>
</file>