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0" r:id="rId6"/>
    <p:sldId id="258" r:id="rId7"/>
  </p:sldIdLst>
  <p:sldSz cx="9144000" cy="5143500"/>
  <p:notesSz cx="6858000" cy="9144000"/>
  <p:embeddedFontLst>
    <p:embeddedFont>
      <p:font typeface="Oswald Regular"/>
      <p:regular r:id="rId11"/>
    </p:embeddedFont>
    <p:embeddedFont>
      <p:font typeface="Anaheim" panose="02000503000000000000"/>
      <p:regular r:id="rId12"/>
    </p:embeddedFont>
    <p:embeddedFont>
      <p:font typeface="Sansita" panose="03060502030602020506"/>
      <p:regular r:id="rId13"/>
    </p:embeddedFont>
    <p:embeddedFont>
      <p:font typeface="Staatliches"/>
      <p:regular r:id="rId14"/>
    </p:embeddedFont>
    <p:embeddedFont>
      <p:font typeface="Gill Sans Ultra Bold" panose="020B0A02020104020203" charset="0"/>
      <p:regular r:id="rId15"/>
    </p:embeddedFont>
    <p:embeddedFont>
      <p:font typeface="Elephant" panose="02020904090505020303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7.fntdata"/><Relationship Id="rId16" Type="http://schemas.openxmlformats.org/officeDocument/2006/relationships/font" Target="fonts/font6.fntdata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2f8d3e816_2_11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2f8d3e816_2_11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0c1df8b91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0c1df8b91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be81bf08b_0_120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be81bf08b_0_120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0c1df8b91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0c1df8b91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795404" y="1265236"/>
            <a:ext cx="3735000" cy="361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 panose="00000500000000000000"/>
              <a:buNone/>
              <a:defRPr sz="6000">
                <a:latin typeface="Bahiana" panose="00000500000000000000"/>
                <a:ea typeface="Bahiana" panose="00000500000000000000"/>
                <a:cs typeface="Bahiana" panose="00000500000000000000"/>
                <a:sym typeface="Bahiana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 panose="00000500000000000000"/>
              <a:buNone/>
              <a:defRPr sz="6000">
                <a:latin typeface="Bahiana" panose="00000500000000000000"/>
                <a:ea typeface="Bahiana" panose="00000500000000000000"/>
                <a:cs typeface="Bahiana" panose="00000500000000000000"/>
                <a:sym typeface="Bahiana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 panose="00000500000000000000"/>
              <a:buNone/>
              <a:defRPr sz="6000">
                <a:latin typeface="Bahiana" panose="00000500000000000000"/>
                <a:ea typeface="Bahiana" panose="00000500000000000000"/>
                <a:cs typeface="Bahiana" panose="00000500000000000000"/>
                <a:sym typeface="Bahiana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 panose="00000500000000000000"/>
              <a:buNone/>
              <a:defRPr sz="6000">
                <a:latin typeface="Bahiana" panose="00000500000000000000"/>
                <a:ea typeface="Bahiana" panose="00000500000000000000"/>
                <a:cs typeface="Bahiana" panose="00000500000000000000"/>
                <a:sym typeface="Bahiana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 panose="00000500000000000000"/>
              <a:buNone/>
              <a:defRPr sz="6000">
                <a:latin typeface="Bahiana" panose="00000500000000000000"/>
                <a:ea typeface="Bahiana" panose="00000500000000000000"/>
                <a:cs typeface="Bahiana" panose="00000500000000000000"/>
                <a:sym typeface="Bahiana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 panose="00000500000000000000"/>
              <a:buNone/>
              <a:defRPr sz="6000">
                <a:latin typeface="Bahiana" panose="00000500000000000000"/>
                <a:ea typeface="Bahiana" panose="00000500000000000000"/>
                <a:cs typeface="Bahiana" panose="00000500000000000000"/>
                <a:sym typeface="Bahiana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 panose="00000500000000000000"/>
              <a:buNone/>
              <a:defRPr sz="6000">
                <a:latin typeface="Bahiana" panose="00000500000000000000"/>
                <a:ea typeface="Bahiana" panose="00000500000000000000"/>
                <a:cs typeface="Bahiana" panose="00000500000000000000"/>
                <a:sym typeface="Bahiana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 panose="00000500000000000000"/>
              <a:buNone/>
              <a:defRPr sz="6000">
                <a:latin typeface="Bahiana" panose="00000500000000000000"/>
                <a:ea typeface="Bahiana" panose="00000500000000000000"/>
                <a:cs typeface="Bahiana" panose="00000500000000000000"/>
                <a:sym typeface="Bahiana" panose="00000500000000000000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4449054" y="636674"/>
            <a:ext cx="3858600" cy="3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5"/>
        </a:solidFill>
        <a:effectLst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subTitle" idx="1"/>
          </p:nvPr>
        </p:nvSpPr>
        <p:spPr>
          <a:xfrm>
            <a:off x="1723480" y="3632150"/>
            <a:ext cx="5698500" cy="4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9" name="Google Shape;39;p11"/>
          <p:cNvSpPr txBox="1"/>
          <p:nvPr>
            <p:ph type="title" hasCustomPrompt="1"/>
          </p:nvPr>
        </p:nvSpPr>
        <p:spPr>
          <a:xfrm>
            <a:off x="1879030" y="1651375"/>
            <a:ext cx="5387400" cy="11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2"/>
        </a:solidFill>
        <a:effectLst/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subTitle" idx="1"/>
          </p:nvPr>
        </p:nvSpPr>
        <p:spPr>
          <a:xfrm flipH="1">
            <a:off x="713258" y="1688271"/>
            <a:ext cx="21912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type="subTitle" idx="2"/>
          </p:nvPr>
        </p:nvSpPr>
        <p:spPr>
          <a:xfrm flipH="1">
            <a:off x="713278" y="4072393"/>
            <a:ext cx="21912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type="subTitle" idx="3"/>
          </p:nvPr>
        </p:nvSpPr>
        <p:spPr>
          <a:xfrm flipH="1">
            <a:off x="3456252" y="1688271"/>
            <a:ext cx="21912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type="subTitle" idx="4"/>
          </p:nvPr>
        </p:nvSpPr>
        <p:spPr>
          <a:xfrm flipH="1">
            <a:off x="3456252" y="4072393"/>
            <a:ext cx="21912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type="subTitle" idx="5"/>
          </p:nvPr>
        </p:nvSpPr>
        <p:spPr>
          <a:xfrm flipH="1">
            <a:off x="713325" y="920225"/>
            <a:ext cx="2039700" cy="81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200">
                <a:solidFill>
                  <a:schemeClr val="lt2"/>
                </a:solidFill>
                <a:highlight>
                  <a:schemeClr val="accent4"/>
                </a:highlight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type="subTitle" idx="6"/>
          </p:nvPr>
        </p:nvSpPr>
        <p:spPr>
          <a:xfrm flipH="1">
            <a:off x="713226" y="3304368"/>
            <a:ext cx="2191200" cy="81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200">
                <a:solidFill>
                  <a:schemeClr val="lt2"/>
                </a:solidFill>
                <a:highlight>
                  <a:schemeClr val="accent4"/>
                </a:highlight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type="subTitle" idx="7"/>
          </p:nvPr>
        </p:nvSpPr>
        <p:spPr>
          <a:xfrm flipH="1">
            <a:off x="3456225" y="920226"/>
            <a:ext cx="2039700" cy="81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200">
                <a:solidFill>
                  <a:schemeClr val="lt2"/>
                </a:solidFill>
                <a:highlight>
                  <a:schemeClr val="accent4"/>
                </a:highlight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type="subTitle" idx="8"/>
          </p:nvPr>
        </p:nvSpPr>
        <p:spPr>
          <a:xfrm flipH="1">
            <a:off x="3456219" y="3304369"/>
            <a:ext cx="2191200" cy="81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200">
                <a:solidFill>
                  <a:schemeClr val="lt2"/>
                </a:solidFill>
                <a:highlight>
                  <a:schemeClr val="accent4"/>
                </a:highlight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type="subTitle" idx="9"/>
          </p:nvPr>
        </p:nvSpPr>
        <p:spPr>
          <a:xfrm flipH="1">
            <a:off x="6239575" y="1688271"/>
            <a:ext cx="21912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type="subTitle" idx="13"/>
          </p:nvPr>
        </p:nvSpPr>
        <p:spPr>
          <a:xfrm flipH="1">
            <a:off x="6239575" y="4072393"/>
            <a:ext cx="21912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type="subTitle" idx="14"/>
          </p:nvPr>
        </p:nvSpPr>
        <p:spPr>
          <a:xfrm flipH="1">
            <a:off x="6239550" y="920226"/>
            <a:ext cx="2191200" cy="81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200">
                <a:solidFill>
                  <a:schemeClr val="lt2"/>
                </a:solidFill>
                <a:highlight>
                  <a:schemeClr val="accent4"/>
                </a:highlight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type="subTitle" idx="15"/>
          </p:nvPr>
        </p:nvSpPr>
        <p:spPr>
          <a:xfrm flipH="1">
            <a:off x="6239550" y="3304369"/>
            <a:ext cx="2191200" cy="81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200">
                <a:solidFill>
                  <a:schemeClr val="lt2"/>
                </a:solidFill>
                <a:highlight>
                  <a:schemeClr val="accent4"/>
                </a:highlight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 panose="03060502030602020506"/>
              <a:buNone/>
              <a:defRPr sz="2400">
                <a:solidFill>
                  <a:schemeClr val="dk1"/>
                </a:solidFill>
                <a:latin typeface="Sansita" panose="03060502030602020506"/>
                <a:ea typeface="Sansita" panose="03060502030602020506"/>
                <a:cs typeface="Sansita" panose="03060502030602020506"/>
                <a:sym typeface="Sansita" panose="03060502030602020506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bg>
      <p:bgPr>
        <a:solidFill>
          <a:schemeClr val="lt2"/>
        </a:soli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06800" y="4256577"/>
            <a:ext cx="5530200" cy="49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1839300" y="1261825"/>
            <a:ext cx="5465100" cy="214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CUSTOM_8">
    <p:bg>
      <p:bgPr>
        <a:solidFill>
          <a:schemeClr val="lt2"/>
        </a:solid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5232299" y="438350"/>
            <a:ext cx="31986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lt2"/>
                </a:solidFill>
                <a:highlight>
                  <a:schemeClr val="accent4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type="body" idx="1"/>
          </p:nvPr>
        </p:nvSpPr>
        <p:spPr>
          <a:xfrm>
            <a:off x="732525" y="1298013"/>
            <a:ext cx="7674600" cy="31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200">
                <a:solidFill>
                  <a:schemeClr val="dk1"/>
                </a:solidFill>
              </a:defRPr>
            </a:lvl1pPr>
            <a:lvl2pPr marL="914400" lvl="1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2984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_2">
    <p:bg>
      <p:bgPr>
        <a:solidFill>
          <a:schemeClr val="lt2"/>
        </a:solidFill>
        <a:effectLst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ctrTitle"/>
          </p:nvPr>
        </p:nvSpPr>
        <p:spPr>
          <a:xfrm>
            <a:off x="5513525" y="438350"/>
            <a:ext cx="2916900" cy="17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  <a:highlight>
                  <a:schemeClr val="accent4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type="subTitle" idx="1"/>
          </p:nvPr>
        </p:nvSpPr>
        <p:spPr>
          <a:xfrm>
            <a:off x="6022801" y="3853777"/>
            <a:ext cx="24204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type="subTitle" idx="2"/>
          </p:nvPr>
        </p:nvSpPr>
        <p:spPr>
          <a:xfrm>
            <a:off x="713262" y="3853776"/>
            <a:ext cx="24204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type="subTitle" idx="3"/>
          </p:nvPr>
        </p:nvSpPr>
        <p:spPr>
          <a:xfrm>
            <a:off x="713279" y="1828497"/>
            <a:ext cx="24204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type="subTitle" idx="4"/>
          </p:nvPr>
        </p:nvSpPr>
        <p:spPr>
          <a:xfrm>
            <a:off x="6022830" y="3479825"/>
            <a:ext cx="2420400" cy="37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type="subTitle" idx="5"/>
          </p:nvPr>
        </p:nvSpPr>
        <p:spPr>
          <a:xfrm>
            <a:off x="713225" y="3479825"/>
            <a:ext cx="2420400" cy="37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type="subTitle" idx="6"/>
          </p:nvPr>
        </p:nvSpPr>
        <p:spPr>
          <a:xfrm>
            <a:off x="713236" y="1454550"/>
            <a:ext cx="2420400" cy="37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MAIN_POINT_1">
    <p:bg>
      <p:bgPr>
        <a:solidFill>
          <a:schemeClr val="lt2"/>
        </a:solidFill>
        <a:effectLst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1657050" y="3004250"/>
            <a:ext cx="5829900" cy="17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2"/>
                </a:solidFill>
                <a:highlight>
                  <a:schemeClr val="accent4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1_1">
    <p:bg>
      <p:bgPr>
        <a:solidFill>
          <a:schemeClr val="lt2"/>
        </a:solidFill>
        <a:effectLst/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subTitle" idx="1"/>
          </p:nvPr>
        </p:nvSpPr>
        <p:spPr>
          <a:xfrm>
            <a:off x="1619525" y="2043350"/>
            <a:ext cx="25254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4572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marR="45720"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marR="45720"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marR="45720"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marR="45720"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marR="45720"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marR="45720"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marR="45720"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marR="45720"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type="subTitle" idx="2"/>
          </p:nvPr>
        </p:nvSpPr>
        <p:spPr>
          <a:xfrm>
            <a:off x="5905371" y="2043350"/>
            <a:ext cx="25254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4572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marR="45720"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marR="45720"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marR="45720"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marR="45720"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marR="45720"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marR="45720"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marR="45720"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marR="45720"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type="subTitle" idx="3"/>
          </p:nvPr>
        </p:nvSpPr>
        <p:spPr>
          <a:xfrm>
            <a:off x="1619525" y="3510550"/>
            <a:ext cx="25254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4572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marR="45720"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marR="45720"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marR="45720"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marR="45720"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marR="45720"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marR="45720"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marR="45720"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marR="45720"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type="subTitle" idx="4"/>
          </p:nvPr>
        </p:nvSpPr>
        <p:spPr>
          <a:xfrm>
            <a:off x="5905373" y="3510550"/>
            <a:ext cx="25254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type="ctrTitle"/>
          </p:nvPr>
        </p:nvSpPr>
        <p:spPr>
          <a:xfrm>
            <a:off x="5248275" y="437250"/>
            <a:ext cx="3182400" cy="10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lt2"/>
                </a:solidFill>
                <a:highlight>
                  <a:schemeClr val="accent4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type="subTitle" idx="5"/>
          </p:nvPr>
        </p:nvSpPr>
        <p:spPr>
          <a:xfrm>
            <a:off x="713225" y="2187350"/>
            <a:ext cx="830100" cy="4863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182875" rIns="91425" bIns="0" anchor="ctr" anchorCtr="0">
            <a:noAutofit/>
          </a:bodyPr>
          <a:lstStyle>
            <a:lvl1pPr marR="4572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45720"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45720"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45720"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45720"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45720"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45720"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45720"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45720"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type="subTitle" idx="6"/>
          </p:nvPr>
        </p:nvSpPr>
        <p:spPr>
          <a:xfrm>
            <a:off x="4999075" y="2187350"/>
            <a:ext cx="830100" cy="4863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182875" rIns="91425" bIns="0" anchor="ctr" anchorCtr="0">
            <a:noAutofit/>
          </a:bodyPr>
          <a:lstStyle>
            <a:lvl1pPr marR="4572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45720"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45720"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45720"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45720"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45720"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45720"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45720"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45720"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type="subTitle" idx="7"/>
          </p:nvPr>
        </p:nvSpPr>
        <p:spPr>
          <a:xfrm>
            <a:off x="713225" y="3654550"/>
            <a:ext cx="830100" cy="4863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182875" rIns="91425" bIns="0" anchor="ctr" anchorCtr="0">
            <a:noAutofit/>
          </a:bodyPr>
          <a:lstStyle>
            <a:lvl1pPr marR="4572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45720"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45720"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45720"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45720"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45720"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45720"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45720"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45720"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type="subTitle" idx="8"/>
          </p:nvPr>
        </p:nvSpPr>
        <p:spPr>
          <a:xfrm>
            <a:off x="4999075" y="3654550"/>
            <a:ext cx="830100" cy="4863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182875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s">
  <p:cSld name="CUSTOM_8_1_1">
    <p:bg>
      <p:bgPr>
        <a:solidFill>
          <a:schemeClr val="lt2"/>
        </a:solidFill>
        <a:effectLst/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subTitle" idx="1"/>
          </p:nvPr>
        </p:nvSpPr>
        <p:spPr>
          <a:xfrm>
            <a:off x="1744674" y="3947675"/>
            <a:ext cx="5654700" cy="34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81" name="Google Shape;81;p18"/>
          <p:cNvSpPr txBox="1"/>
          <p:nvPr>
            <p:ph type="title" hasCustomPrompt="1"/>
          </p:nvPr>
        </p:nvSpPr>
        <p:spPr>
          <a:xfrm>
            <a:off x="1744638" y="3239150"/>
            <a:ext cx="5654700" cy="78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dk2"/>
                </a:solidFill>
                <a:highlight>
                  <a:schemeClr val="accent1"/>
                </a:highlight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2" name="Google Shape;82;p18"/>
          <p:cNvSpPr txBox="1"/>
          <p:nvPr>
            <p:ph type="ctrTitle" idx="2"/>
          </p:nvPr>
        </p:nvSpPr>
        <p:spPr>
          <a:xfrm>
            <a:off x="1165374" y="438346"/>
            <a:ext cx="72654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lt2"/>
                </a:solidFill>
                <a:highlight>
                  <a:schemeClr val="accent4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type="subTitle" idx="3"/>
          </p:nvPr>
        </p:nvSpPr>
        <p:spPr>
          <a:xfrm>
            <a:off x="1744674" y="2282025"/>
            <a:ext cx="5654700" cy="34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84" name="Google Shape;84;p18"/>
          <p:cNvSpPr txBox="1"/>
          <p:nvPr>
            <p:ph type="title" idx="4" hasCustomPrompt="1"/>
          </p:nvPr>
        </p:nvSpPr>
        <p:spPr>
          <a:xfrm>
            <a:off x="1744638" y="1573500"/>
            <a:ext cx="5654700" cy="78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2"/>
                </a:solidFill>
                <a:highlight>
                  <a:schemeClr val="accent5"/>
                </a:highlight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2_1">
    <p:bg>
      <p:bgPr>
        <a:solidFill>
          <a:schemeClr val="lt2"/>
        </a:solidFill>
        <a:effectLst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subTitle" idx="1"/>
          </p:nvPr>
        </p:nvSpPr>
        <p:spPr>
          <a:xfrm>
            <a:off x="720200" y="3411588"/>
            <a:ext cx="1337100" cy="37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type="subTitle" idx="2"/>
          </p:nvPr>
        </p:nvSpPr>
        <p:spPr>
          <a:xfrm>
            <a:off x="3428875" y="3411588"/>
            <a:ext cx="1337100" cy="37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type="subTitle" idx="3"/>
          </p:nvPr>
        </p:nvSpPr>
        <p:spPr>
          <a:xfrm>
            <a:off x="6272496" y="3411588"/>
            <a:ext cx="1337100" cy="37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type="subTitle" idx="4"/>
          </p:nvPr>
        </p:nvSpPr>
        <p:spPr>
          <a:xfrm>
            <a:off x="720200" y="1762875"/>
            <a:ext cx="1337100" cy="37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type="subTitle" idx="5"/>
          </p:nvPr>
        </p:nvSpPr>
        <p:spPr>
          <a:xfrm>
            <a:off x="3428875" y="1762875"/>
            <a:ext cx="1337100" cy="37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type="subTitle" idx="6"/>
          </p:nvPr>
        </p:nvSpPr>
        <p:spPr>
          <a:xfrm>
            <a:off x="6272496" y="1762875"/>
            <a:ext cx="1337100" cy="37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type="subTitle" idx="7"/>
          </p:nvPr>
        </p:nvSpPr>
        <p:spPr>
          <a:xfrm>
            <a:off x="720200" y="3804848"/>
            <a:ext cx="21513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type="subTitle" idx="8"/>
          </p:nvPr>
        </p:nvSpPr>
        <p:spPr>
          <a:xfrm>
            <a:off x="3428875" y="3804850"/>
            <a:ext cx="22767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type="subTitle" idx="9"/>
          </p:nvPr>
        </p:nvSpPr>
        <p:spPr>
          <a:xfrm>
            <a:off x="6272496" y="3804848"/>
            <a:ext cx="21513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type="subTitle" idx="13"/>
          </p:nvPr>
        </p:nvSpPr>
        <p:spPr>
          <a:xfrm>
            <a:off x="720200" y="2151630"/>
            <a:ext cx="21513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type="subTitle" idx="14"/>
          </p:nvPr>
        </p:nvSpPr>
        <p:spPr>
          <a:xfrm>
            <a:off x="3428875" y="2151630"/>
            <a:ext cx="22767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type="subTitle" idx="15"/>
          </p:nvPr>
        </p:nvSpPr>
        <p:spPr>
          <a:xfrm>
            <a:off x="6272500" y="2151625"/>
            <a:ext cx="21513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type="ctrTitle"/>
          </p:nvPr>
        </p:nvSpPr>
        <p:spPr>
          <a:xfrm>
            <a:off x="5286375" y="437250"/>
            <a:ext cx="314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lt2"/>
                </a:solidFill>
                <a:highlight>
                  <a:schemeClr val="accent4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bg>
      <p:bgPr>
        <a:solidFill>
          <a:schemeClr val="lt2"/>
        </a:solidFill>
        <a:effectLst/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1531975" y="582675"/>
            <a:ext cx="60801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type="subTitle" idx="1"/>
          </p:nvPr>
        </p:nvSpPr>
        <p:spPr>
          <a:xfrm flipH="1">
            <a:off x="2410650" y="2707525"/>
            <a:ext cx="43227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20"/>
          <p:cNvSpPr txBox="1"/>
          <p:nvPr/>
        </p:nvSpPr>
        <p:spPr>
          <a:xfrm>
            <a:off x="2194350" y="3631900"/>
            <a:ext cx="47553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rPr>
              <a:t>CREDITS: This presentation template was created by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rPr>
              <a:t>, including icons by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rPr>
              <a:t>, and infographics &amp; images by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  <a:hlinkClick r:id="rId4"/>
              </a:rPr>
              <a:t>Freepik</a:t>
            </a:r>
            <a:endParaRPr sz="1200">
              <a:solidFill>
                <a:schemeClr val="dk1"/>
              </a:solidFill>
              <a:latin typeface="Anaheim" panose="02000503000000000000"/>
              <a:ea typeface="Anaheim" panose="02000503000000000000"/>
              <a:cs typeface="Anaheim" panose="02000503000000000000"/>
              <a:sym typeface="Anaheim" panose="02000503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naheim" panose="02000503000000000000"/>
              <a:ea typeface="Anaheim" panose="02000503000000000000"/>
              <a:cs typeface="Anaheim" panose="02000503000000000000"/>
              <a:sym typeface="Anaheim" panose="02000503000000000000"/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naheim" panose="02000503000000000000"/>
              <a:ea typeface="Anaheim" panose="02000503000000000000"/>
              <a:cs typeface="Anaheim" panose="02000503000000000000"/>
              <a:sym typeface="Anaheim" panose="0200050300000000000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5"/>
        </a:solidFill>
        <a:effectLst/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 flipH="1">
            <a:off x="4914775" y="2337400"/>
            <a:ext cx="3516000" cy="175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5"/>
                </a:solidFill>
                <a:highlight>
                  <a:schemeClr val="l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Bahiana" panose="00000500000000000000"/>
              <a:buNone/>
              <a:defRPr sz="6000">
                <a:latin typeface="Bahiana" panose="00000500000000000000"/>
                <a:ea typeface="Bahiana" panose="00000500000000000000"/>
                <a:cs typeface="Bahiana" panose="00000500000000000000"/>
                <a:sym typeface="Bahiana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Bahiana" panose="00000500000000000000"/>
              <a:buNone/>
              <a:defRPr sz="6000">
                <a:latin typeface="Bahiana" panose="00000500000000000000"/>
                <a:ea typeface="Bahiana" panose="00000500000000000000"/>
                <a:cs typeface="Bahiana" panose="00000500000000000000"/>
                <a:sym typeface="Bahiana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Bahiana" panose="00000500000000000000"/>
              <a:buNone/>
              <a:defRPr sz="6000">
                <a:latin typeface="Bahiana" panose="00000500000000000000"/>
                <a:ea typeface="Bahiana" panose="00000500000000000000"/>
                <a:cs typeface="Bahiana" panose="00000500000000000000"/>
                <a:sym typeface="Bahiana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Bahiana" panose="00000500000000000000"/>
              <a:buNone/>
              <a:defRPr sz="6000">
                <a:latin typeface="Bahiana" panose="00000500000000000000"/>
                <a:ea typeface="Bahiana" panose="00000500000000000000"/>
                <a:cs typeface="Bahiana" panose="00000500000000000000"/>
                <a:sym typeface="Bahiana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Bahiana" panose="00000500000000000000"/>
              <a:buNone/>
              <a:defRPr sz="6000">
                <a:latin typeface="Bahiana" panose="00000500000000000000"/>
                <a:ea typeface="Bahiana" panose="00000500000000000000"/>
                <a:cs typeface="Bahiana" panose="00000500000000000000"/>
                <a:sym typeface="Bahiana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Bahiana" panose="00000500000000000000"/>
              <a:buNone/>
              <a:defRPr sz="6000">
                <a:latin typeface="Bahiana" panose="00000500000000000000"/>
                <a:ea typeface="Bahiana" panose="00000500000000000000"/>
                <a:cs typeface="Bahiana" panose="00000500000000000000"/>
                <a:sym typeface="Bahiana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Bahiana" panose="00000500000000000000"/>
              <a:buNone/>
              <a:defRPr sz="6000">
                <a:latin typeface="Bahiana" panose="00000500000000000000"/>
                <a:ea typeface="Bahiana" panose="00000500000000000000"/>
                <a:cs typeface="Bahiana" panose="00000500000000000000"/>
                <a:sym typeface="Bahiana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Bahiana" panose="00000500000000000000"/>
              <a:buNone/>
              <a:defRPr sz="6000">
                <a:latin typeface="Bahiana" panose="00000500000000000000"/>
                <a:ea typeface="Bahiana" panose="00000500000000000000"/>
                <a:cs typeface="Bahiana" panose="00000500000000000000"/>
                <a:sym typeface="Bahiana" panose="00000500000000000000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type="subTitle" idx="1"/>
          </p:nvPr>
        </p:nvSpPr>
        <p:spPr>
          <a:xfrm flipH="1">
            <a:off x="5143375" y="4147900"/>
            <a:ext cx="3287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type="title" idx="2" hasCustomPrompt="1"/>
          </p:nvPr>
        </p:nvSpPr>
        <p:spPr>
          <a:xfrm flipH="1">
            <a:off x="6409375" y="539508"/>
            <a:ext cx="2021400" cy="10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marR="27305"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7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1_1_1_1">
    <p:bg>
      <p:bgPr>
        <a:solidFill>
          <a:schemeClr val="lt2"/>
        </a:solidFill>
        <a:effectLst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 1">
  <p:cSld name="CUSTOM_9_1_1_1_1_1">
    <p:bg>
      <p:bgPr>
        <a:solidFill>
          <a:schemeClr val="accent5"/>
        </a:solidFill>
        <a:effectLst/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accent5"/>
        </a:solid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subTitle" idx="1"/>
          </p:nvPr>
        </p:nvSpPr>
        <p:spPr>
          <a:xfrm flipH="1">
            <a:off x="713225" y="1872375"/>
            <a:ext cx="6875100" cy="27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type="ctrTitle"/>
          </p:nvPr>
        </p:nvSpPr>
        <p:spPr>
          <a:xfrm>
            <a:off x="5695950" y="434825"/>
            <a:ext cx="2734800" cy="17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800">
                <a:solidFill>
                  <a:schemeClr val="accent5"/>
                </a:solidFill>
                <a:highlight>
                  <a:schemeClr val="lt2"/>
                </a:highlight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lt2"/>
        </a:solidFill>
        <a:effectLst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subTitle" idx="1"/>
          </p:nvPr>
        </p:nvSpPr>
        <p:spPr>
          <a:xfrm>
            <a:off x="900200" y="3703550"/>
            <a:ext cx="32319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0" name="Google Shape;20;p5"/>
          <p:cNvSpPr txBox="1"/>
          <p:nvPr>
            <p:ph type="subTitle" idx="2"/>
          </p:nvPr>
        </p:nvSpPr>
        <p:spPr>
          <a:xfrm>
            <a:off x="5011900" y="3703525"/>
            <a:ext cx="32319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1" name="Google Shape;21;p5"/>
          <p:cNvSpPr txBox="1"/>
          <p:nvPr>
            <p:ph type="subTitle" idx="3"/>
          </p:nvPr>
        </p:nvSpPr>
        <p:spPr>
          <a:xfrm>
            <a:off x="707950" y="3055025"/>
            <a:ext cx="3616500" cy="7194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type="subTitle" idx="4"/>
          </p:nvPr>
        </p:nvSpPr>
        <p:spPr>
          <a:xfrm>
            <a:off x="4819600" y="3055025"/>
            <a:ext cx="3616500" cy="7194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2"/>
                </a:solidFill>
                <a:highlight>
                  <a:schemeClr val="accent1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ctrTitle"/>
          </p:nvPr>
        </p:nvSpPr>
        <p:spPr>
          <a:xfrm>
            <a:off x="5765150" y="441100"/>
            <a:ext cx="26658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lt2"/>
                </a:solidFill>
                <a:highlight>
                  <a:schemeClr val="accent4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lt2"/>
        </a:solidFill>
        <a:effectLst/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ctrTitle"/>
          </p:nvPr>
        </p:nvSpPr>
        <p:spPr>
          <a:xfrm>
            <a:off x="4572000" y="438350"/>
            <a:ext cx="3858600" cy="9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lt2"/>
                </a:solidFill>
                <a:highlight>
                  <a:schemeClr val="accent4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ctrTitle"/>
          </p:nvPr>
        </p:nvSpPr>
        <p:spPr>
          <a:xfrm>
            <a:off x="713175" y="445850"/>
            <a:ext cx="34839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800">
                <a:solidFill>
                  <a:schemeClr val="lt2"/>
                </a:solidFill>
                <a:highlight>
                  <a:schemeClr val="accent4"/>
                </a:highlight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type="subTitle" idx="1"/>
          </p:nvPr>
        </p:nvSpPr>
        <p:spPr>
          <a:xfrm>
            <a:off x="713175" y="2114900"/>
            <a:ext cx="3483600" cy="235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2144500" y="1620600"/>
            <a:ext cx="4854900" cy="19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2"/>
                </a:solidFill>
                <a:highlight>
                  <a:schemeClr val="accent4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5"/>
        </a:solidFill>
        <a:effectLst/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ctrTitle"/>
          </p:nvPr>
        </p:nvSpPr>
        <p:spPr>
          <a:xfrm flipH="1">
            <a:off x="713225" y="2337400"/>
            <a:ext cx="3516000" cy="175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4000">
                <a:solidFill>
                  <a:schemeClr val="accent5"/>
                </a:solidFill>
                <a:highlight>
                  <a:schemeClr val="l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hiana" panose="00000500000000000000"/>
              <a:buNone/>
              <a:defRPr sz="6000">
                <a:solidFill>
                  <a:schemeClr val="lt1"/>
                </a:solidFill>
                <a:latin typeface="Bahiana" panose="00000500000000000000"/>
                <a:ea typeface="Bahiana" panose="00000500000000000000"/>
                <a:cs typeface="Bahiana" panose="00000500000000000000"/>
                <a:sym typeface="Bahiana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hiana" panose="00000500000000000000"/>
              <a:buNone/>
              <a:defRPr sz="6000">
                <a:solidFill>
                  <a:schemeClr val="lt1"/>
                </a:solidFill>
                <a:latin typeface="Bahiana" panose="00000500000000000000"/>
                <a:ea typeface="Bahiana" panose="00000500000000000000"/>
                <a:cs typeface="Bahiana" panose="00000500000000000000"/>
                <a:sym typeface="Bahiana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hiana" panose="00000500000000000000"/>
              <a:buNone/>
              <a:defRPr sz="6000">
                <a:solidFill>
                  <a:schemeClr val="lt1"/>
                </a:solidFill>
                <a:latin typeface="Bahiana" panose="00000500000000000000"/>
                <a:ea typeface="Bahiana" panose="00000500000000000000"/>
                <a:cs typeface="Bahiana" panose="00000500000000000000"/>
                <a:sym typeface="Bahiana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hiana" panose="00000500000000000000"/>
              <a:buNone/>
              <a:defRPr sz="6000">
                <a:solidFill>
                  <a:schemeClr val="lt1"/>
                </a:solidFill>
                <a:latin typeface="Bahiana" panose="00000500000000000000"/>
                <a:ea typeface="Bahiana" panose="00000500000000000000"/>
                <a:cs typeface="Bahiana" panose="00000500000000000000"/>
                <a:sym typeface="Bahiana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hiana" panose="00000500000000000000"/>
              <a:buNone/>
              <a:defRPr sz="6000">
                <a:solidFill>
                  <a:schemeClr val="lt1"/>
                </a:solidFill>
                <a:latin typeface="Bahiana" panose="00000500000000000000"/>
                <a:ea typeface="Bahiana" panose="00000500000000000000"/>
                <a:cs typeface="Bahiana" panose="00000500000000000000"/>
                <a:sym typeface="Bahiana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hiana" panose="00000500000000000000"/>
              <a:buNone/>
              <a:defRPr sz="6000">
                <a:solidFill>
                  <a:schemeClr val="lt1"/>
                </a:solidFill>
                <a:latin typeface="Bahiana" panose="00000500000000000000"/>
                <a:ea typeface="Bahiana" panose="00000500000000000000"/>
                <a:cs typeface="Bahiana" panose="00000500000000000000"/>
                <a:sym typeface="Bahiana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hiana" panose="00000500000000000000"/>
              <a:buNone/>
              <a:defRPr sz="6000">
                <a:solidFill>
                  <a:schemeClr val="lt1"/>
                </a:solidFill>
                <a:latin typeface="Bahiana" panose="00000500000000000000"/>
                <a:ea typeface="Bahiana" panose="00000500000000000000"/>
                <a:cs typeface="Bahiana" panose="00000500000000000000"/>
                <a:sym typeface="Bahiana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hiana" panose="00000500000000000000"/>
              <a:buNone/>
              <a:defRPr sz="6000">
                <a:solidFill>
                  <a:schemeClr val="lt1"/>
                </a:solidFill>
                <a:latin typeface="Bahiana" panose="00000500000000000000"/>
                <a:ea typeface="Bahiana" panose="00000500000000000000"/>
                <a:cs typeface="Bahiana" panose="00000500000000000000"/>
                <a:sym typeface="Bahiana" panose="00000500000000000000"/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type="subTitle" idx="1"/>
          </p:nvPr>
        </p:nvSpPr>
        <p:spPr>
          <a:xfrm flipH="1">
            <a:off x="713225" y="4147900"/>
            <a:ext cx="32052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type="title" idx="2" hasCustomPrompt="1"/>
          </p:nvPr>
        </p:nvSpPr>
        <p:spPr>
          <a:xfrm flipH="1">
            <a:off x="713225" y="539937"/>
            <a:ext cx="2021400" cy="10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marR="27305"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7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ctrTitle"/>
          </p:nvPr>
        </p:nvSpPr>
        <p:spPr>
          <a:xfrm>
            <a:off x="4274600" y="438350"/>
            <a:ext cx="4156200" cy="9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>
                <a:solidFill>
                  <a:schemeClr val="accent5"/>
                </a:solidFill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  <a:highlight>
                  <a:schemeClr val="dk2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  <a:highlight>
                  <a:schemeClr val="dk2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  <a:highlight>
                  <a:schemeClr val="dk2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  <a:highlight>
                  <a:schemeClr val="dk2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  <a:highlight>
                  <a:schemeClr val="dk2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  <a:highlight>
                  <a:schemeClr val="dk2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  <a:highlight>
                  <a:schemeClr val="dk2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  <a:highlight>
                  <a:schemeClr val="dk2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9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 panose="02000503000000000000"/>
              <a:buChar char="●"/>
              <a:defRPr>
                <a:solidFill>
                  <a:schemeClr val="dk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 panose="02000503000000000000"/>
              <a:buChar char="○"/>
              <a:defRPr>
                <a:solidFill>
                  <a:schemeClr val="dk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 panose="02000503000000000000"/>
              <a:buChar char="■"/>
              <a:defRPr>
                <a:solidFill>
                  <a:schemeClr val="dk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 panose="02000503000000000000"/>
              <a:buChar char="●"/>
              <a:defRPr>
                <a:solidFill>
                  <a:schemeClr val="dk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 panose="02000503000000000000"/>
              <a:buChar char="○"/>
              <a:defRPr>
                <a:solidFill>
                  <a:schemeClr val="dk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 panose="02000503000000000000"/>
              <a:buChar char="■"/>
              <a:defRPr>
                <a:solidFill>
                  <a:schemeClr val="dk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 panose="02000503000000000000"/>
              <a:buChar char="●"/>
              <a:defRPr>
                <a:solidFill>
                  <a:schemeClr val="dk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 panose="02000503000000000000"/>
              <a:buChar char="○"/>
              <a:defRPr>
                <a:solidFill>
                  <a:schemeClr val="dk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 panose="02000503000000000000"/>
              <a:buChar char="■"/>
              <a:defRPr>
                <a:solidFill>
                  <a:schemeClr val="dk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26"/>
          <p:cNvGrpSpPr/>
          <p:nvPr/>
        </p:nvGrpSpPr>
        <p:grpSpPr>
          <a:xfrm>
            <a:off x="610870" y="145415"/>
            <a:ext cx="8152130" cy="2612390"/>
            <a:chOff x="714766" y="540813"/>
            <a:chExt cx="7716000" cy="1113687"/>
          </a:xfrm>
        </p:grpSpPr>
        <p:sp>
          <p:nvSpPr>
            <p:cNvPr id="115" name="Google Shape;115;p26"/>
            <p:cNvSpPr/>
            <p:nvPr/>
          </p:nvSpPr>
          <p:spPr>
            <a:xfrm flipH="1">
              <a:off x="714766" y="540813"/>
              <a:ext cx="7716000" cy="55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26"/>
            <p:cNvSpPr/>
            <p:nvPr/>
          </p:nvSpPr>
          <p:spPr>
            <a:xfrm rot="10800000" flipH="1">
              <a:off x="2068068" y="1036500"/>
              <a:ext cx="618000" cy="6180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8" name="Google Shape;118;p26"/>
          <p:cNvSpPr txBox="1"/>
          <p:nvPr>
            <p:ph type="subTitle" idx="1"/>
          </p:nvPr>
        </p:nvSpPr>
        <p:spPr>
          <a:xfrm>
            <a:off x="424180" y="313690"/>
            <a:ext cx="8338820" cy="962025"/>
          </a:xfrm>
          <a:prstGeom prst="rect">
            <a:avLst/>
          </a:prstGeom>
        </p:spPr>
        <p:txBody>
          <a:bodyPr spcFirstLastPara="1" wrap="square" lIns="18287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2800" b="1">
                <a:solidFill>
                  <a:schemeClr val="lt2"/>
                </a:solidFill>
                <a:latin typeface="Gill Sans Ultra Bold" panose="020B0A02020104020203" charset="0"/>
                <a:cs typeface="Gill Sans Ultra Bold" panose="020B0A02020104020203" charset="0"/>
              </a:rPr>
              <a:t>WEBGIS PENYEBARAN COVID-19 </a:t>
            </a:r>
            <a:endParaRPr lang="id-ID" sz="2800" b="1">
              <a:solidFill>
                <a:schemeClr val="lt2"/>
              </a:solidFill>
              <a:latin typeface="Gill Sans Ultra Bold" panose="020B0A02020104020203" charset="0"/>
              <a:cs typeface="Gill Sans Ultra Bold" panose="020B0A02020104020203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2800" b="1">
                <a:solidFill>
                  <a:schemeClr val="lt2"/>
                </a:solidFill>
                <a:latin typeface="Gill Sans Ultra Bold" panose="020B0A02020104020203" charset="0"/>
                <a:cs typeface="Gill Sans Ultra Bold" panose="020B0A02020104020203" charset="0"/>
              </a:rPr>
              <a:t>DI INDONESIA MENGGUNAKAN HTML</a:t>
            </a:r>
            <a:r>
              <a:rPr lang="id-ID" sz="2000" b="1">
                <a:solidFill>
                  <a:schemeClr val="lt2"/>
                </a:solidFill>
                <a:latin typeface="Gill Sans Ultra Bold" panose="020B0A02020104020203" charset="0"/>
                <a:cs typeface="Gill Sans Ultra Bold" panose="020B0A02020104020203" charset="0"/>
              </a:rPr>
              <a:t> </a:t>
            </a:r>
            <a:endParaRPr lang="id-ID" sz="2000" b="1">
              <a:solidFill>
                <a:schemeClr val="lt2"/>
              </a:solidFill>
              <a:latin typeface="Gill Sans Ultra Bold" panose="020B0A02020104020203" charset="0"/>
              <a:cs typeface="Gill Sans Ultra Bold" panose="020B0A02020104020203" charset="0"/>
            </a:endParaRPr>
          </a:p>
        </p:txBody>
      </p:sp>
      <p:grpSp>
        <p:nvGrpSpPr>
          <p:cNvPr id="119" name="Google Shape;119;p26"/>
          <p:cNvGrpSpPr/>
          <p:nvPr/>
        </p:nvGrpSpPr>
        <p:grpSpPr>
          <a:xfrm>
            <a:off x="610870" y="2071370"/>
            <a:ext cx="3244850" cy="2806700"/>
            <a:chOff x="714763" y="998468"/>
            <a:chExt cx="3633635" cy="3508332"/>
          </a:xfrm>
        </p:grpSpPr>
        <p:sp>
          <p:nvSpPr>
            <p:cNvPr id="120" name="Google Shape;120;p26"/>
            <p:cNvSpPr/>
            <p:nvPr/>
          </p:nvSpPr>
          <p:spPr>
            <a:xfrm>
              <a:off x="2525488" y="2934168"/>
              <a:ext cx="192582" cy="102478"/>
            </a:xfrm>
            <a:custGeom>
              <a:avLst/>
              <a:gdLst/>
              <a:ahLst/>
              <a:cxnLst/>
              <a:rect l="l" t="t" r="r" b="b"/>
              <a:pathLst>
                <a:path w="3554" h="1891" extrusionOk="0">
                  <a:moveTo>
                    <a:pt x="0" y="1"/>
                  </a:moveTo>
                  <a:lnTo>
                    <a:pt x="0" y="1891"/>
                  </a:lnTo>
                  <a:lnTo>
                    <a:pt x="3553" y="1891"/>
                  </a:lnTo>
                  <a:lnTo>
                    <a:pt x="3553" y="1"/>
                  </a:lnTo>
                  <a:close/>
                </a:path>
              </a:pathLst>
            </a:custGeom>
            <a:solidFill>
              <a:srgbClr val="006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26"/>
            <p:cNvSpPr/>
            <p:nvPr/>
          </p:nvSpPr>
          <p:spPr>
            <a:xfrm>
              <a:off x="2525488" y="3070296"/>
              <a:ext cx="192582" cy="102478"/>
            </a:xfrm>
            <a:custGeom>
              <a:avLst/>
              <a:gdLst/>
              <a:ahLst/>
              <a:cxnLst/>
              <a:rect l="l" t="t" r="r" b="b"/>
              <a:pathLst>
                <a:path w="3554" h="1891" extrusionOk="0">
                  <a:moveTo>
                    <a:pt x="0" y="1"/>
                  </a:moveTo>
                  <a:lnTo>
                    <a:pt x="0" y="1891"/>
                  </a:lnTo>
                  <a:lnTo>
                    <a:pt x="3553" y="1891"/>
                  </a:lnTo>
                  <a:lnTo>
                    <a:pt x="3553" y="1"/>
                  </a:lnTo>
                  <a:close/>
                </a:path>
              </a:pathLst>
            </a:custGeom>
            <a:solidFill>
              <a:srgbClr val="006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26"/>
            <p:cNvSpPr/>
            <p:nvPr/>
          </p:nvSpPr>
          <p:spPr>
            <a:xfrm>
              <a:off x="814907" y="2860793"/>
              <a:ext cx="239834" cy="110444"/>
            </a:xfrm>
            <a:custGeom>
              <a:avLst/>
              <a:gdLst/>
              <a:ahLst/>
              <a:cxnLst/>
              <a:rect l="l" t="t" r="r" b="b"/>
              <a:pathLst>
                <a:path w="4426" h="2038" extrusionOk="0">
                  <a:moveTo>
                    <a:pt x="0" y="1"/>
                  </a:moveTo>
                  <a:lnTo>
                    <a:pt x="0" y="2037"/>
                  </a:lnTo>
                  <a:lnTo>
                    <a:pt x="4425" y="203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rgbClr val="006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26"/>
            <p:cNvSpPr/>
            <p:nvPr/>
          </p:nvSpPr>
          <p:spPr>
            <a:xfrm>
              <a:off x="814907" y="3009006"/>
              <a:ext cx="239834" cy="110390"/>
            </a:xfrm>
            <a:custGeom>
              <a:avLst/>
              <a:gdLst/>
              <a:ahLst/>
              <a:cxnLst/>
              <a:rect l="l" t="t" r="r" b="b"/>
              <a:pathLst>
                <a:path w="4426" h="2037" extrusionOk="0">
                  <a:moveTo>
                    <a:pt x="0" y="0"/>
                  </a:moveTo>
                  <a:lnTo>
                    <a:pt x="0" y="2037"/>
                  </a:lnTo>
                  <a:lnTo>
                    <a:pt x="4425" y="2037"/>
                  </a:lnTo>
                  <a:lnTo>
                    <a:pt x="4425" y="0"/>
                  </a:lnTo>
                  <a:close/>
                </a:path>
              </a:pathLst>
            </a:custGeom>
            <a:solidFill>
              <a:srgbClr val="006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26"/>
            <p:cNvSpPr/>
            <p:nvPr/>
          </p:nvSpPr>
          <p:spPr>
            <a:xfrm>
              <a:off x="814907" y="3157164"/>
              <a:ext cx="239834" cy="110228"/>
            </a:xfrm>
            <a:custGeom>
              <a:avLst/>
              <a:gdLst/>
              <a:ahLst/>
              <a:cxnLst/>
              <a:rect l="l" t="t" r="r" b="b"/>
              <a:pathLst>
                <a:path w="4426" h="2034" extrusionOk="0">
                  <a:moveTo>
                    <a:pt x="0" y="1"/>
                  </a:moveTo>
                  <a:lnTo>
                    <a:pt x="0" y="2034"/>
                  </a:lnTo>
                  <a:lnTo>
                    <a:pt x="4425" y="2034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rgbClr val="006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26"/>
            <p:cNvSpPr/>
            <p:nvPr/>
          </p:nvSpPr>
          <p:spPr>
            <a:xfrm>
              <a:off x="814907" y="3305376"/>
              <a:ext cx="239834" cy="110228"/>
            </a:xfrm>
            <a:custGeom>
              <a:avLst/>
              <a:gdLst/>
              <a:ahLst/>
              <a:cxnLst/>
              <a:rect l="l" t="t" r="r" b="b"/>
              <a:pathLst>
                <a:path w="4426" h="2034" extrusionOk="0">
                  <a:moveTo>
                    <a:pt x="0" y="0"/>
                  </a:moveTo>
                  <a:lnTo>
                    <a:pt x="0" y="2034"/>
                  </a:lnTo>
                  <a:lnTo>
                    <a:pt x="4425" y="2034"/>
                  </a:lnTo>
                  <a:lnTo>
                    <a:pt x="4425" y="0"/>
                  </a:lnTo>
                  <a:close/>
                </a:path>
              </a:pathLst>
            </a:custGeom>
            <a:solidFill>
              <a:srgbClr val="006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26"/>
            <p:cNvSpPr/>
            <p:nvPr/>
          </p:nvSpPr>
          <p:spPr>
            <a:xfrm>
              <a:off x="814907" y="3453317"/>
              <a:ext cx="239834" cy="110444"/>
            </a:xfrm>
            <a:custGeom>
              <a:avLst/>
              <a:gdLst/>
              <a:ahLst/>
              <a:cxnLst/>
              <a:rect l="l" t="t" r="r" b="b"/>
              <a:pathLst>
                <a:path w="4426" h="2038" extrusionOk="0">
                  <a:moveTo>
                    <a:pt x="0" y="1"/>
                  </a:moveTo>
                  <a:lnTo>
                    <a:pt x="0" y="2037"/>
                  </a:lnTo>
                  <a:lnTo>
                    <a:pt x="4425" y="203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rgbClr val="006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26"/>
            <p:cNvSpPr/>
            <p:nvPr/>
          </p:nvSpPr>
          <p:spPr>
            <a:xfrm>
              <a:off x="814907" y="3601530"/>
              <a:ext cx="239834" cy="110390"/>
            </a:xfrm>
            <a:custGeom>
              <a:avLst/>
              <a:gdLst/>
              <a:ahLst/>
              <a:cxnLst/>
              <a:rect l="l" t="t" r="r" b="b"/>
              <a:pathLst>
                <a:path w="4426" h="2037" extrusionOk="0">
                  <a:moveTo>
                    <a:pt x="0" y="0"/>
                  </a:moveTo>
                  <a:lnTo>
                    <a:pt x="0" y="2037"/>
                  </a:lnTo>
                  <a:lnTo>
                    <a:pt x="4425" y="2037"/>
                  </a:lnTo>
                  <a:lnTo>
                    <a:pt x="4425" y="0"/>
                  </a:lnTo>
                  <a:close/>
                </a:path>
              </a:pathLst>
            </a:custGeom>
            <a:solidFill>
              <a:srgbClr val="006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26"/>
            <p:cNvSpPr/>
            <p:nvPr/>
          </p:nvSpPr>
          <p:spPr>
            <a:xfrm>
              <a:off x="814907" y="3749688"/>
              <a:ext cx="239834" cy="110444"/>
            </a:xfrm>
            <a:custGeom>
              <a:avLst/>
              <a:gdLst/>
              <a:ahLst/>
              <a:cxnLst/>
              <a:rect l="l" t="t" r="r" b="b"/>
              <a:pathLst>
                <a:path w="4426" h="2038" extrusionOk="0">
                  <a:moveTo>
                    <a:pt x="0" y="1"/>
                  </a:moveTo>
                  <a:lnTo>
                    <a:pt x="0" y="2038"/>
                  </a:lnTo>
                  <a:lnTo>
                    <a:pt x="4425" y="2038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rgbClr val="006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1767199" y="2748781"/>
              <a:ext cx="479505" cy="45088"/>
            </a:xfrm>
            <a:custGeom>
              <a:avLst/>
              <a:gdLst/>
              <a:ahLst/>
              <a:cxnLst/>
              <a:rect l="l" t="t" r="r" b="b"/>
              <a:pathLst>
                <a:path w="8849" h="832" extrusionOk="0">
                  <a:moveTo>
                    <a:pt x="0" y="1"/>
                  </a:moveTo>
                  <a:lnTo>
                    <a:pt x="0" y="831"/>
                  </a:lnTo>
                  <a:lnTo>
                    <a:pt x="8849" y="831"/>
                  </a:lnTo>
                  <a:lnTo>
                    <a:pt x="8849" y="1"/>
                  </a:lnTo>
                  <a:close/>
                </a:path>
              </a:pathLst>
            </a:custGeom>
            <a:solidFill>
              <a:srgbClr val="006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1767199" y="2830772"/>
              <a:ext cx="479505" cy="44980"/>
            </a:xfrm>
            <a:custGeom>
              <a:avLst/>
              <a:gdLst/>
              <a:ahLst/>
              <a:cxnLst/>
              <a:rect l="l" t="t" r="r" b="b"/>
              <a:pathLst>
                <a:path w="8849" h="830" extrusionOk="0">
                  <a:moveTo>
                    <a:pt x="0" y="1"/>
                  </a:moveTo>
                  <a:lnTo>
                    <a:pt x="0" y="830"/>
                  </a:lnTo>
                  <a:lnTo>
                    <a:pt x="8849" y="830"/>
                  </a:lnTo>
                  <a:lnTo>
                    <a:pt x="8849" y="1"/>
                  </a:lnTo>
                  <a:close/>
                </a:path>
              </a:pathLst>
            </a:custGeom>
            <a:solidFill>
              <a:srgbClr val="006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2306396" y="1676939"/>
              <a:ext cx="2042002" cy="2761921"/>
            </a:xfrm>
            <a:custGeom>
              <a:avLst/>
              <a:gdLst/>
              <a:ahLst/>
              <a:cxnLst/>
              <a:rect l="l" t="t" r="r" b="b"/>
              <a:pathLst>
                <a:path w="37684" h="50965" extrusionOk="0">
                  <a:moveTo>
                    <a:pt x="11998" y="1"/>
                  </a:moveTo>
                  <a:cubicBezTo>
                    <a:pt x="10165" y="1"/>
                    <a:pt x="8595" y="1317"/>
                    <a:pt x="8275" y="3124"/>
                  </a:cubicBezTo>
                  <a:lnTo>
                    <a:pt x="222" y="48562"/>
                  </a:lnTo>
                  <a:cubicBezTo>
                    <a:pt x="0" y="49814"/>
                    <a:pt x="965" y="50964"/>
                    <a:pt x="2236" y="50964"/>
                  </a:cubicBezTo>
                  <a:lnTo>
                    <a:pt x="25686" y="50964"/>
                  </a:lnTo>
                  <a:cubicBezTo>
                    <a:pt x="27519" y="50964"/>
                    <a:pt x="29088" y="49648"/>
                    <a:pt x="29408" y="47841"/>
                  </a:cubicBezTo>
                  <a:lnTo>
                    <a:pt x="37461" y="2403"/>
                  </a:lnTo>
                  <a:cubicBezTo>
                    <a:pt x="37683" y="1151"/>
                    <a:pt x="36718" y="1"/>
                    <a:pt x="35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26"/>
            <p:cNvSpPr/>
            <p:nvPr/>
          </p:nvSpPr>
          <p:spPr>
            <a:xfrm>
              <a:off x="2257516" y="1657538"/>
              <a:ext cx="2041839" cy="2761704"/>
            </a:xfrm>
            <a:custGeom>
              <a:avLst/>
              <a:gdLst/>
              <a:ahLst/>
              <a:cxnLst/>
              <a:rect l="l" t="t" r="r" b="b"/>
              <a:pathLst>
                <a:path w="37681" h="50961" extrusionOk="0">
                  <a:moveTo>
                    <a:pt x="11998" y="0"/>
                  </a:moveTo>
                  <a:cubicBezTo>
                    <a:pt x="10162" y="0"/>
                    <a:pt x="8592" y="1317"/>
                    <a:pt x="8272" y="3120"/>
                  </a:cubicBezTo>
                  <a:lnTo>
                    <a:pt x="219" y="48558"/>
                  </a:lnTo>
                  <a:cubicBezTo>
                    <a:pt x="1" y="49810"/>
                    <a:pt x="962" y="50960"/>
                    <a:pt x="2238" y="50960"/>
                  </a:cubicBezTo>
                  <a:lnTo>
                    <a:pt x="25683" y="50960"/>
                  </a:lnTo>
                  <a:cubicBezTo>
                    <a:pt x="27516" y="50960"/>
                    <a:pt x="29088" y="49644"/>
                    <a:pt x="29408" y="47837"/>
                  </a:cubicBezTo>
                  <a:lnTo>
                    <a:pt x="37458" y="2403"/>
                  </a:lnTo>
                  <a:cubicBezTo>
                    <a:pt x="37680" y="1147"/>
                    <a:pt x="36718" y="0"/>
                    <a:pt x="35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2975325" y="4232910"/>
              <a:ext cx="143543" cy="137595"/>
            </a:xfrm>
            <a:custGeom>
              <a:avLst/>
              <a:gdLst/>
              <a:ahLst/>
              <a:cxnLst/>
              <a:rect l="l" t="t" r="r" b="b"/>
              <a:pathLst>
                <a:path w="2649" h="2539" extrusionOk="0">
                  <a:moveTo>
                    <a:pt x="1569" y="181"/>
                  </a:moveTo>
                  <a:cubicBezTo>
                    <a:pt x="1846" y="181"/>
                    <a:pt x="2083" y="287"/>
                    <a:pt x="2238" y="479"/>
                  </a:cubicBezTo>
                  <a:cubicBezTo>
                    <a:pt x="2403" y="683"/>
                    <a:pt x="2460" y="954"/>
                    <a:pt x="2400" y="1253"/>
                  </a:cubicBezTo>
                  <a:cubicBezTo>
                    <a:pt x="2271" y="1859"/>
                    <a:pt x="1679" y="2357"/>
                    <a:pt x="1080" y="2357"/>
                  </a:cubicBezTo>
                  <a:cubicBezTo>
                    <a:pt x="805" y="2357"/>
                    <a:pt x="567" y="2252"/>
                    <a:pt x="408" y="2059"/>
                  </a:cubicBezTo>
                  <a:cubicBezTo>
                    <a:pt x="246" y="1856"/>
                    <a:pt x="189" y="1584"/>
                    <a:pt x="250" y="1286"/>
                  </a:cubicBezTo>
                  <a:cubicBezTo>
                    <a:pt x="378" y="679"/>
                    <a:pt x="967" y="181"/>
                    <a:pt x="1569" y="181"/>
                  </a:cubicBezTo>
                  <a:close/>
                  <a:moveTo>
                    <a:pt x="1569" y="0"/>
                  </a:moveTo>
                  <a:cubicBezTo>
                    <a:pt x="887" y="0"/>
                    <a:pt x="216" y="562"/>
                    <a:pt x="72" y="1253"/>
                  </a:cubicBezTo>
                  <a:cubicBezTo>
                    <a:pt x="1" y="1600"/>
                    <a:pt x="69" y="1927"/>
                    <a:pt x="269" y="2173"/>
                  </a:cubicBezTo>
                  <a:cubicBezTo>
                    <a:pt x="461" y="2407"/>
                    <a:pt x="748" y="2538"/>
                    <a:pt x="1080" y="2538"/>
                  </a:cubicBezTo>
                  <a:cubicBezTo>
                    <a:pt x="1762" y="2538"/>
                    <a:pt x="2434" y="1977"/>
                    <a:pt x="2573" y="1286"/>
                  </a:cubicBezTo>
                  <a:cubicBezTo>
                    <a:pt x="2648" y="940"/>
                    <a:pt x="2577" y="611"/>
                    <a:pt x="2377" y="366"/>
                  </a:cubicBezTo>
                  <a:cubicBezTo>
                    <a:pt x="2189" y="129"/>
                    <a:pt x="1898" y="0"/>
                    <a:pt x="15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26"/>
            <p:cNvSpPr/>
            <p:nvPr/>
          </p:nvSpPr>
          <p:spPr>
            <a:xfrm>
              <a:off x="2288567" y="1856853"/>
              <a:ext cx="1986460" cy="2324045"/>
            </a:xfrm>
            <a:custGeom>
              <a:avLst/>
              <a:gdLst/>
              <a:ahLst/>
              <a:cxnLst/>
              <a:rect l="l" t="t" r="r" b="b"/>
              <a:pathLst>
                <a:path w="36659" h="42885" extrusionOk="0">
                  <a:moveTo>
                    <a:pt x="7601" y="0"/>
                  </a:moveTo>
                  <a:lnTo>
                    <a:pt x="1" y="42885"/>
                  </a:lnTo>
                  <a:lnTo>
                    <a:pt x="29062" y="42885"/>
                  </a:lnTo>
                  <a:lnTo>
                    <a:pt x="366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26"/>
            <p:cNvSpPr/>
            <p:nvPr/>
          </p:nvSpPr>
          <p:spPr>
            <a:xfrm>
              <a:off x="3005997" y="2283173"/>
              <a:ext cx="593191" cy="838900"/>
            </a:xfrm>
            <a:custGeom>
              <a:avLst/>
              <a:gdLst/>
              <a:ahLst/>
              <a:cxnLst/>
              <a:rect l="l" t="t" r="r" b="b"/>
              <a:pathLst>
                <a:path w="10947" h="15480" extrusionOk="0">
                  <a:moveTo>
                    <a:pt x="6367" y="0"/>
                  </a:moveTo>
                  <a:cubicBezTo>
                    <a:pt x="3618" y="0"/>
                    <a:pt x="989" y="2298"/>
                    <a:pt x="495" y="5134"/>
                  </a:cubicBezTo>
                  <a:cubicBezTo>
                    <a:pt x="1" y="7966"/>
                    <a:pt x="3667" y="15480"/>
                    <a:pt x="3667" y="15480"/>
                  </a:cubicBezTo>
                  <a:cubicBezTo>
                    <a:pt x="3667" y="15480"/>
                    <a:pt x="9958" y="7966"/>
                    <a:pt x="10452" y="5134"/>
                  </a:cubicBezTo>
                  <a:cubicBezTo>
                    <a:pt x="10946" y="2298"/>
                    <a:pt x="9117" y="0"/>
                    <a:pt x="63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26"/>
            <p:cNvSpPr/>
            <p:nvPr/>
          </p:nvSpPr>
          <p:spPr>
            <a:xfrm>
              <a:off x="3158706" y="2435504"/>
              <a:ext cx="285135" cy="267386"/>
            </a:xfrm>
            <a:custGeom>
              <a:avLst/>
              <a:gdLst/>
              <a:ahLst/>
              <a:cxnLst/>
              <a:rect l="l" t="t" r="r" b="b"/>
              <a:pathLst>
                <a:path w="5262" h="4934" extrusionOk="0">
                  <a:moveTo>
                    <a:pt x="3059" y="0"/>
                  </a:moveTo>
                  <a:cubicBezTo>
                    <a:pt x="1738" y="0"/>
                    <a:pt x="476" y="1105"/>
                    <a:pt x="238" y="2467"/>
                  </a:cubicBezTo>
                  <a:cubicBezTo>
                    <a:pt x="0" y="3828"/>
                    <a:pt x="878" y="4934"/>
                    <a:pt x="2199" y="4934"/>
                  </a:cubicBezTo>
                  <a:cubicBezTo>
                    <a:pt x="3519" y="4934"/>
                    <a:pt x="4783" y="3828"/>
                    <a:pt x="5020" y="2467"/>
                  </a:cubicBezTo>
                  <a:cubicBezTo>
                    <a:pt x="5262" y="1105"/>
                    <a:pt x="4383" y="0"/>
                    <a:pt x="3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3284374" y="1748471"/>
              <a:ext cx="286164" cy="24224"/>
            </a:xfrm>
            <a:custGeom>
              <a:avLst/>
              <a:gdLst/>
              <a:ahLst/>
              <a:cxnLst/>
              <a:rect l="l" t="t" r="r" b="b"/>
              <a:pathLst>
                <a:path w="5281" h="447" extrusionOk="0">
                  <a:moveTo>
                    <a:pt x="250" y="1"/>
                  </a:moveTo>
                  <a:cubicBezTo>
                    <a:pt x="144" y="1"/>
                    <a:pt x="53" y="73"/>
                    <a:pt x="30" y="174"/>
                  </a:cubicBezTo>
                  <a:cubicBezTo>
                    <a:pt x="1" y="314"/>
                    <a:pt x="106" y="446"/>
                    <a:pt x="250" y="446"/>
                  </a:cubicBezTo>
                  <a:lnTo>
                    <a:pt x="5032" y="446"/>
                  </a:lnTo>
                  <a:cubicBezTo>
                    <a:pt x="5138" y="446"/>
                    <a:pt x="5228" y="375"/>
                    <a:pt x="5251" y="272"/>
                  </a:cubicBezTo>
                  <a:cubicBezTo>
                    <a:pt x="5281" y="133"/>
                    <a:pt x="5176" y="1"/>
                    <a:pt x="50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3604640" y="1742781"/>
              <a:ext cx="41182" cy="35604"/>
            </a:xfrm>
            <a:custGeom>
              <a:avLst/>
              <a:gdLst/>
              <a:ahLst/>
              <a:cxnLst/>
              <a:rect l="l" t="t" r="r" b="b"/>
              <a:pathLst>
                <a:path w="760" h="657" extrusionOk="0">
                  <a:moveTo>
                    <a:pt x="453" y="1"/>
                  </a:moveTo>
                  <a:cubicBezTo>
                    <a:pt x="265" y="1"/>
                    <a:pt x="80" y="147"/>
                    <a:pt x="42" y="328"/>
                  </a:cubicBezTo>
                  <a:cubicBezTo>
                    <a:pt x="1" y="509"/>
                    <a:pt x="117" y="657"/>
                    <a:pt x="307" y="657"/>
                  </a:cubicBezTo>
                  <a:cubicBezTo>
                    <a:pt x="491" y="657"/>
                    <a:pt x="676" y="509"/>
                    <a:pt x="718" y="328"/>
                  </a:cubicBezTo>
                  <a:cubicBezTo>
                    <a:pt x="759" y="147"/>
                    <a:pt x="642" y="1"/>
                    <a:pt x="4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2262826" y="4276641"/>
              <a:ext cx="37660" cy="206311"/>
            </a:xfrm>
            <a:custGeom>
              <a:avLst/>
              <a:gdLst/>
              <a:ahLst/>
              <a:cxnLst/>
              <a:rect l="l" t="t" r="r" b="b"/>
              <a:pathLst>
                <a:path w="695" h="3807" extrusionOk="0">
                  <a:moveTo>
                    <a:pt x="476" y="1"/>
                  </a:moveTo>
                  <a:lnTo>
                    <a:pt x="476" y="1"/>
                  </a:lnTo>
                  <a:lnTo>
                    <a:pt x="121" y="1996"/>
                  </a:lnTo>
                  <a:cubicBezTo>
                    <a:pt x="1" y="2690"/>
                    <a:pt x="242" y="3354"/>
                    <a:pt x="695" y="3806"/>
                  </a:cubicBezTo>
                  <a:cubicBezTo>
                    <a:pt x="242" y="3354"/>
                    <a:pt x="1" y="2690"/>
                    <a:pt x="121" y="1996"/>
                  </a:cubicBezTo>
                  <a:close/>
                </a:path>
              </a:pathLst>
            </a:custGeom>
            <a:solidFill>
              <a:srgbClr val="26A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2262826" y="1657538"/>
              <a:ext cx="1286249" cy="2761704"/>
            </a:xfrm>
            <a:custGeom>
              <a:avLst/>
              <a:gdLst/>
              <a:ahLst/>
              <a:cxnLst/>
              <a:rect l="l" t="t" r="r" b="b"/>
              <a:pathLst>
                <a:path w="23737" h="50961" extrusionOk="0">
                  <a:moveTo>
                    <a:pt x="11900" y="0"/>
                  </a:moveTo>
                  <a:cubicBezTo>
                    <a:pt x="10064" y="0"/>
                    <a:pt x="8494" y="1317"/>
                    <a:pt x="8174" y="3120"/>
                  </a:cubicBezTo>
                  <a:lnTo>
                    <a:pt x="8076" y="3678"/>
                  </a:lnTo>
                  <a:lnTo>
                    <a:pt x="22597" y="3678"/>
                  </a:lnTo>
                  <a:lnTo>
                    <a:pt x="23076" y="2124"/>
                  </a:lnTo>
                  <a:lnTo>
                    <a:pt x="19101" y="2124"/>
                  </a:lnTo>
                  <a:cubicBezTo>
                    <a:pt x="18957" y="2124"/>
                    <a:pt x="18852" y="1992"/>
                    <a:pt x="18881" y="1852"/>
                  </a:cubicBezTo>
                  <a:cubicBezTo>
                    <a:pt x="18904" y="1751"/>
                    <a:pt x="18995" y="1679"/>
                    <a:pt x="19101" y="1679"/>
                  </a:cubicBezTo>
                  <a:lnTo>
                    <a:pt x="23216" y="1679"/>
                  </a:lnTo>
                  <a:lnTo>
                    <a:pt x="23736" y="0"/>
                  </a:lnTo>
                  <a:close/>
                  <a:moveTo>
                    <a:pt x="476" y="46563"/>
                  </a:moveTo>
                  <a:lnTo>
                    <a:pt x="121" y="48558"/>
                  </a:lnTo>
                  <a:cubicBezTo>
                    <a:pt x="1" y="49252"/>
                    <a:pt x="242" y="49916"/>
                    <a:pt x="695" y="50368"/>
                  </a:cubicBezTo>
                  <a:cubicBezTo>
                    <a:pt x="1038" y="50708"/>
                    <a:pt x="1501" y="50930"/>
                    <a:pt x="2026" y="50957"/>
                  </a:cubicBezTo>
                  <a:cubicBezTo>
                    <a:pt x="2037" y="50960"/>
                    <a:pt x="2045" y="50960"/>
                    <a:pt x="2056" y="50960"/>
                  </a:cubicBezTo>
                  <a:lnTo>
                    <a:pt x="7937" y="50960"/>
                  </a:lnTo>
                  <a:lnTo>
                    <a:pt x="9302" y="4656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2288567" y="1856853"/>
              <a:ext cx="1198790" cy="2324045"/>
            </a:xfrm>
            <a:custGeom>
              <a:avLst/>
              <a:gdLst/>
              <a:ahLst/>
              <a:cxnLst/>
              <a:rect l="l" t="t" r="r" b="b"/>
              <a:pathLst>
                <a:path w="22123" h="42885" extrusionOk="0">
                  <a:moveTo>
                    <a:pt x="7601" y="0"/>
                  </a:moveTo>
                  <a:lnTo>
                    <a:pt x="1" y="42885"/>
                  </a:lnTo>
                  <a:lnTo>
                    <a:pt x="8827" y="42885"/>
                  </a:lnTo>
                  <a:lnTo>
                    <a:pt x="15710" y="20676"/>
                  </a:lnTo>
                  <a:cubicBezTo>
                    <a:pt x="14688" y="18229"/>
                    <a:pt x="13428" y="14736"/>
                    <a:pt x="13734" y="13001"/>
                  </a:cubicBezTo>
                  <a:cubicBezTo>
                    <a:pt x="14228" y="10165"/>
                    <a:pt x="16857" y="7867"/>
                    <a:pt x="19606" y="7867"/>
                  </a:cubicBezTo>
                  <a:lnTo>
                    <a:pt x="19682" y="7867"/>
                  </a:lnTo>
                  <a:lnTo>
                    <a:pt x="221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3016184" y="2283173"/>
              <a:ext cx="338943" cy="694206"/>
            </a:xfrm>
            <a:custGeom>
              <a:avLst/>
              <a:gdLst/>
              <a:ahLst/>
              <a:cxnLst/>
              <a:rect l="l" t="t" r="r" b="b"/>
              <a:pathLst>
                <a:path w="6255" h="12810" extrusionOk="0">
                  <a:moveTo>
                    <a:pt x="6179" y="0"/>
                  </a:moveTo>
                  <a:cubicBezTo>
                    <a:pt x="3430" y="0"/>
                    <a:pt x="801" y="2298"/>
                    <a:pt x="307" y="5134"/>
                  </a:cubicBezTo>
                  <a:cubicBezTo>
                    <a:pt x="1" y="6869"/>
                    <a:pt x="1261" y="10362"/>
                    <a:pt x="2283" y="12809"/>
                  </a:cubicBezTo>
                  <a:lnTo>
                    <a:pt x="3916" y="7545"/>
                  </a:lnTo>
                  <a:cubicBezTo>
                    <a:pt x="3132" y="7163"/>
                    <a:pt x="2690" y="6292"/>
                    <a:pt x="2868" y="5278"/>
                  </a:cubicBezTo>
                  <a:cubicBezTo>
                    <a:pt x="3087" y="4025"/>
                    <a:pt x="4173" y="2988"/>
                    <a:pt x="5376" y="2834"/>
                  </a:cubicBezTo>
                  <a:lnTo>
                    <a:pt x="62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3161957" y="2436696"/>
              <a:ext cx="145548" cy="255355"/>
            </a:xfrm>
            <a:custGeom>
              <a:avLst/>
              <a:gdLst/>
              <a:ahLst/>
              <a:cxnLst/>
              <a:rect l="l" t="t" r="r" b="b"/>
              <a:pathLst>
                <a:path w="2686" h="4712" extrusionOk="0">
                  <a:moveTo>
                    <a:pt x="2686" y="1"/>
                  </a:moveTo>
                  <a:cubicBezTo>
                    <a:pt x="1483" y="155"/>
                    <a:pt x="397" y="1192"/>
                    <a:pt x="178" y="2445"/>
                  </a:cubicBezTo>
                  <a:cubicBezTo>
                    <a:pt x="0" y="3459"/>
                    <a:pt x="442" y="4330"/>
                    <a:pt x="1226" y="4712"/>
                  </a:cubicBezTo>
                  <a:lnTo>
                    <a:pt x="26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3284374" y="1748471"/>
              <a:ext cx="236528" cy="24224"/>
            </a:xfrm>
            <a:custGeom>
              <a:avLst/>
              <a:gdLst/>
              <a:ahLst/>
              <a:cxnLst/>
              <a:rect l="l" t="t" r="r" b="b"/>
              <a:pathLst>
                <a:path w="4365" h="447" extrusionOk="0">
                  <a:moveTo>
                    <a:pt x="250" y="1"/>
                  </a:moveTo>
                  <a:cubicBezTo>
                    <a:pt x="144" y="1"/>
                    <a:pt x="53" y="73"/>
                    <a:pt x="30" y="174"/>
                  </a:cubicBezTo>
                  <a:cubicBezTo>
                    <a:pt x="1" y="314"/>
                    <a:pt x="106" y="446"/>
                    <a:pt x="250" y="446"/>
                  </a:cubicBezTo>
                  <a:lnTo>
                    <a:pt x="4225" y="446"/>
                  </a:lnTo>
                  <a:lnTo>
                    <a:pt x="43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714763" y="2708950"/>
              <a:ext cx="1740177" cy="1442279"/>
            </a:xfrm>
            <a:custGeom>
              <a:avLst/>
              <a:gdLst/>
              <a:ahLst/>
              <a:cxnLst/>
              <a:rect l="l" t="t" r="r" b="b"/>
              <a:pathLst>
                <a:path w="32114" h="26614" extrusionOk="0">
                  <a:moveTo>
                    <a:pt x="32113" y="0"/>
                  </a:moveTo>
                  <a:lnTo>
                    <a:pt x="1136" y="438"/>
                  </a:lnTo>
                  <a:lnTo>
                    <a:pt x="1" y="26440"/>
                  </a:lnTo>
                  <a:lnTo>
                    <a:pt x="13786" y="26613"/>
                  </a:lnTo>
                  <a:lnTo>
                    <a:pt x="31328" y="15705"/>
                  </a:lnTo>
                  <a:lnTo>
                    <a:pt x="321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341" y="3236283"/>
              <a:ext cx="1688212" cy="319356"/>
            </a:xfrm>
            <a:custGeom>
              <a:avLst/>
              <a:gdLst/>
              <a:ahLst/>
              <a:cxnLst/>
              <a:rect l="l" t="t" r="r" b="b"/>
              <a:pathLst>
                <a:path w="31155" h="5893" extrusionOk="0">
                  <a:moveTo>
                    <a:pt x="31154" y="0"/>
                  </a:moveTo>
                  <a:lnTo>
                    <a:pt x="147" y="2543"/>
                  </a:lnTo>
                  <a:lnTo>
                    <a:pt x="1" y="5892"/>
                  </a:lnTo>
                  <a:lnTo>
                    <a:pt x="30886" y="5375"/>
                  </a:lnTo>
                  <a:lnTo>
                    <a:pt x="31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1486166" y="2718163"/>
              <a:ext cx="316834" cy="1037786"/>
            </a:xfrm>
            <a:custGeom>
              <a:avLst/>
              <a:gdLst/>
              <a:ahLst/>
              <a:cxnLst/>
              <a:rect l="l" t="t" r="r" b="b"/>
              <a:pathLst>
                <a:path w="5847" h="19150" extrusionOk="0">
                  <a:moveTo>
                    <a:pt x="5846" y="0"/>
                  </a:moveTo>
                  <a:lnTo>
                    <a:pt x="570" y="72"/>
                  </a:lnTo>
                  <a:lnTo>
                    <a:pt x="0" y="19149"/>
                  </a:lnTo>
                  <a:lnTo>
                    <a:pt x="4217" y="19149"/>
                  </a:lnTo>
                  <a:lnTo>
                    <a:pt x="58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866876" y="2840797"/>
              <a:ext cx="286327" cy="344664"/>
            </a:xfrm>
            <a:custGeom>
              <a:avLst/>
              <a:gdLst/>
              <a:ahLst/>
              <a:cxnLst/>
              <a:rect l="l" t="t" r="r" b="b"/>
              <a:pathLst>
                <a:path w="5284" h="6360" extrusionOk="0">
                  <a:moveTo>
                    <a:pt x="2644" y="0"/>
                  </a:moveTo>
                  <a:lnTo>
                    <a:pt x="0" y="2644"/>
                  </a:lnTo>
                  <a:lnTo>
                    <a:pt x="1214" y="2644"/>
                  </a:lnTo>
                  <a:lnTo>
                    <a:pt x="1214" y="6359"/>
                  </a:lnTo>
                  <a:lnTo>
                    <a:pt x="4070" y="6359"/>
                  </a:lnTo>
                  <a:lnTo>
                    <a:pt x="4070" y="2644"/>
                  </a:lnTo>
                  <a:lnTo>
                    <a:pt x="5284" y="2644"/>
                  </a:lnTo>
                  <a:lnTo>
                    <a:pt x="26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853762" y="3233790"/>
              <a:ext cx="322145" cy="41782"/>
            </a:xfrm>
            <a:custGeom>
              <a:avLst/>
              <a:gdLst/>
              <a:ahLst/>
              <a:cxnLst/>
              <a:rect l="l" t="t" r="r" b="b"/>
              <a:pathLst>
                <a:path w="5945" h="771" extrusionOk="0">
                  <a:moveTo>
                    <a:pt x="0" y="1"/>
                  </a:moveTo>
                  <a:lnTo>
                    <a:pt x="0" y="770"/>
                  </a:lnTo>
                  <a:lnTo>
                    <a:pt x="5945" y="770"/>
                  </a:lnTo>
                  <a:lnTo>
                    <a:pt x="59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1169964" y="4154820"/>
              <a:ext cx="2299718" cy="178889"/>
            </a:xfrm>
            <a:custGeom>
              <a:avLst/>
              <a:gdLst/>
              <a:ahLst/>
              <a:cxnLst/>
              <a:rect l="l" t="t" r="r" b="b"/>
              <a:pathLst>
                <a:path w="42440" h="3301" extrusionOk="0">
                  <a:moveTo>
                    <a:pt x="28292" y="0"/>
                  </a:moveTo>
                  <a:lnTo>
                    <a:pt x="887" y="1015"/>
                  </a:lnTo>
                  <a:lnTo>
                    <a:pt x="317" y="2350"/>
                  </a:lnTo>
                  <a:lnTo>
                    <a:pt x="0" y="3301"/>
                  </a:lnTo>
                  <a:lnTo>
                    <a:pt x="0" y="3301"/>
                  </a:lnTo>
                  <a:lnTo>
                    <a:pt x="41995" y="2856"/>
                  </a:lnTo>
                  <a:lnTo>
                    <a:pt x="42439" y="1777"/>
                  </a:lnTo>
                  <a:lnTo>
                    <a:pt x="282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2536922" y="3341521"/>
              <a:ext cx="1056494" cy="952379"/>
            </a:xfrm>
            <a:custGeom>
              <a:avLst/>
              <a:gdLst/>
              <a:ahLst/>
              <a:cxnLst/>
              <a:rect l="l" t="t" r="r" b="b"/>
              <a:pathLst>
                <a:path w="19497" h="17574" extrusionOk="0">
                  <a:moveTo>
                    <a:pt x="11093" y="1"/>
                  </a:moveTo>
                  <a:lnTo>
                    <a:pt x="875" y="1287"/>
                  </a:lnTo>
                  <a:lnTo>
                    <a:pt x="1" y="17574"/>
                  </a:lnTo>
                  <a:lnTo>
                    <a:pt x="17162" y="16989"/>
                  </a:lnTo>
                  <a:lnTo>
                    <a:pt x="19496" y="10686"/>
                  </a:lnTo>
                  <a:lnTo>
                    <a:pt x="13718" y="9283"/>
                  </a:lnTo>
                  <a:lnTo>
                    <a:pt x="11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2550633" y="3398314"/>
              <a:ext cx="568860" cy="902522"/>
            </a:xfrm>
            <a:custGeom>
              <a:avLst/>
              <a:gdLst/>
              <a:ahLst/>
              <a:cxnLst/>
              <a:rect l="l" t="t" r="r" b="b"/>
              <a:pathLst>
                <a:path w="10498" h="16654" extrusionOk="0">
                  <a:moveTo>
                    <a:pt x="10332" y="1"/>
                  </a:moveTo>
                  <a:cubicBezTo>
                    <a:pt x="10327" y="1"/>
                    <a:pt x="10322" y="1"/>
                    <a:pt x="10316" y="2"/>
                  </a:cubicBezTo>
                  <a:lnTo>
                    <a:pt x="1071" y="1065"/>
                  </a:lnTo>
                  <a:cubicBezTo>
                    <a:pt x="1030" y="1069"/>
                    <a:pt x="996" y="1106"/>
                    <a:pt x="993" y="1148"/>
                  </a:cubicBezTo>
                  <a:lnTo>
                    <a:pt x="0" y="16446"/>
                  </a:lnTo>
                  <a:cubicBezTo>
                    <a:pt x="0" y="16499"/>
                    <a:pt x="38" y="16540"/>
                    <a:pt x="87" y="16545"/>
                  </a:cubicBezTo>
                  <a:cubicBezTo>
                    <a:pt x="90" y="16545"/>
                    <a:pt x="92" y="16545"/>
                    <a:pt x="94" y="16545"/>
                  </a:cubicBezTo>
                  <a:cubicBezTo>
                    <a:pt x="140" y="16545"/>
                    <a:pt x="178" y="16508"/>
                    <a:pt x="181" y="16458"/>
                  </a:cubicBezTo>
                  <a:lnTo>
                    <a:pt x="1169" y="1235"/>
                  </a:lnTo>
                  <a:lnTo>
                    <a:pt x="10229" y="194"/>
                  </a:lnTo>
                  <a:lnTo>
                    <a:pt x="10229" y="194"/>
                  </a:lnTo>
                  <a:lnTo>
                    <a:pt x="9652" y="8560"/>
                  </a:lnTo>
                  <a:cubicBezTo>
                    <a:pt x="9648" y="8586"/>
                    <a:pt x="9660" y="8609"/>
                    <a:pt x="9674" y="8628"/>
                  </a:cubicBezTo>
                  <a:lnTo>
                    <a:pt x="10304" y="9291"/>
                  </a:lnTo>
                  <a:lnTo>
                    <a:pt x="9063" y="16548"/>
                  </a:lnTo>
                  <a:cubicBezTo>
                    <a:pt x="9056" y="16597"/>
                    <a:pt x="9090" y="16642"/>
                    <a:pt x="9139" y="16653"/>
                  </a:cubicBezTo>
                  <a:lnTo>
                    <a:pt x="9154" y="16653"/>
                  </a:lnTo>
                  <a:cubicBezTo>
                    <a:pt x="9196" y="16653"/>
                    <a:pt x="9237" y="16623"/>
                    <a:pt x="9244" y="16578"/>
                  </a:cubicBezTo>
                  <a:lnTo>
                    <a:pt x="10489" y="9276"/>
                  </a:lnTo>
                  <a:cubicBezTo>
                    <a:pt x="10497" y="9249"/>
                    <a:pt x="10485" y="9220"/>
                    <a:pt x="10466" y="9201"/>
                  </a:cubicBezTo>
                  <a:lnTo>
                    <a:pt x="9833" y="8533"/>
                  </a:lnTo>
                  <a:lnTo>
                    <a:pt x="10418" y="96"/>
                  </a:lnTo>
                  <a:cubicBezTo>
                    <a:pt x="10421" y="70"/>
                    <a:pt x="10410" y="43"/>
                    <a:pt x="10391" y="24"/>
                  </a:cubicBezTo>
                  <a:cubicBezTo>
                    <a:pt x="10376" y="9"/>
                    <a:pt x="10355" y="1"/>
                    <a:pt x="10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2931593" y="4171307"/>
              <a:ext cx="618063" cy="130279"/>
            </a:xfrm>
            <a:custGeom>
              <a:avLst/>
              <a:gdLst/>
              <a:ahLst/>
              <a:cxnLst/>
              <a:rect l="l" t="t" r="r" b="b"/>
              <a:pathLst>
                <a:path w="11406" h="2404" extrusionOk="0">
                  <a:moveTo>
                    <a:pt x="11406" y="1"/>
                  </a:moveTo>
                  <a:lnTo>
                    <a:pt x="352" y="261"/>
                  </a:lnTo>
                  <a:lnTo>
                    <a:pt x="0" y="2403"/>
                  </a:lnTo>
                  <a:lnTo>
                    <a:pt x="0" y="2403"/>
                  </a:lnTo>
                  <a:lnTo>
                    <a:pt x="10742" y="2350"/>
                  </a:lnTo>
                  <a:lnTo>
                    <a:pt x="11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1126395" y="3265708"/>
              <a:ext cx="1417057" cy="1035510"/>
            </a:xfrm>
            <a:custGeom>
              <a:avLst/>
              <a:gdLst/>
              <a:ahLst/>
              <a:cxnLst/>
              <a:rect l="l" t="t" r="r" b="b"/>
              <a:pathLst>
                <a:path w="26151" h="19108" extrusionOk="0">
                  <a:moveTo>
                    <a:pt x="26150" y="0"/>
                  </a:moveTo>
                  <a:lnTo>
                    <a:pt x="1929" y="2101"/>
                  </a:lnTo>
                  <a:lnTo>
                    <a:pt x="1" y="19029"/>
                  </a:lnTo>
                  <a:cubicBezTo>
                    <a:pt x="1" y="19029"/>
                    <a:pt x="11234" y="19107"/>
                    <a:pt x="18706" y="19107"/>
                  </a:cubicBezTo>
                  <a:cubicBezTo>
                    <a:pt x="22442" y="19107"/>
                    <a:pt x="25238" y="19088"/>
                    <a:pt x="25219" y="19029"/>
                  </a:cubicBezTo>
                  <a:lnTo>
                    <a:pt x="261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2125074" y="3298385"/>
              <a:ext cx="71365" cy="1001857"/>
            </a:xfrm>
            <a:custGeom>
              <a:avLst/>
              <a:gdLst/>
              <a:ahLst/>
              <a:cxnLst/>
              <a:rect l="l" t="t" r="r" b="b"/>
              <a:pathLst>
                <a:path w="1317" h="18487" extrusionOk="0">
                  <a:moveTo>
                    <a:pt x="1140" y="1"/>
                  </a:moveTo>
                  <a:cubicBezTo>
                    <a:pt x="1132" y="182"/>
                    <a:pt x="12" y="18290"/>
                    <a:pt x="1" y="18475"/>
                  </a:cubicBezTo>
                  <a:lnTo>
                    <a:pt x="182" y="18486"/>
                  </a:lnTo>
                  <a:cubicBezTo>
                    <a:pt x="299" y="16604"/>
                    <a:pt x="1317" y="95"/>
                    <a:pt x="13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1859377" y="3324993"/>
              <a:ext cx="70335" cy="912277"/>
            </a:xfrm>
            <a:custGeom>
              <a:avLst/>
              <a:gdLst/>
              <a:ahLst/>
              <a:cxnLst/>
              <a:rect l="l" t="t" r="r" b="b"/>
              <a:pathLst>
                <a:path w="1298" h="16834" extrusionOk="0">
                  <a:moveTo>
                    <a:pt x="1116" y="1"/>
                  </a:moveTo>
                  <a:cubicBezTo>
                    <a:pt x="1113" y="196"/>
                    <a:pt x="12" y="16653"/>
                    <a:pt x="0" y="16819"/>
                  </a:cubicBezTo>
                  <a:lnTo>
                    <a:pt x="181" y="16834"/>
                  </a:lnTo>
                  <a:cubicBezTo>
                    <a:pt x="227" y="16150"/>
                    <a:pt x="1297" y="121"/>
                    <a:pt x="1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1576285" y="3346236"/>
              <a:ext cx="72611" cy="845674"/>
            </a:xfrm>
            <a:custGeom>
              <a:avLst/>
              <a:gdLst/>
              <a:ahLst/>
              <a:cxnLst/>
              <a:rect l="l" t="t" r="r" b="b"/>
              <a:pathLst>
                <a:path w="1340" h="15605" extrusionOk="0">
                  <a:moveTo>
                    <a:pt x="1158" y="1"/>
                  </a:moveTo>
                  <a:lnTo>
                    <a:pt x="0" y="15589"/>
                  </a:lnTo>
                  <a:lnTo>
                    <a:pt x="181" y="15605"/>
                  </a:lnTo>
                  <a:lnTo>
                    <a:pt x="1339" y="16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1295415" y="3369918"/>
              <a:ext cx="83286" cy="837112"/>
            </a:xfrm>
            <a:custGeom>
              <a:avLst/>
              <a:gdLst/>
              <a:ahLst/>
              <a:cxnLst/>
              <a:rect l="l" t="t" r="r" b="b"/>
              <a:pathLst>
                <a:path w="1537" h="15447" extrusionOk="0">
                  <a:moveTo>
                    <a:pt x="1355" y="1"/>
                  </a:moveTo>
                  <a:lnTo>
                    <a:pt x="1" y="15431"/>
                  </a:lnTo>
                  <a:lnTo>
                    <a:pt x="182" y="15446"/>
                  </a:lnTo>
                  <a:lnTo>
                    <a:pt x="1536" y="16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2686976" y="4133414"/>
              <a:ext cx="314775" cy="164149"/>
            </a:xfrm>
            <a:custGeom>
              <a:avLst/>
              <a:gdLst/>
              <a:ahLst/>
              <a:cxnLst/>
              <a:rect l="l" t="t" r="r" b="b"/>
              <a:pathLst>
                <a:path w="5809" h="3029" extrusionOk="0">
                  <a:moveTo>
                    <a:pt x="3153" y="0"/>
                  </a:moveTo>
                  <a:cubicBezTo>
                    <a:pt x="1783" y="0"/>
                    <a:pt x="456" y="1169"/>
                    <a:pt x="0" y="2866"/>
                  </a:cubicBezTo>
                  <a:lnTo>
                    <a:pt x="4847" y="3028"/>
                  </a:lnTo>
                  <a:lnTo>
                    <a:pt x="5809" y="3017"/>
                  </a:lnTo>
                  <a:lnTo>
                    <a:pt x="5782" y="2670"/>
                  </a:lnTo>
                  <a:cubicBezTo>
                    <a:pt x="5601" y="1387"/>
                    <a:pt x="4839" y="346"/>
                    <a:pt x="3730" y="71"/>
                  </a:cubicBezTo>
                  <a:cubicBezTo>
                    <a:pt x="3539" y="23"/>
                    <a:pt x="3346" y="0"/>
                    <a:pt x="3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2679986" y="4156500"/>
              <a:ext cx="320953" cy="350300"/>
            </a:xfrm>
            <a:custGeom>
              <a:avLst/>
              <a:gdLst/>
              <a:ahLst/>
              <a:cxnLst/>
              <a:rect l="l" t="t" r="r" b="b"/>
              <a:pathLst>
                <a:path w="5923" h="6464" extrusionOk="0">
                  <a:moveTo>
                    <a:pt x="3241" y="1"/>
                  </a:moveTo>
                  <a:cubicBezTo>
                    <a:pt x="2014" y="1"/>
                    <a:pt x="822" y="1066"/>
                    <a:pt x="439" y="2602"/>
                  </a:cubicBezTo>
                  <a:cubicBezTo>
                    <a:pt x="0" y="4352"/>
                    <a:pt x="778" y="6053"/>
                    <a:pt x="2169" y="6401"/>
                  </a:cubicBezTo>
                  <a:cubicBezTo>
                    <a:pt x="2340" y="6443"/>
                    <a:pt x="2511" y="6464"/>
                    <a:pt x="2682" y="6464"/>
                  </a:cubicBezTo>
                  <a:cubicBezTo>
                    <a:pt x="3911" y="6464"/>
                    <a:pt x="5100" y="5399"/>
                    <a:pt x="5485" y="3862"/>
                  </a:cubicBezTo>
                  <a:cubicBezTo>
                    <a:pt x="5922" y="2112"/>
                    <a:pt x="5149" y="411"/>
                    <a:pt x="3753" y="64"/>
                  </a:cubicBezTo>
                  <a:cubicBezTo>
                    <a:pt x="3583" y="21"/>
                    <a:pt x="3412" y="1"/>
                    <a:pt x="3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2741330" y="4223263"/>
              <a:ext cx="198489" cy="216770"/>
            </a:xfrm>
            <a:custGeom>
              <a:avLst/>
              <a:gdLst/>
              <a:ahLst/>
              <a:cxnLst/>
              <a:rect l="l" t="t" r="r" b="b"/>
              <a:pathLst>
                <a:path w="3663" h="4000" extrusionOk="0">
                  <a:moveTo>
                    <a:pt x="2005" y="0"/>
                  </a:moveTo>
                  <a:cubicBezTo>
                    <a:pt x="1244" y="0"/>
                    <a:pt x="507" y="661"/>
                    <a:pt x="268" y="1611"/>
                  </a:cubicBezTo>
                  <a:cubicBezTo>
                    <a:pt x="0" y="2694"/>
                    <a:pt x="479" y="3747"/>
                    <a:pt x="1339" y="3961"/>
                  </a:cubicBezTo>
                  <a:cubicBezTo>
                    <a:pt x="1444" y="3987"/>
                    <a:pt x="1549" y="4000"/>
                    <a:pt x="1655" y="4000"/>
                  </a:cubicBezTo>
                  <a:cubicBezTo>
                    <a:pt x="2416" y="4000"/>
                    <a:pt x="3152" y="3340"/>
                    <a:pt x="3391" y="2389"/>
                  </a:cubicBezTo>
                  <a:cubicBezTo>
                    <a:pt x="3662" y="1306"/>
                    <a:pt x="3180" y="253"/>
                    <a:pt x="2320" y="39"/>
                  </a:cubicBezTo>
                  <a:cubicBezTo>
                    <a:pt x="2215" y="13"/>
                    <a:pt x="2110" y="0"/>
                    <a:pt x="2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1540303" y="4132330"/>
              <a:ext cx="319706" cy="168268"/>
            </a:xfrm>
            <a:custGeom>
              <a:avLst/>
              <a:gdLst/>
              <a:ahLst/>
              <a:cxnLst/>
              <a:rect l="l" t="t" r="r" b="b"/>
              <a:pathLst>
                <a:path w="5900" h="3105" extrusionOk="0">
                  <a:moveTo>
                    <a:pt x="3216" y="1"/>
                  </a:moveTo>
                  <a:cubicBezTo>
                    <a:pt x="1818" y="1"/>
                    <a:pt x="461" y="1212"/>
                    <a:pt x="27" y="2961"/>
                  </a:cubicBezTo>
                  <a:cubicBezTo>
                    <a:pt x="16" y="3003"/>
                    <a:pt x="8" y="3040"/>
                    <a:pt x="1" y="3082"/>
                  </a:cubicBezTo>
                  <a:cubicBezTo>
                    <a:pt x="1864" y="3090"/>
                    <a:pt x="3897" y="3101"/>
                    <a:pt x="5900" y="3105"/>
                  </a:cubicBezTo>
                  <a:cubicBezTo>
                    <a:pt x="5839" y="1626"/>
                    <a:pt x="5036" y="382"/>
                    <a:pt x="3795" y="72"/>
                  </a:cubicBezTo>
                  <a:cubicBezTo>
                    <a:pt x="3603" y="24"/>
                    <a:pt x="3409" y="1"/>
                    <a:pt x="3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1536834" y="4156500"/>
              <a:ext cx="320953" cy="350300"/>
            </a:xfrm>
            <a:custGeom>
              <a:avLst/>
              <a:gdLst/>
              <a:ahLst/>
              <a:cxnLst/>
              <a:rect l="l" t="t" r="r" b="b"/>
              <a:pathLst>
                <a:path w="5923" h="6464" extrusionOk="0">
                  <a:moveTo>
                    <a:pt x="3240" y="1"/>
                  </a:moveTo>
                  <a:cubicBezTo>
                    <a:pt x="2011" y="1"/>
                    <a:pt x="822" y="1066"/>
                    <a:pt x="438" y="2602"/>
                  </a:cubicBezTo>
                  <a:cubicBezTo>
                    <a:pt x="0" y="4352"/>
                    <a:pt x="774" y="6053"/>
                    <a:pt x="2169" y="6401"/>
                  </a:cubicBezTo>
                  <a:cubicBezTo>
                    <a:pt x="2339" y="6443"/>
                    <a:pt x="2510" y="6464"/>
                    <a:pt x="2681" y="6464"/>
                  </a:cubicBezTo>
                  <a:cubicBezTo>
                    <a:pt x="3908" y="6464"/>
                    <a:pt x="5100" y="5399"/>
                    <a:pt x="5484" y="3862"/>
                  </a:cubicBezTo>
                  <a:cubicBezTo>
                    <a:pt x="5922" y="2112"/>
                    <a:pt x="5145" y="411"/>
                    <a:pt x="3753" y="64"/>
                  </a:cubicBezTo>
                  <a:cubicBezTo>
                    <a:pt x="3583" y="21"/>
                    <a:pt x="3411" y="1"/>
                    <a:pt x="3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1603272" y="4229061"/>
              <a:ext cx="188085" cy="205173"/>
            </a:xfrm>
            <a:custGeom>
              <a:avLst/>
              <a:gdLst/>
              <a:ahLst/>
              <a:cxnLst/>
              <a:rect l="l" t="t" r="r" b="b"/>
              <a:pathLst>
                <a:path w="3471" h="3786" extrusionOk="0">
                  <a:moveTo>
                    <a:pt x="1899" y="1"/>
                  </a:moveTo>
                  <a:cubicBezTo>
                    <a:pt x="1178" y="1"/>
                    <a:pt x="482" y="622"/>
                    <a:pt x="257" y="1523"/>
                  </a:cubicBezTo>
                  <a:cubicBezTo>
                    <a:pt x="0" y="2550"/>
                    <a:pt x="453" y="3545"/>
                    <a:pt x="1271" y="3749"/>
                  </a:cubicBezTo>
                  <a:cubicBezTo>
                    <a:pt x="1370" y="3774"/>
                    <a:pt x="1470" y="3786"/>
                    <a:pt x="1570" y="3786"/>
                  </a:cubicBezTo>
                  <a:cubicBezTo>
                    <a:pt x="2289" y="3786"/>
                    <a:pt x="2989" y="3164"/>
                    <a:pt x="3214" y="2263"/>
                  </a:cubicBezTo>
                  <a:cubicBezTo>
                    <a:pt x="3471" y="1237"/>
                    <a:pt x="3014" y="241"/>
                    <a:pt x="2199" y="38"/>
                  </a:cubicBezTo>
                  <a:cubicBezTo>
                    <a:pt x="2099" y="13"/>
                    <a:pt x="1999" y="1"/>
                    <a:pt x="1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1073288" y="4181590"/>
              <a:ext cx="389175" cy="123342"/>
            </a:xfrm>
            <a:custGeom>
              <a:avLst/>
              <a:gdLst/>
              <a:ahLst/>
              <a:cxnLst/>
              <a:rect l="l" t="t" r="r" b="b"/>
              <a:pathLst>
                <a:path w="7182" h="2276" extrusionOk="0">
                  <a:moveTo>
                    <a:pt x="423" y="0"/>
                  </a:moveTo>
                  <a:lnTo>
                    <a:pt x="0" y="2275"/>
                  </a:lnTo>
                  <a:lnTo>
                    <a:pt x="6857" y="2275"/>
                  </a:lnTo>
                  <a:lnTo>
                    <a:pt x="7181" y="99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3107604" y="3426330"/>
              <a:ext cx="172750" cy="418258"/>
            </a:xfrm>
            <a:custGeom>
              <a:avLst/>
              <a:gdLst/>
              <a:ahLst/>
              <a:cxnLst/>
              <a:rect l="l" t="t" r="r" b="b"/>
              <a:pathLst>
                <a:path w="3188" h="7718" extrusionOk="0">
                  <a:moveTo>
                    <a:pt x="1003" y="1"/>
                  </a:moveTo>
                  <a:lnTo>
                    <a:pt x="351" y="80"/>
                  </a:lnTo>
                  <a:lnTo>
                    <a:pt x="0" y="7609"/>
                  </a:lnTo>
                  <a:lnTo>
                    <a:pt x="3187" y="771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2609484" y="3432942"/>
              <a:ext cx="474412" cy="415331"/>
            </a:xfrm>
            <a:custGeom>
              <a:avLst/>
              <a:gdLst/>
              <a:ahLst/>
              <a:cxnLst/>
              <a:rect l="l" t="t" r="r" b="b"/>
              <a:pathLst>
                <a:path w="8755" h="7664" extrusionOk="0">
                  <a:moveTo>
                    <a:pt x="8755" y="0"/>
                  </a:moveTo>
                  <a:lnTo>
                    <a:pt x="570" y="874"/>
                  </a:lnTo>
                  <a:lnTo>
                    <a:pt x="1" y="7664"/>
                  </a:lnTo>
                  <a:lnTo>
                    <a:pt x="8362" y="7487"/>
                  </a:lnTo>
                  <a:lnTo>
                    <a:pt x="87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2424531" y="3309278"/>
              <a:ext cx="23355" cy="23303"/>
            </a:xfrm>
            <a:custGeom>
              <a:avLst/>
              <a:gdLst/>
              <a:ahLst/>
              <a:cxnLst/>
              <a:rect l="l" t="t" r="r" b="b"/>
              <a:pathLst>
                <a:path w="431" h="430" extrusionOk="0">
                  <a:moveTo>
                    <a:pt x="215" y="0"/>
                  </a:moveTo>
                  <a:cubicBezTo>
                    <a:pt x="94" y="0"/>
                    <a:pt x="0" y="98"/>
                    <a:pt x="0" y="215"/>
                  </a:cubicBezTo>
                  <a:cubicBezTo>
                    <a:pt x="0" y="336"/>
                    <a:pt x="94" y="430"/>
                    <a:pt x="215" y="430"/>
                  </a:cubicBezTo>
                  <a:cubicBezTo>
                    <a:pt x="332" y="430"/>
                    <a:pt x="430" y="336"/>
                    <a:pt x="430" y="215"/>
                  </a:cubicBezTo>
                  <a:cubicBezTo>
                    <a:pt x="430" y="98"/>
                    <a:pt x="332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2151248" y="3330087"/>
              <a:ext cx="23355" cy="23194"/>
            </a:xfrm>
            <a:custGeom>
              <a:avLst/>
              <a:gdLst/>
              <a:ahLst/>
              <a:cxnLst/>
              <a:rect l="l" t="t" r="r" b="b"/>
              <a:pathLst>
                <a:path w="431" h="428" extrusionOk="0">
                  <a:moveTo>
                    <a:pt x="216" y="1"/>
                  </a:moveTo>
                  <a:cubicBezTo>
                    <a:pt x="98" y="1"/>
                    <a:pt x="0" y="95"/>
                    <a:pt x="0" y="212"/>
                  </a:cubicBezTo>
                  <a:cubicBezTo>
                    <a:pt x="0" y="333"/>
                    <a:pt x="98" y="427"/>
                    <a:pt x="216" y="427"/>
                  </a:cubicBezTo>
                  <a:cubicBezTo>
                    <a:pt x="332" y="427"/>
                    <a:pt x="430" y="333"/>
                    <a:pt x="430" y="212"/>
                  </a:cubicBezTo>
                  <a:cubicBezTo>
                    <a:pt x="430" y="95"/>
                    <a:pt x="332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1877964" y="3350734"/>
              <a:ext cx="23355" cy="23194"/>
            </a:xfrm>
            <a:custGeom>
              <a:avLst/>
              <a:gdLst/>
              <a:ahLst/>
              <a:cxnLst/>
              <a:rect l="l" t="t" r="r" b="b"/>
              <a:pathLst>
                <a:path w="431" h="428" extrusionOk="0">
                  <a:moveTo>
                    <a:pt x="216" y="1"/>
                  </a:moveTo>
                  <a:cubicBezTo>
                    <a:pt x="99" y="1"/>
                    <a:pt x="0" y="95"/>
                    <a:pt x="0" y="215"/>
                  </a:cubicBezTo>
                  <a:cubicBezTo>
                    <a:pt x="0" y="332"/>
                    <a:pt x="99" y="427"/>
                    <a:pt x="216" y="427"/>
                  </a:cubicBezTo>
                  <a:cubicBezTo>
                    <a:pt x="333" y="427"/>
                    <a:pt x="430" y="332"/>
                    <a:pt x="430" y="215"/>
                  </a:cubicBezTo>
                  <a:cubicBezTo>
                    <a:pt x="430" y="95"/>
                    <a:pt x="333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1604898" y="3371381"/>
              <a:ext cx="23138" cy="23140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12" y="1"/>
                  </a:moveTo>
                  <a:cubicBezTo>
                    <a:pt x="95" y="1"/>
                    <a:pt x="1" y="95"/>
                    <a:pt x="1" y="215"/>
                  </a:cubicBezTo>
                  <a:cubicBezTo>
                    <a:pt x="1" y="332"/>
                    <a:pt x="95" y="426"/>
                    <a:pt x="212" y="426"/>
                  </a:cubicBezTo>
                  <a:cubicBezTo>
                    <a:pt x="332" y="426"/>
                    <a:pt x="426" y="332"/>
                    <a:pt x="426" y="215"/>
                  </a:cubicBezTo>
                  <a:cubicBezTo>
                    <a:pt x="426" y="95"/>
                    <a:pt x="332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1331615" y="3392027"/>
              <a:ext cx="23192" cy="23357"/>
            </a:xfrm>
            <a:custGeom>
              <a:avLst/>
              <a:gdLst/>
              <a:ahLst/>
              <a:cxnLst/>
              <a:rect l="l" t="t" r="r" b="b"/>
              <a:pathLst>
                <a:path w="428" h="431" extrusionOk="0">
                  <a:moveTo>
                    <a:pt x="216" y="0"/>
                  </a:moveTo>
                  <a:cubicBezTo>
                    <a:pt x="95" y="0"/>
                    <a:pt x="1" y="95"/>
                    <a:pt x="1" y="216"/>
                  </a:cubicBezTo>
                  <a:cubicBezTo>
                    <a:pt x="1" y="332"/>
                    <a:pt x="95" y="430"/>
                    <a:pt x="216" y="430"/>
                  </a:cubicBezTo>
                  <a:cubicBezTo>
                    <a:pt x="332" y="430"/>
                    <a:pt x="427" y="332"/>
                    <a:pt x="427" y="216"/>
                  </a:cubicBezTo>
                  <a:cubicBezTo>
                    <a:pt x="427" y="95"/>
                    <a:pt x="332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2917503" y="3932041"/>
              <a:ext cx="121272" cy="19889"/>
            </a:xfrm>
            <a:custGeom>
              <a:avLst/>
              <a:gdLst/>
              <a:ahLst/>
              <a:cxnLst/>
              <a:rect l="l" t="t" r="r" b="b"/>
              <a:pathLst>
                <a:path w="2238" h="367" extrusionOk="0">
                  <a:moveTo>
                    <a:pt x="34" y="1"/>
                  </a:moveTo>
                  <a:lnTo>
                    <a:pt x="1" y="332"/>
                  </a:lnTo>
                  <a:lnTo>
                    <a:pt x="2199" y="366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1937628" y="2035465"/>
              <a:ext cx="175622" cy="238339"/>
            </a:xfrm>
            <a:custGeom>
              <a:avLst/>
              <a:gdLst/>
              <a:ahLst/>
              <a:cxnLst/>
              <a:rect l="l" t="t" r="r" b="b"/>
              <a:pathLst>
                <a:path w="3241" h="4398" extrusionOk="0">
                  <a:moveTo>
                    <a:pt x="1287" y="0"/>
                  </a:moveTo>
                  <a:lnTo>
                    <a:pt x="1" y="3825"/>
                  </a:lnTo>
                  <a:cubicBezTo>
                    <a:pt x="116" y="4287"/>
                    <a:pt x="353" y="4397"/>
                    <a:pt x="551" y="4397"/>
                  </a:cubicBezTo>
                  <a:cubicBezTo>
                    <a:pt x="729" y="4397"/>
                    <a:pt x="876" y="4308"/>
                    <a:pt x="876" y="4308"/>
                  </a:cubicBezTo>
                  <a:lnTo>
                    <a:pt x="1136" y="3082"/>
                  </a:lnTo>
                  <a:cubicBezTo>
                    <a:pt x="1136" y="3082"/>
                    <a:pt x="1550" y="3489"/>
                    <a:pt x="2608" y="3489"/>
                  </a:cubicBezTo>
                  <a:cubicBezTo>
                    <a:pt x="2661" y="3489"/>
                    <a:pt x="2716" y="3488"/>
                    <a:pt x="2773" y="3485"/>
                  </a:cubicBezTo>
                  <a:cubicBezTo>
                    <a:pt x="3124" y="2788"/>
                    <a:pt x="3241" y="717"/>
                    <a:pt x="3241" y="717"/>
                  </a:cubicBezTo>
                  <a:cubicBezTo>
                    <a:pt x="2931" y="193"/>
                    <a:pt x="1287" y="0"/>
                    <a:pt x="1287" y="0"/>
                  </a:cubicBezTo>
                  <a:close/>
                </a:path>
              </a:pathLst>
            </a:custGeom>
            <a:solidFill>
              <a:srgbClr val="FE82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1983419" y="2079793"/>
              <a:ext cx="43187" cy="32407"/>
            </a:xfrm>
            <a:custGeom>
              <a:avLst/>
              <a:gdLst/>
              <a:ahLst/>
              <a:cxnLst/>
              <a:rect l="l" t="t" r="r" b="b"/>
              <a:pathLst>
                <a:path w="797" h="598" extrusionOk="0">
                  <a:moveTo>
                    <a:pt x="796" y="1"/>
                  </a:moveTo>
                  <a:lnTo>
                    <a:pt x="122" y="16"/>
                  </a:lnTo>
                  <a:lnTo>
                    <a:pt x="1" y="397"/>
                  </a:lnTo>
                  <a:cubicBezTo>
                    <a:pt x="1" y="397"/>
                    <a:pt x="87" y="585"/>
                    <a:pt x="182" y="597"/>
                  </a:cubicBezTo>
                  <a:cubicBezTo>
                    <a:pt x="184" y="598"/>
                    <a:pt x="187" y="598"/>
                    <a:pt x="191" y="598"/>
                  </a:cubicBezTo>
                  <a:cubicBezTo>
                    <a:pt x="298" y="598"/>
                    <a:pt x="669" y="427"/>
                    <a:pt x="669" y="427"/>
                  </a:cubicBezTo>
                  <a:cubicBezTo>
                    <a:pt x="669" y="427"/>
                    <a:pt x="789" y="23"/>
                    <a:pt x="7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1987321" y="2026306"/>
              <a:ext cx="139208" cy="70721"/>
            </a:xfrm>
            <a:custGeom>
              <a:avLst/>
              <a:gdLst/>
              <a:ahLst/>
              <a:cxnLst/>
              <a:rect l="l" t="t" r="r" b="b"/>
              <a:pathLst>
                <a:path w="2569" h="1305" extrusionOk="0">
                  <a:moveTo>
                    <a:pt x="1002" y="1"/>
                  </a:moveTo>
                  <a:cubicBezTo>
                    <a:pt x="849" y="1"/>
                    <a:pt x="715" y="5"/>
                    <a:pt x="623" y="11"/>
                  </a:cubicBezTo>
                  <a:cubicBezTo>
                    <a:pt x="208" y="34"/>
                    <a:pt x="23" y="751"/>
                    <a:pt x="0" y="1052"/>
                  </a:cubicBezTo>
                  <a:lnTo>
                    <a:pt x="2407" y="1305"/>
                  </a:lnTo>
                  <a:cubicBezTo>
                    <a:pt x="2407" y="1305"/>
                    <a:pt x="2569" y="634"/>
                    <a:pt x="2430" y="309"/>
                  </a:cubicBezTo>
                  <a:cubicBezTo>
                    <a:pt x="2321" y="57"/>
                    <a:pt x="1540" y="1"/>
                    <a:pt x="1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2044926" y="2089222"/>
              <a:ext cx="146035" cy="39398"/>
            </a:xfrm>
            <a:custGeom>
              <a:avLst/>
              <a:gdLst/>
              <a:ahLst/>
              <a:cxnLst/>
              <a:rect l="l" t="t" r="r" b="b"/>
              <a:pathLst>
                <a:path w="2695" h="72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227" y="446"/>
                    <a:pt x="2105" y="653"/>
                  </a:cubicBezTo>
                  <a:cubicBezTo>
                    <a:pt x="2317" y="703"/>
                    <a:pt x="2447" y="726"/>
                    <a:pt x="2507" y="726"/>
                  </a:cubicBezTo>
                  <a:cubicBezTo>
                    <a:pt x="2694" y="726"/>
                    <a:pt x="2186" y="496"/>
                    <a:pt x="1344" y="1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2058853" y="2292384"/>
              <a:ext cx="248992" cy="188319"/>
            </a:xfrm>
            <a:custGeom>
              <a:avLst/>
              <a:gdLst/>
              <a:ahLst/>
              <a:cxnLst/>
              <a:rect l="l" t="t" r="r" b="b"/>
              <a:pathLst>
                <a:path w="4595" h="3475" extrusionOk="0">
                  <a:moveTo>
                    <a:pt x="2931" y="1"/>
                  </a:moveTo>
                  <a:lnTo>
                    <a:pt x="1" y="2671"/>
                  </a:lnTo>
                  <a:lnTo>
                    <a:pt x="1777" y="3474"/>
                  </a:lnTo>
                  <a:lnTo>
                    <a:pt x="4595" y="1065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2155095" y="2394046"/>
              <a:ext cx="63345" cy="87467"/>
            </a:xfrm>
            <a:custGeom>
              <a:avLst/>
              <a:gdLst/>
              <a:ahLst/>
              <a:cxnLst/>
              <a:rect l="l" t="t" r="r" b="b"/>
              <a:pathLst>
                <a:path w="1169" h="1614" extrusionOk="0">
                  <a:moveTo>
                    <a:pt x="725" y="0"/>
                  </a:moveTo>
                  <a:cubicBezTo>
                    <a:pt x="696" y="0"/>
                    <a:pt x="666" y="3"/>
                    <a:pt x="634" y="10"/>
                  </a:cubicBezTo>
                  <a:cubicBezTo>
                    <a:pt x="204" y="105"/>
                    <a:pt x="378" y="1180"/>
                    <a:pt x="378" y="1180"/>
                  </a:cubicBezTo>
                  <a:lnTo>
                    <a:pt x="1" y="1316"/>
                  </a:lnTo>
                  <a:lnTo>
                    <a:pt x="246" y="1614"/>
                  </a:lnTo>
                  <a:cubicBezTo>
                    <a:pt x="246" y="1614"/>
                    <a:pt x="1012" y="1142"/>
                    <a:pt x="1095" y="818"/>
                  </a:cubicBezTo>
                  <a:cubicBezTo>
                    <a:pt x="1168" y="517"/>
                    <a:pt x="1080" y="0"/>
                    <a:pt x="725" y="0"/>
                  </a:cubicBezTo>
                  <a:close/>
                </a:path>
              </a:pathLst>
            </a:custGeom>
            <a:solidFill>
              <a:srgbClr val="FE82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1726339" y="2203674"/>
              <a:ext cx="445746" cy="432565"/>
            </a:xfrm>
            <a:custGeom>
              <a:avLst/>
              <a:gdLst/>
              <a:ahLst/>
              <a:cxnLst/>
              <a:rect l="l" t="t" r="r" b="b"/>
              <a:pathLst>
                <a:path w="8226" h="7982" extrusionOk="0">
                  <a:moveTo>
                    <a:pt x="2146" y="0"/>
                  </a:moveTo>
                  <a:cubicBezTo>
                    <a:pt x="1414" y="951"/>
                    <a:pt x="30" y="7057"/>
                    <a:pt x="0" y="7982"/>
                  </a:cubicBezTo>
                  <a:cubicBezTo>
                    <a:pt x="2255" y="7329"/>
                    <a:pt x="4126" y="7247"/>
                    <a:pt x="4126" y="7247"/>
                  </a:cubicBezTo>
                  <a:lnTo>
                    <a:pt x="5129" y="4263"/>
                  </a:lnTo>
                  <a:lnTo>
                    <a:pt x="5782" y="6378"/>
                  </a:lnTo>
                  <a:lnTo>
                    <a:pt x="8226" y="5213"/>
                  </a:lnTo>
                  <a:lnTo>
                    <a:pt x="8034" y="4644"/>
                  </a:lnTo>
                  <a:lnTo>
                    <a:pt x="6461" y="5240"/>
                  </a:lnTo>
                  <a:lnTo>
                    <a:pt x="6325" y="1849"/>
                  </a:lnTo>
                  <a:cubicBezTo>
                    <a:pt x="6325" y="1849"/>
                    <a:pt x="2930" y="57"/>
                    <a:pt x="2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1712575" y="2558733"/>
              <a:ext cx="508766" cy="358321"/>
            </a:xfrm>
            <a:custGeom>
              <a:avLst/>
              <a:gdLst/>
              <a:ahLst/>
              <a:cxnLst/>
              <a:rect l="l" t="t" r="r" b="b"/>
              <a:pathLst>
                <a:path w="9389" h="6612" extrusionOk="0">
                  <a:moveTo>
                    <a:pt x="8231" y="0"/>
                  </a:moveTo>
                  <a:lnTo>
                    <a:pt x="4380" y="695"/>
                  </a:lnTo>
                  <a:cubicBezTo>
                    <a:pt x="4380" y="695"/>
                    <a:pt x="2105" y="735"/>
                    <a:pt x="254" y="1430"/>
                  </a:cubicBezTo>
                  <a:cubicBezTo>
                    <a:pt x="254" y="1430"/>
                    <a:pt x="1" y="2946"/>
                    <a:pt x="1359" y="2946"/>
                  </a:cubicBezTo>
                  <a:cubicBezTo>
                    <a:pt x="2716" y="2946"/>
                    <a:pt x="4504" y="2339"/>
                    <a:pt x="4504" y="2338"/>
                  </a:cubicBezTo>
                  <a:lnTo>
                    <a:pt x="4504" y="2338"/>
                  </a:lnTo>
                  <a:lnTo>
                    <a:pt x="2974" y="6586"/>
                  </a:lnTo>
                  <a:lnTo>
                    <a:pt x="3554" y="6612"/>
                  </a:lnTo>
                  <a:lnTo>
                    <a:pt x="6066" y="1905"/>
                  </a:lnTo>
                  <a:lnTo>
                    <a:pt x="7134" y="1588"/>
                  </a:lnTo>
                  <a:lnTo>
                    <a:pt x="8925" y="5978"/>
                  </a:lnTo>
                  <a:lnTo>
                    <a:pt x="9389" y="5515"/>
                  </a:lnTo>
                  <a:lnTo>
                    <a:pt x="82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1856342" y="2915580"/>
              <a:ext cx="102794" cy="135156"/>
            </a:xfrm>
            <a:custGeom>
              <a:avLst/>
              <a:gdLst/>
              <a:ahLst/>
              <a:cxnLst/>
              <a:rect l="l" t="t" r="r" b="b"/>
              <a:pathLst>
                <a:path w="1897" h="2494" extrusionOk="0">
                  <a:moveTo>
                    <a:pt x="321" y="1"/>
                  </a:moveTo>
                  <a:lnTo>
                    <a:pt x="0" y="491"/>
                  </a:lnTo>
                  <a:lnTo>
                    <a:pt x="1897" y="2494"/>
                  </a:lnTo>
                  <a:lnTo>
                    <a:pt x="901" y="27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2192324" y="2857542"/>
              <a:ext cx="127774" cy="120253"/>
            </a:xfrm>
            <a:custGeom>
              <a:avLst/>
              <a:gdLst/>
              <a:ahLst/>
              <a:cxnLst/>
              <a:rect l="l" t="t" r="r" b="b"/>
              <a:pathLst>
                <a:path w="2358" h="2219" extrusionOk="0">
                  <a:moveTo>
                    <a:pt x="536" y="1"/>
                  </a:moveTo>
                  <a:lnTo>
                    <a:pt x="72" y="464"/>
                  </a:lnTo>
                  <a:lnTo>
                    <a:pt x="1" y="872"/>
                  </a:lnTo>
                  <a:lnTo>
                    <a:pt x="2358" y="2219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2096028" y="2264909"/>
              <a:ext cx="107454" cy="59178"/>
            </a:xfrm>
            <a:custGeom>
              <a:avLst/>
              <a:gdLst/>
              <a:ahLst/>
              <a:cxnLst/>
              <a:rect l="l" t="t" r="r" b="b"/>
              <a:pathLst>
                <a:path w="1983" h="1092" extrusionOk="0">
                  <a:moveTo>
                    <a:pt x="798" y="1"/>
                  </a:moveTo>
                  <a:cubicBezTo>
                    <a:pt x="745" y="1"/>
                    <a:pt x="698" y="5"/>
                    <a:pt x="661" y="14"/>
                  </a:cubicBezTo>
                  <a:cubicBezTo>
                    <a:pt x="499" y="52"/>
                    <a:pt x="1" y="447"/>
                    <a:pt x="1" y="447"/>
                  </a:cubicBezTo>
                  <a:lnTo>
                    <a:pt x="253" y="689"/>
                  </a:lnTo>
                  <a:lnTo>
                    <a:pt x="488" y="821"/>
                  </a:lnTo>
                  <a:cubicBezTo>
                    <a:pt x="340" y="926"/>
                    <a:pt x="691" y="1091"/>
                    <a:pt x="946" y="1091"/>
                  </a:cubicBezTo>
                  <a:cubicBezTo>
                    <a:pt x="1055" y="1091"/>
                    <a:pt x="1147" y="1061"/>
                    <a:pt x="1174" y="983"/>
                  </a:cubicBezTo>
                  <a:cubicBezTo>
                    <a:pt x="1261" y="722"/>
                    <a:pt x="1110" y="274"/>
                    <a:pt x="1110" y="273"/>
                  </a:cubicBezTo>
                  <a:lnTo>
                    <a:pt x="1110" y="273"/>
                  </a:lnTo>
                  <a:cubicBezTo>
                    <a:pt x="1110" y="273"/>
                    <a:pt x="1484" y="372"/>
                    <a:pt x="1759" y="463"/>
                  </a:cubicBezTo>
                  <a:cubicBezTo>
                    <a:pt x="1790" y="473"/>
                    <a:pt x="1815" y="477"/>
                    <a:pt x="1835" y="477"/>
                  </a:cubicBezTo>
                  <a:cubicBezTo>
                    <a:pt x="1982" y="477"/>
                    <a:pt x="1791" y="213"/>
                    <a:pt x="1494" y="123"/>
                  </a:cubicBezTo>
                  <a:cubicBezTo>
                    <a:pt x="1236" y="47"/>
                    <a:pt x="977" y="1"/>
                    <a:pt x="798" y="1"/>
                  </a:cubicBezTo>
                  <a:close/>
                </a:path>
              </a:pathLst>
            </a:custGeom>
            <a:solidFill>
              <a:srgbClr val="FE82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1825833" y="2231474"/>
              <a:ext cx="285622" cy="204468"/>
            </a:xfrm>
            <a:custGeom>
              <a:avLst/>
              <a:gdLst/>
              <a:ahLst/>
              <a:cxnLst/>
              <a:rect l="l" t="t" r="r" b="b"/>
              <a:pathLst>
                <a:path w="5271" h="3773" extrusionOk="0">
                  <a:moveTo>
                    <a:pt x="865" y="1"/>
                  </a:moveTo>
                  <a:lnTo>
                    <a:pt x="1" y="1283"/>
                  </a:lnTo>
                  <a:lnTo>
                    <a:pt x="2592" y="3773"/>
                  </a:lnTo>
                  <a:lnTo>
                    <a:pt x="5270" y="1348"/>
                  </a:lnTo>
                  <a:lnTo>
                    <a:pt x="4994" y="989"/>
                  </a:lnTo>
                  <a:lnTo>
                    <a:pt x="2679" y="2551"/>
                  </a:lnTo>
                  <a:lnTo>
                    <a:pt x="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1825833" y="2301001"/>
              <a:ext cx="285622" cy="138191"/>
            </a:xfrm>
            <a:custGeom>
              <a:avLst/>
              <a:gdLst/>
              <a:ahLst/>
              <a:cxnLst/>
              <a:rect l="l" t="t" r="r" b="b"/>
              <a:pathLst>
                <a:path w="5271" h="2550" extrusionOk="0">
                  <a:moveTo>
                    <a:pt x="1" y="0"/>
                  </a:moveTo>
                  <a:lnTo>
                    <a:pt x="2562" y="2520"/>
                  </a:lnTo>
                  <a:lnTo>
                    <a:pt x="2592" y="2549"/>
                  </a:lnTo>
                  <a:lnTo>
                    <a:pt x="2622" y="2520"/>
                  </a:lnTo>
                  <a:lnTo>
                    <a:pt x="5270" y="65"/>
                  </a:lnTo>
                  <a:lnTo>
                    <a:pt x="2595" y="24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1872654" y="2231474"/>
              <a:ext cx="223849" cy="141497"/>
            </a:xfrm>
            <a:custGeom>
              <a:avLst/>
              <a:gdLst/>
              <a:ahLst/>
              <a:cxnLst/>
              <a:rect l="l" t="t" r="r" b="b"/>
              <a:pathLst>
                <a:path w="4131" h="2611" extrusionOk="0">
                  <a:moveTo>
                    <a:pt x="1" y="1"/>
                  </a:moveTo>
                  <a:cubicBezTo>
                    <a:pt x="287" y="434"/>
                    <a:pt x="582" y="864"/>
                    <a:pt x="879" y="1294"/>
                  </a:cubicBezTo>
                  <a:lnTo>
                    <a:pt x="1777" y="2573"/>
                  </a:lnTo>
                  <a:lnTo>
                    <a:pt x="1804" y="2610"/>
                  </a:lnTo>
                  <a:lnTo>
                    <a:pt x="1837" y="2584"/>
                  </a:lnTo>
                  <a:cubicBezTo>
                    <a:pt x="2222" y="2324"/>
                    <a:pt x="2610" y="2064"/>
                    <a:pt x="2991" y="1796"/>
                  </a:cubicBezTo>
                  <a:cubicBezTo>
                    <a:pt x="3372" y="1532"/>
                    <a:pt x="3754" y="1261"/>
                    <a:pt x="4130" y="989"/>
                  </a:cubicBezTo>
                  <a:lnTo>
                    <a:pt x="4130" y="989"/>
                  </a:lnTo>
                  <a:cubicBezTo>
                    <a:pt x="3738" y="1238"/>
                    <a:pt x="3343" y="1487"/>
                    <a:pt x="2953" y="1743"/>
                  </a:cubicBezTo>
                  <a:cubicBezTo>
                    <a:pt x="2573" y="1985"/>
                    <a:pt x="2200" y="2240"/>
                    <a:pt x="1824" y="2489"/>
                  </a:cubicBezTo>
                  <a:lnTo>
                    <a:pt x="1824" y="2489"/>
                  </a:lnTo>
                  <a:lnTo>
                    <a:pt x="936" y="1253"/>
                  </a:lnTo>
                  <a:cubicBezTo>
                    <a:pt x="631" y="831"/>
                    <a:pt x="317" y="412"/>
                    <a:pt x="1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026772" y="2171592"/>
              <a:ext cx="28448" cy="26717"/>
            </a:xfrm>
            <a:custGeom>
              <a:avLst/>
              <a:gdLst/>
              <a:ahLst/>
              <a:cxnLst/>
              <a:rect l="l" t="t" r="r" b="b"/>
              <a:pathLst>
                <a:path w="525" h="493" extrusionOk="0">
                  <a:moveTo>
                    <a:pt x="12" y="0"/>
                  </a:moveTo>
                  <a:cubicBezTo>
                    <a:pt x="4" y="35"/>
                    <a:pt x="4" y="68"/>
                    <a:pt x="1" y="106"/>
                  </a:cubicBezTo>
                  <a:cubicBezTo>
                    <a:pt x="1" y="140"/>
                    <a:pt x="8" y="174"/>
                    <a:pt x="12" y="212"/>
                  </a:cubicBezTo>
                  <a:cubicBezTo>
                    <a:pt x="27" y="284"/>
                    <a:pt x="53" y="355"/>
                    <a:pt x="114" y="411"/>
                  </a:cubicBezTo>
                  <a:cubicBezTo>
                    <a:pt x="161" y="463"/>
                    <a:pt x="236" y="492"/>
                    <a:pt x="306" y="492"/>
                  </a:cubicBezTo>
                  <a:cubicBezTo>
                    <a:pt x="313" y="492"/>
                    <a:pt x="321" y="492"/>
                    <a:pt x="328" y="491"/>
                  </a:cubicBezTo>
                  <a:cubicBezTo>
                    <a:pt x="404" y="484"/>
                    <a:pt x="471" y="453"/>
                    <a:pt x="525" y="404"/>
                  </a:cubicBezTo>
                  <a:lnTo>
                    <a:pt x="525" y="404"/>
                  </a:lnTo>
                  <a:cubicBezTo>
                    <a:pt x="472" y="416"/>
                    <a:pt x="419" y="425"/>
                    <a:pt x="369" y="425"/>
                  </a:cubicBezTo>
                  <a:cubicBezTo>
                    <a:pt x="355" y="425"/>
                    <a:pt x="342" y="425"/>
                    <a:pt x="328" y="423"/>
                  </a:cubicBezTo>
                  <a:cubicBezTo>
                    <a:pt x="268" y="411"/>
                    <a:pt x="215" y="389"/>
                    <a:pt x="174" y="348"/>
                  </a:cubicBezTo>
                  <a:cubicBezTo>
                    <a:pt x="132" y="310"/>
                    <a:pt x="106" y="249"/>
                    <a:pt x="79" y="193"/>
                  </a:cubicBezTo>
                  <a:cubicBezTo>
                    <a:pt x="53" y="133"/>
                    <a:pt x="34" y="65"/>
                    <a:pt x="12" y="0"/>
                  </a:cubicBezTo>
                  <a:close/>
                </a:path>
              </a:pathLst>
            </a:custGeom>
            <a:solidFill>
              <a:srgbClr val="F99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2237248" y="2305553"/>
              <a:ext cx="65242" cy="41891"/>
            </a:xfrm>
            <a:custGeom>
              <a:avLst/>
              <a:gdLst/>
              <a:ahLst/>
              <a:cxnLst/>
              <a:rect l="l" t="t" r="r" b="b"/>
              <a:pathLst>
                <a:path w="1204" h="773" extrusionOk="0">
                  <a:moveTo>
                    <a:pt x="960" y="97"/>
                  </a:moveTo>
                  <a:cubicBezTo>
                    <a:pt x="978" y="97"/>
                    <a:pt x="993" y="102"/>
                    <a:pt x="1000" y="112"/>
                  </a:cubicBezTo>
                  <a:cubicBezTo>
                    <a:pt x="1023" y="146"/>
                    <a:pt x="986" y="214"/>
                    <a:pt x="914" y="267"/>
                  </a:cubicBezTo>
                  <a:cubicBezTo>
                    <a:pt x="867" y="302"/>
                    <a:pt x="818" y="320"/>
                    <a:pt x="783" y="320"/>
                  </a:cubicBezTo>
                  <a:cubicBezTo>
                    <a:pt x="764" y="320"/>
                    <a:pt x="750" y="315"/>
                    <a:pt x="741" y="305"/>
                  </a:cubicBezTo>
                  <a:cubicBezTo>
                    <a:pt x="718" y="270"/>
                    <a:pt x="756" y="202"/>
                    <a:pt x="827" y="150"/>
                  </a:cubicBezTo>
                  <a:cubicBezTo>
                    <a:pt x="875" y="115"/>
                    <a:pt x="925" y="97"/>
                    <a:pt x="960" y="97"/>
                  </a:cubicBezTo>
                  <a:close/>
                  <a:moveTo>
                    <a:pt x="1000" y="1"/>
                  </a:moveTo>
                  <a:cubicBezTo>
                    <a:pt x="835" y="1"/>
                    <a:pt x="578" y="221"/>
                    <a:pt x="578" y="221"/>
                  </a:cubicBezTo>
                  <a:lnTo>
                    <a:pt x="321" y="40"/>
                  </a:lnTo>
                  <a:lnTo>
                    <a:pt x="1" y="282"/>
                  </a:lnTo>
                  <a:lnTo>
                    <a:pt x="824" y="773"/>
                  </a:lnTo>
                  <a:lnTo>
                    <a:pt x="1038" y="587"/>
                  </a:lnTo>
                  <a:lnTo>
                    <a:pt x="854" y="421"/>
                  </a:lnTo>
                  <a:cubicBezTo>
                    <a:pt x="944" y="361"/>
                    <a:pt x="1204" y="71"/>
                    <a:pt x="1054" y="10"/>
                  </a:cubicBezTo>
                  <a:cubicBezTo>
                    <a:pt x="1038" y="4"/>
                    <a:pt x="1020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3542321" y="1321717"/>
              <a:ext cx="508929" cy="337132"/>
            </a:xfrm>
            <a:custGeom>
              <a:avLst/>
              <a:gdLst/>
              <a:ahLst/>
              <a:cxnLst/>
              <a:rect l="l" t="t" r="r" b="b"/>
              <a:pathLst>
                <a:path w="9392" h="6221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423"/>
                    <a:pt x="1068" y="5311"/>
                    <a:pt x="1068" y="5311"/>
                  </a:cubicBezTo>
                  <a:lnTo>
                    <a:pt x="1460" y="5703"/>
                  </a:lnTo>
                  <a:lnTo>
                    <a:pt x="1697" y="1804"/>
                  </a:lnTo>
                  <a:lnTo>
                    <a:pt x="4304" y="2702"/>
                  </a:lnTo>
                  <a:cubicBezTo>
                    <a:pt x="4304" y="2702"/>
                    <a:pt x="4983" y="5745"/>
                    <a:pt x="5292" y="6220"/>
                  </a:cubicBezTo>
                  <a:cubicBezTo>
                    <a:pt x="6970" y="5911"/>
                    <a:pt x="9125" y="5062"/>
                    <a:pt x="9125" y="5062"/>
                  </a:cubicBezTo>
                  <a:lnTo>
                    <a:pt x="9392" y="4564"/>
                  </a:lnTo>
                  <a:lnTo>
                    <a:pt x="6099" y="5123"/>
                  </a:lnTo>
                  <a:lnTo>
                    <a:pt x="6099" y="5123"/>
                  </a:lnTo>
                  <a:lnTo>
                    <a:pt x="6329" y="2286"/>
                  </a:lnTo>
                  <a:lnTo>
                    <a:pt x="4961" y="1313"/>
                  </a:lnTo>
                  <a:cubicBezTo>
                    <a:pt x="4961" y="1313"/>
                    <a:pt x="992" y="23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3594073" y="1144350"/>
              <a:ext cx="400608" cy="320332"/>
            </a:xfrm>
            <a:custGeom>
              <a:avLst/>
              <a:gdLst/>
              <a:ahLst/>
              <a:cxnLst/>
              <a:rect l="l" t="t" r="r" b="b"/>
              <a:pathLst>
                <a:path w="7393" h="5911" extrusionOk="0">
                  <a:moveTo>
                    <a:pt x="30" y="0"/>
                  </a:moveTo>
                  <a:lnTo>
                    <a:pt x="0" y="404"/>
                  </a:lnTo>
                  <a:lnTo>
                    <a:pt x="3387" y="1508"/>
                  </a:lnTo>
                  <a:lnTo>
                    <a:pt x="4662" y="1773"/>
                  </a:lnTo>
                  <a:lnTo>
                    <a:pt x="3625" y="4417"/>
                  </a:lnTo>
                  <a:cubicBezTo>
                    <a:pt x="3625" y="4417"/>
                    <a:pt x="3598" y="4412"/>
                    <a:pt x="3566" y="4412"/>
                  </a:cubicBezTo>
                  <a:cubicBezTo>
                    <a:pt x="3495" y="4412"/>
                    <a:pt x="3400" y="4435"/>
                    <a:pt x="3530" y="4586"/>
                  </a:cubicBezTo>
                  <a:cubicBezTo>
                    <a:pt x="3715" y="4801"/>
                    <a:pt x="5352" y="5910"/>
                    <a:pt x="5352" y="5910"/>
                  </a:cubicBezTo>
                  <a:cubicBezTo>
                    <a:pt x="5352" y="5910"/>
                    <a:pt x="7392" y="2486"/>
                    <a:pt x="7378" y="1833"/>
                  </a:cubicBezTo>
                  <a:cubicBezTo>
                    <a:pt x="7362" y="1181"/>
                    <a:pt x="3681" y="871"/>
                    <a:pt x="3372" y="792"/>
                  </a:cubicBezTo>
                  <a:cubicBezTo>
                    <a:pt x="3059" y="716"/>
                    <a:pt x="30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3900034" y="1023937"/>
              <a:ext cx="131459" cy="205444"/>
            </a:xfrm>
            <a:custGeom>
              <a:avLst/>
              <a:gdLst/>
              <a:ahLst/>
              <a:cxnLst/>
              <a:rect l="l" t="t" r="r" b="b"/>
              <a:pathLst>
                <a:path w="2426" h="3791" extrusionOk="0">
                  <a:moveTo>
                    <a:pt x="736" y="1"/>
                  </a:moveTo>
                  <a:cubicBezTo>
                    <a:pt x="658" y="1"/>
                    <a:pt x="0" y="1691"/>
                    <a:pt x="68" y="2332"/>
                  </a:cubicBezTo>
                  <a:cubicBezTo>
                    <a:pt x="879" y="2524"/>
                    <a:pt x="1139" y="2591"/>
                    <a:pt x="1139" y="2591"/>
                  </a:cubicBezTo>
                  <a:lnTo>
                    <a:pt x="713" y="3640"/>
                  </a:lnTo>
                  <a:lnTo>
                    <a:pt x="1177" y="3791"/>
                  </a:lnTo>
                  <a:lnTo>
                    <a:pt x="2425" y="642"/>
                  </a:lnTo>
                  <a:cubicBezTo>
                    <a:pt x="2425" y="642"/>
                    <a:pt x="1475" y="50"/>
                    <a:pt x="736" y="1"/>
                  </a:cubicBezTo>
                  <a:cubicBezTo>
                    <a:pt x="736" y="1"/>
                    <a:pt x="736" y="1"/>
                    <a:pt x="736" y="1"/>
                  </a:cubicBezTo>
                  <a:close/>
                </a:path>
              </a:pathLst>
            </a:custGeom>
            <a:solidFill>
              <a:srgbClr val="BE7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3995463" y="1072980"/>
              <a:ext cx="26660" cy="40102"/>
            </a:xfrm>
            <a:custGeom>
              <a:avLst/>
              <a:gdLst/>
              <a:ahLst/>
              <a:cxnLst/>
              <a:rect l="l" t="t" r="r" b="b"/>
              <a:pathLst>
                <a:path w="492" h="740" extrusionOk="0">
                  <a:moveTo>
                    <a:pt x="34" y="1"/>
                  </a:moveTo>
                  <a:lnTo>
                    <a:pt x="1" y="623"/>
                  </a:lnTo>
                  <a:lnTo>
                    <a:pt x="325" y="740"/>
                  </a:lnTo>
                  <a:lnTo>
                    <a:pt x="491" y="253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3929838" y="998468"/>
              <a:ext cx="127828" cy="91748"/>
            </a:xfrm>
            <a:custGeom>
              <a:avLst/>
              <a:gdLst/>
              <a:ahLst/>
              <a:cxnLst/>
              <a:rect l="l" t="t" r="r" b="b"/>
              <a:pathLst>
                <a:path w="2359" h="1693" extrusionOk="0">
                  <a:moveTo>
                    <a:pt x="645" y="1"/>
                  </a:moveTo>
                  <a:cubicBezTo>
                    <a:pt x="282" y="1"/>
                    <a:pt x="49" y="341"/>
                    <a:pt x="0" y="746"/>
                  </a:cubicBezTo>
                  <a:cubicBezTo>
                    <a:pt x="423" y="847"/>
                    <a:pt x="1694" y="1693"/>
                    <a:pt x="1694" y="1693"/>
                  </a:cubicBezTo>
                  <a:cubicBezTo>
                    <a:pt x="2358" y="1009"/>
                    <a:pt x="1453" y="282"/>
                    <a:pt x="928" y="63"/>
                  </a:cubicBezTo>
                  <a:cubicBezTo>
                    <a:pt x="827" y="20"/>
                    <a:pt x="732" y="1"/>
                    <a:pt x="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3879658" y="1033312"/>
              <a:ext cx="109730" cy="36092"/>
            </a:xfrm>
            <a:custGeom>
              <a:avLst/>
              <a:gdLst/>
              <a:ahLst/>
              <a:cxnLst/>
              <a:rect l="l" t="t" r="r" b="b"/>
              <a:pathLst>
                <a:path w="2025" h="666" extrusionOk="0">
                  <a:moveTo>
                    <a:pt x="108" y="1"/>
                  </a:moveTo>
                  <a:cubicBezTo>
                    <a:pt x="4" y="1"/>
                    <a:pt x="1" y="25"/>
                    <a:pt x="214" y="95"/>
                  </a:cubicBezTo>
                  <a:cubicBezTo>
                    <a:pt x="791" y="288"/>
                    <a:pt x="2024" y="665"/>
                    <a:pt x="2024" y="665"/>
                  </a:cubicBezTo>
                  <a:cubicBezTo>
                    <a:pt x="2024" y="665"/>
                    <a:pt x="1270" y="167"/>
                    <a:pt x="926" y="103"/>
                  </a:cubicBezTo>
                  <a:cubicBezTo>
                    <a:pt x="742" y="69"/>
                    <a:pt x="282" y="1"/>
                    <a:pt x="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3922739" y="1121427"/>
              <a:ext cx="39449" cy="21948"/>
            </a:xfrm>
            <a:custGeom>
              <a:avLst/>
              <a:gdLst/>
              <a:ahLst/>
              <a:cxnLst/>
              <a:rect l="l" t="t" r="r" b="b"/>
              <a:pathLst>
                <a:path w="728" h="405" extrusionOk="0">
                  <a:moveTo>
                    <a:pt x="728" y="0"/>
                  </a:moveTo>
                  <a:cubicBezTo>
                    <a:pt x="611" y="117"/>
                    <a:pt x="502" y="242"/>
                    <a:pt x="369" y="298"/>
                  </a:cubicBezTo>
                  <a:cubicBezTo>
                    <a:pt x="339" y="311"/>
                    <a:pt x="308" y="317"/>
                    <a:pt x="277" y="317"/>
                  </a:cubicBezTo>
                  <a:cubicBezTo>
                    <a:pt x="242" y="317"/>
                    <a:pt x="207" y="309"/>
                    <a:pt x="173" y="291"/>
                  </a:cubicBezTo>
                  <a:cubicBezTo>
                    <a:pt x="109" y="261"/>
                    <a:pt x="56" y="197"/>
                    <a:pt x="0" y="140"/>
                  </a:cubicBezTo>
                  <a:lnTo>
                    <a:pt x="0" y="140"/>
                  </a:lnTo>
                  <a:cubicBezTo>
                    <a:pt x="15" y="178"/>
                    <a:pt x="30" y="216"/>
                    <a:pt x="49" y="253"/>
                  </a:cubicBezTo>
                  <a:cubicBezTo>
                    <a:pt x="75" y="287"/>
                    <a:pt x="98" y="324"/>
                    <a:pt x="139" y="352"/>
                  </a:cubicBezTo>
                  <a:cubicBezTo>
                    <a:pt x="180" y="387"/>
                    <a:pt x="237" y="405"/>
                    <a:pt x="294" y="405"/>
                  </a:cubicBezTo>
                  <a:cubicBezTo>
                    <a:pt x="332" y="405"/>
                    <a:pt x="370" y="397"/>
                    <a:pt x="403" y="381"/>
                  </a:cubicBezTo>
                  <a:cubicBezTo>
                    <a:pt x="490" y="343"/>
                    <a:pt x="554" y="284"/>
                    <a:pt x="607" y="219"/>
                  </a:cubicBezTo>
                  <a:cubicBezTo>
                    <a:pt x="656" y="152"/>
                    <a:pt x="702" y="80"/>
                    <a:pt x="728" y="0"/>
                  </a:cubicBezTo>
                  <a:close/>
                </a:path>
              </a:pathLst>
            </a:custGeom>
            <a:solidFill>
              <a:srgbClr val="F99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533705" y="1038677"/>
              <a:ext cx="308869" cy="347916"/>
            </a:xfrm>
            <a:custGeom>
              <a:avLst/>
              <a:gdLst/>
              <a:ahLst/>
              <a:cxnLst/>
              <a:rect l="l" t="t" r="r" b="b"/>
              <a:pathLst>
                <a:path w="5700" h="6420" extrusionOk="0">
                  <a:moveTo>
                    <a:pt x="624" y="0"/>
                  </a:moveTo>
                  <a:lnTo>
                    <a:pt x="1" y="5291"/>
                  </a:lnTo>
                  <a:lnTo>
                    <a:pt x="4527" y="6419"/>
                  </a:lnTo>
                  <a:lnTo>
                    <a:pt x="5700" y="83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530670" y="1164834"/>
              <a:ext cx="61990" cy="75002"/>
            </a:xfrm>
            <a:custGeom>
              <a:avLst/>
              <a:gdLst/>
              <a:ahLst/>
              <a:cxnLst/>
              <a:rect l="l" t="t" r="r" b="b"/>
              <a:pathLst>
                <a:path w="1144" h="1384" extrusionOk="0">
                  <a:moveTo>
                    <a:pt x="368" y="1"/>
                  </a:moveTo>
                  <a:cubicBezTo>
                    <a:pt x="252" y="1"/>
                    <a:pt x="140" y="129"/>
                    <a:pt x="88" y="331"/>
                  </a:cubicBezTo>
                  <a:cubicBezTo>
                    <a:pt x="1" y="663"/>
                    <a:pt x="276" y="1225"/>
                    <a:pt x="276" y="1225"/>
                  </a:cubicBezTo>
                  <a:lnTo>
                    <a:pt x="1087" y="1384"/>
                  </a:lnTo>
                  <a:lnTo>
                    <a:pt x="1143" y="1198"/>
                  </a:lnTo>
                  <a:lnTo>
                    <a:pt x="826" y="980"/>
                  </a:lnTo>
                  <a:cubicBezTo>
                    <a:pt x="826" y="980"/>
                    <a:pt x="740" y="474"/>
                    <a:pt x="582" y="172"/>
                  </a:cubicBezTo>
                  <a:cubicBezTo>
                    <a:pt x="518" y="53"/>
                    <a:pt x="442" y="1"/>
                    <a:pt x="368" y="1"/>
                  </a:cubicBezTo>
                  <a:close/>
                </a:path>
              </a:pathLst>
            </a:custGeom>
            <a:solidFill>
              <a:srgbClr val="BE7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3586920" y="1224065"/>
              <a:ext cx="378500" cy="96734"/>
            </a:xfrm>
            <a:custGeom>
              <a:avLst/>
              <a:gdLst/>
              <a:ahLst/>
              <a:cxnLst/>
              <a:rect l="l" t="t" r="r" b="b"/>
              <a:pathLst>
                <a:path w="6985" h="1785" extrusionOk="0">
                  <a:moveTo>
                    <a:pt x="105" y="0"/>
                  </a:moveTo>
                  <a:cubicBezTo>
                    <a:pt x="105" y="0"/>
                    <a:pt x="0" y="279"/>
                    <a:pt x="53" y="366"/>
                  </a:cubicBezTo>
                  <a:lnTo>
                    <a:pt x="3428" y="1784"/>
                  </a:lnTo>
                  <a:lnTo>
                    <a:pt x="6763" y="1562"/>
                  </a:lnTo>
                  <a:lnTo>
                    <a:pt x="6985" y="430"/>
                  </a:lnTo>
                  <a:lnTo>
                    <a:pt x="3428" y="102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3772686" y="1308657"/>
              <a:ext cx="180715" cy="12139"/>
            </a:xfrm>
            <a:custGeom>
              <a:avLst/>
              <a:gdLst/>
              <a:ahLst/>
              <a:cxnLst/>
              <a:rect l="l" t="t" r="r" b="b"/>
              <a:pathLst>
                <a:path w="3335" h="224" extrusionOk="0">
                  <a:moveTo>
                    <a:pt x="3335" y="1"/>
                  </a:moveTo>
                  <a:cubicBezTo>
                    <a:pt x="2776" y="1"/>
                    <a:pt x="2218" y="34"/>
                    <a:pt x="1664" y="68"/>
                  </a:cubicBezTo>
                  <a:cubicBezTo>
                    <a:pt x="1109" y="110"/>
                    <a:pt x="551" y="151"/>
                    <a:pt x="0" y="223"/>
                  </a:cubicBezTo>
                  <a:cubicBezTo>
                    <a:pt x="559" y="223"/>
                    <a:pt x="1113" y="189"/>
                    <a:pt x="1671" y="155"/>
                  </a:cubicBezTo>
                  <a:cubicBezTo>
                    <a:pt x="2226" y="114"/>
                    <a:pt x="2780" y="76"/>
                    <a:pt x="33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3772686" y="1247367"/>
              <a:ext cx="192745" cy="32299"/>
            </a:xfrm>
            <a:custGeom>
              <a:avLst/>
              <a:gdLst/>
              <a:ahLst/>
              <a:cxnLst/>
              <a:rect l="l" t="t" r="r" b="b"/>
              <a:pathLst>
                <a:path w="3557" h="596" extrusionOk="0">
                  <a:moveTo>
                    <a:pt x="3557" y="0"/>
                  </a:moveTo>
                  <a:lnTo>
                    <a:pt x="3557" y="0"/>
                  </a:lnTo>
                  <a:cubicBezTo>
                    <a:pt x="2957" y="60"/>
                    <a:pt x="2365" y="158"/>
                    <a:pt x="1769" y="253"/>
                  </a:cubicBezTo>
                  <a:cubicBezTo>
                    <a:pt x="1177" y="359"/>
                    <a:pt x="585" y="460"/>
                    <a:pt x="0" y="596"/>
                  </a:cubicBezTo>
                  <a:cubicBezTo>
                    <a:pt x="600" y="535"/>
                    <a:pt x="1192" y="437"/>
                    <a:pt x="1784" y="343"/>
                  </a:cubicBezTo>
                  <a:cubicBezTo>
                    <a:pt x="2376" y="237"/>
                    <a:pt x="2968" y="136"/>
                    <a:pt x="3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3473608" y="1609525"/>
              <a:ext cx="154814" cy="49098"/>
            </a:xfrm>
            <a:custGeom>
              <a:avLst/>
              <a:gdLst/>
              <a:ahLst/>
              <a:cxnLst/>
              <a:rect l="l" t="t" r="r" b="b"/>
              <a:pathLst>
                <a:path w="2857" h="906" extrusionOk="0">
                  <a:moveTo>
                    <a:pt x="2336" y="0"/>
                  </a:moveTo>
                  <a:lnTo>
                    <a:pt x="1" y="905"/>
                  </a:lnTo>
                  <a:lnTo>
                    <a:pt x="2857" y="905"/>
                  </a:lnTo>
                  <a:lnTo>
                    <a:pt x="2728" y="392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4027165" y="1564547"/>
              <a:ext cx="75050" cy="91802"/>
            </a:xfrm>
            <a:custGeom>
              <a:avLst/>
              <a:gdLst/>
              <a:ahLst/>
              <a:cxnLst/>
              <a:rect l="l" t="t" r="r" b="b"/>
              <a:pathLst>
                <a:path w="1385" h="1694" extrusionOk="0">
                  <a:moveTo>
                    <a:pt x="924" y="0"/>
                  </a:moveTo>
                  <a:lnTo>
                    <a:pt x="445" y="83"/>
                  </a:lnTo>
                  <a:lnTo>
                    <a:pt x="178" y="581"/>
                  </a:lnTo>
                  <a:lnTo>
                    <a:pt x="815" y="1253"/>
                  </a:lnTo>
                  <a:lnTo>
                    <a:pt x="0" y="1694"/>
                  </a:lnTo>
                  <a:lnTo>
                    <a:pt x="1384" y="1694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3595699" y="1159468"/>
              <a:ext cx="51316" cy="64001"/>
            </a:xfrm>
            <a:custGeom>
              <a:avLst/>
              <a:gdLst/>
              <a:ahLst/>
              <a:cxnLst/>
              <a:rect l="l" t="t" r="r" b="b"/>
              <a:pathLst>
                <a:path w="947" h="1181" extrusionOk="0">
                  <a:moveTo>
                    <a:pt x="550" y="0"/>
                  </a:moveTo>
                  <a:lnTo>
                    <a:pt x="0" y="396"/>
                  </a:lnTo>
                  <a:lnTo>
                    <a:pt x="215" y="430"/>
                  </a:lnTo>
                  <a:lnTo>
                    <a:pt x="106" y="1097"/>
                  </a:lnTo>
                  <a:lnTo>
                    <a:pt x="618" y="1181"/>
                  </a:lnTo>
                  <a:lnTo>
                    <a:pt x="728" y="517"/>
                  </a:lnTo>
                  <a:lnTo>
                    <a:pt x="947" y="551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3584644" y="1225255"/>
              <a:ext cx="58902" cy="17016"/>
            </a:xfrm>
            <a:custGeom>
              <a:avLst/>
              <a:gdLst/>
              <a:ahLst/>
              <a:cxnLst/>
              <a:rect l="l" t="t" r="r" b="b"/>
              <a:pathLst>
                <a:path w="1087" h="314" extrusionOk="0">
                  <a:moveTo>
                    <a:pt x="23" y="1"/>
                  </a:moveTo>
                  <a:lnTo>
                    <a:pt x="0" y="137"/>
                  </a:lnTo>
                  <a:lnTo>
                    <a:pt x="1064" y="313"/>
                  </a:lnTo>
                  <a:lnTo>
                    <a:pt x="1087" y="174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1996331" y="2139356"/>
              <a:ext cx="107775" cy="89900"/>
            </a:xfrm>
            <a:custGeom>
              <a:avLst/>
              <a:gdLst/>
              <a:ahLst/>
              <a:cxnLst/>
              <a:rect l="l" t="t" r="r" b="b"/>
              <a:pathLst>
                <a:path w="4311" h="3596" extrusionOk="0">
                  <a:moveTo>
                    <a:pt x="715" y="0"/>
                  </a:moveTo>
                  <a:lnTo>
                    <a:pt x="4311" y="1286"/>
                  </a:lnTo>
                  <a:lnTo>
                    <a:pt x="3787" y="3596"/>
                  </a:lnTo>
                  <a:lnTo>
                    <a:pt x="1715" y="3429"/>
                  </a:lnTo>
                  <a:lnTo>
                    <a:pt x="0" y="25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cxnSp>
          <p:nvCxnSpPr>
            <p:cNvPr id="207" name="Google Shape;207;p26"/>
            <p:cNvCxnSpPr/>
            <p:nvPr/>
          </p:nvCxnSpPr>
          <p:spPr>
            <a:xfrm rot="10800000">
              <a:off x="1992206" y="2110675"/>
              <a:ext cx="33900" cy="51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26"/>
            <p:cNvCxnSpPr/>
            <p:nvPr/>
          </p:nvCxnSpPr>
          <p:spPr>
            <a:xfrm rot="10800000">
              <a:off x="1972556" y="2127000"/>
              <a:ext cx="35700" cy="58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9" name="Google Shape;209;p26"/>
            <p:cNvSpPr/>
            <p:nvPr/>
          </p:nvSpPr>
          <p:spPr>
            <a:xfrm>
              <a:off x="1947112" y="2095563"/>
              <a:ext cx="52941" cy="48665"/>
            </a:xfrm>
            <a:custGeom>
              <a:avLst/>
              <a:gdLst/>
              <a:ahLst/>
              <a:cxnLst/>
              <a:rect l="l" t="t" r="r" b="b"/>
              <a:pathLst>
                <a:path w="977" h="898" extrusionOk="0">
                  <a:moveTo>
                    <a:pt x="688" y="1"/>
                  </a:moveTo>
                  <a:cubicBezTo>
                    <a:pt x="615" y="1"/>
                    <a:pt x="526" y="30"/>
                    <a:pt x="414" y="106"/>
                  </a:cubicBezTo>
                  <a:cubicBezTo>
                    <a:pt x="1" y="389"/>
                    <a:pt x="499" y="898"/>
                    <a:pt x="700" y="898"/>
                  </a:cubicBezTo>
                  <a:cubicBezTo>
                    <a:pt x="732" y="898"/>
                    <a:pt x="757" y="885"/>
                    <a:pt x="769" y="857"/>
                  </a:cubicBezTo>
                  <a:lnTo>
                    <a:pt x="976" y="321"/>
                  </a:lnTo>
                  <a:cubicBezTo>
                    <a:pt x="976" y="321"/>
                    <a:pt x="927" y="1"/>
                    <a:pt x="688" y="1"/>
                  </a:cubicBezTo>
                  <a:close/>
                </a:path>
              </a:pathLst>
            </a:custGeom>
            <a:solidFill>
              <a:srgbClr val="FE82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1958708" y="2094154"/>
              <a:ext cx="41345" cy="50507"/>
            </a:xfrm>
            <a:custGeom>
              <a:avLst/>
              <a:gdLst/>
              <a:ahLst/>
              <a:cxnLst/>
              <a:rect l="l" t="t" r="r" b="b"/>
              <a:pathLst>
                <a:path w="763" h="932" extrusionOk="0">
                  <a:moveTo>
                    <a:pt x="465" y="0"/>
                  </a:moveTo>
                  <a:cubicBezTo>
                    <a:pt x="378" y="0"/>
                    <a:pt x="294" y="38"/>
                    <a:pt x="227" y="80"/>
                  </a:cubicBezTo>
                  <a:cubicBezTo>
                    <a:pt x="155" y="117"/>
                    <a:pt x="84" y="177"/>
                    <a:pt x="42" y="253"/>
                  </a:cubicBezTo>
                  <a:cubicBezTo>
                    <a:pt x="0" y="336"/>
                    <a:pt x="0" y="430"/>
                    <a:pt x="23" y="513"/>
                  </a:cubicBezTo>
                  <a:cubicBezTo>
                    <a:pt x="49" y="592"/>
                    <a:pt x="91" y="668"/>
                    <a:pt x="148" y="728"/>
                  </a:cubicBezTo>
                  <a:cubicBezTo>
                    <a:pt x="200" y="792"/>
                    <a:pt x="265" y="845"/>
                    <a:pt x="332" y="886"/>
                  </a:cubicBezTo>
                  <a:cubicBezTo>
                    <a:pt x="370" y="905"/>
                    <a:pt x="408" y="924"/>
                    <a:pt x="449" y="928"/>
                  </a:cubicBezTo>
                  <a:cubicBezTo>
                    <a:pt x="458" y="930"/>
                    <a:pt x="468" y="932"/>
                    <a:pt x="477" y="932"/>
                  </a:cubicBezTo>
                  <a:cubicBezTo>
                    <a:pt x="512" y="932"/>
                    <a:pt x="546" y="915"/>
                    <a:pt x="555" y="883"/>
                  </a:cubicBezTo>
                  <a:lnTo>
                    <a:pt x="555" y="883"/>
                  </a:lnTo>
                  <a:cubicBezTo>
                    <a:pt x="541" y="907"/>
                    <a:pt x="518" y="916"/>
                    <a:pt x="494" y="916"/>
                  </a:cubicBezTo>
                  <a:cubicBezTo>
                    <a:pt x="481" y="916"/>
                    <a:pt x="466" y="913"/>
                    <a:pt x="453" y="909"/>
                  </a:cubicBezTo>
                  <a:cubicBezTo>
                    <a:pt x="419" y="898"/>
                    <a:pt x="385" y="879"/>
                    <a:pt x="351" y="856"/>
                  </a:cubicBezTo>
                  <a:cubicBezTo>
                    <a:pt x="291" y="811"/>
                    <a:pt x="234" y="754"/>
                    <a:pt x="189" y="694"/>
                  </a:cubicBezTo>
                  <a:cubicBezTo>
                    <a:pt x="98" y="573"/>
                    <a:pt x="38" y="415"/>
                    <a:pt x="106" y="287"/>
                  </a:cubicBezTo>
                  <a:cubicBezTo>
                    <a:pt x="140" y="223"/>
                    <a:pt x="193" y="174"/>
                    <a:pt x="261" y="136"/>
                  </a:cubicBezTo>
                  <a:cubicBezTo>
                    <a:pt x="324" y="91"/>
                    <a:pt x="397" y="64"/>
                    <a:pt x="465" y="57"/>
                  </a:cubicBezTo>
                  <a:cubicBezTo>
                    <a:pt x="473" y="56"/>
                    <a:pt x="481" y="56"/>
                    <a:pt x="490" y="56"/>
                  </a:cubicBezTo>
                  <a:cubicBezTo>
                    <a:pt x="630" y="56"/>
                    <a:pt x="727" y="205"/>
                    <a:pt x="762" y="347"/>
                  </a:cubicBezTo>
                  <a:cubicBezTo>
                    <a:pt x="754" y="264"/>
                    <a:pt x="732" y="188"/>
                    <a:pt x="683" y="117"/>
                  </a:cubicBezTo>
                  <a:cubicBezTo>
                    <a:pt x="638" y="45"/>
                    <a:pt x="551" y="0"/>
                    <a:pt x="465" y="0"/>
                  </a:cubicBezTo>
                  <a:close/>
                </a:path>
              </a:pathLst>
            </a:custGeom>
            <a:solidFill>
              <a:srgbClr val="EC5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3896059" y="1099384"/>
              <a:ext cx="80950" cy="64300"/>
            </a:xfrm>
            <a:custGeom>
              <a:avLst/>
              <a:gdLst/>
              <a:ahLst/>
              <a:cxnLst/>
              <a:rect l="l" t="t" r="r" b="b"/>
              <a:pathLst>
                <a:path w="3238" h="2572" extrusionOk="0">
                  <a:moveTo>
                    <a:pt x="404" y="0"/>
                  </a:moveTo>
                  <a:lnTo>
                    <a:pt x="0" y="2120"/>
                  </a:lnTo>
                  <a:lnTo>
                    <a:pt x="1024" y="2572"/>
                  </a:lnTo>
                  <a:lnTo>
                    <a:pt x="2762" y="2572"/>
                  </a:lnTo>
                  <a:lnTo>
                    <a:pt x="3238" y="4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cxnSp>
          <p:nvCxnSpPr>
            <p:cNvPr id="212" name="Google Shape;212;p26"/>
            <p:cNvCxnSpPr/>
            <p:nvPr/>
          </p:nvCxnSpPr>
          <p:spPr>
            <a:xfrm rot="10800000" flipH="1">
              <a:off x="3959156" y="1105813"/>
              <a:ext cx="44700" cy="1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26"/>
            <p:cNvCxnSpPr/>
            <p:nvPr/>
          </p:nvCxnSpPr>
          <p:spPr>
            <a:xfrm rot="10800000" flipH="1">
              <a:off x="3959756" y="1132063"/>
              <a:ext cx="48300" cy="7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26"/>
            <p:cNvSpPr/>
            <p:nvPr/>
          </p:nvSpPr>
          <p:spPr>
            <a:xfrm>
              <a:off x="3986251" y="1098775"/>
              <a:ext cx="37823" cy="39669"/>
            </a:xfrm>
            <a:custGeom>
              <a:avLst/>
              <a:gdLst/>
              <a:ahLst/>
              <a:cxnLst/>
              <a:rect l="l" t="t" r="r" b="b"/>
              <a:pathLst>
                <a:path w="698" h="732" extrusionOk="0">
                  <a:moveTo>
                    <a:pt x="457" y="0"/>
                  </a:moveTo>
                  <a:cubicBezTo>
                    <a:pt x="295" y="0"/>
                    <a:pt x="99" y="102"/>
                    <a:pt x="99" y="102"/>
                  </a:cubicBezTo>
                  <a:lnTo>
                    <a:pt x="0" y="611"/>
                  </a:lnTo>
                  <a:cubicBezTo>
                    <a:pt x="67" y="696"/>
                    <a:pt x="144" y="731"/>
                    <a:pt x="221" y="731"/>
                  </a:cubicBezTo>
                  <a:cubicBezTo>
                    <a:pt x="457" y="731"/>
                    <a:pt x="698" y="406"/>
                    <a:pt x="661" y="162"/>
                  </a:cubicBezTo>
                  <a:cubicBezTo>
                    <a:pt x="642" y="38"/>
                    <a:pt x="556" y="0"/>
                    <a:pt x="457" y="0"/>
                  </a:cubicBezTo>
                  <a:close/>
                </a:path>
              </a:pathLst>
            </a:custGeom>
            <a:solidFill>
              <a:srgbClr val="BE7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3986251" y="1097041"/>
              <a:ext cx="38907" cy="42758"/>
            </a:xfrm>
            <a:custGeom>
              <a:avLst/>
              <a:gdLst/>
              <a:ahLst/>
              <a:cxnLst/>
              <a:rect l="l" t="t" r="r" b="b"/>
              <a:pathLst>
                <a:path w="718" h="789" extrusionOk="0">
                  <a:moveTo>
                    <a:pt x="483" y="0"/>
                  </a:moveTo>
                  <a:cubicBezTo>
                    <a:pt x="336" y="0"/>
                    <a:pt x="211" y="64"/>
                    <a:pt x="99" y="134"/>
                  </a:cubicBezTo>
                  <a:cubicBezTo>
                    <a:pt x="208" y="97"/>
                    <a:pt x="323" y="63"/>
                    <a:pt x="430" y="63"/>
                  </a:cubicBezTo>
                  <a:cubicBezTo>
                    <a:pt x="456" y="63"/>
                    <a:pt x="481" y="65"/>
                    <a:pt x="506" y="69"/>
                  </a:cubicBezTo>
                  <a:cubicBezTo>
                    <a:pt x="634" y="92"/>
                    <a:pt x="639" y="250"/>
                    <a:pt x="600" y="372"/>
                  </a:cubicBezTo>
                  <a:cubicBezTo>
                    <a:pt x="559" y="496"/>
                    <a:pt x="476" y="612"/>
                    <a:pt x="367" y="684"/>
                  </a:cubicBezTo>
                  <a:cubicBezTo>
                    <a:pt x="321" y="719"/>
                    <a:pt x="267" y="736"/>
                    <a:pt x="212" y="736"/>
                  </a:cubicBezTo>
                  <a:cubicBezTo>
                    <a:pt x="136" y="736"/>
                    <a:pt x="60" y="704"/>
                    <a:pt x="0" y="643"/>
                  </a:cubicBezTo>
                  <a:lnTo>
                    <a:pt x="0" y="643"/>
                  </a:lnTo>
                  <a:cubicBezTo>
                    <a:pt x="38" y="703"/>
                    <a:pt x="95" y="756"/>
                    <a:pt x="171" y="779"/>
                  </a:cubicBezTo>
                  <a:cubicBezTo>
                    <a:pt x="194" y="786"/>
                    <a:pt x="217" y="789"/>
                    <a:pt x="241" y="789"/>
                  </a:cubicBezTo>
                  <a:cubicBezTo>
                    <a:pt x="297" y="789"/>
                    <a:pt x="353" y="771"/>
                    <a:pt x="400" y="745"/>
                  </a:cubicBezTo>
                  <a:cubicBezTo>
                    <a:pt x="536" y="673"/>
                    <a:pt x="634" y="545"/>
                    <a:pt x="687" y="398"/>
                  </a:cubicBezTo>
                  <a:cubicBezTo>
                    <a:pt x="706" y="326"/>
                    <a:pt x="717" y="247"/>
                    <a:pt x="698" y="163"/>
                  </a:cubicBezTo>
                  <a:cubicBezTo>
                    <a:pt x="684" y="81"/>
                    <a:pt x="600" y="5"/>
                    <a:pt x="517" y="1"/>
                  </a:cubicBezTo>
                  <a:cubicBezTo>
                    <a:pt x="506" y="1"/>
                    <a:pt x="494" y="0"/>
                    <a:pt x="483" y="0"/>
                  </a:cubicBezTo>
                  <a:close/>
                </a:path>
              </a:pathLst>
            </a:custGeom>
            <a:solidFill>
              <a:srgbClr val="A35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216" name="Google Shape;216;p26"/>
          <p:cNvCxnSpPr/>
          <p:nvPr/>
        </p:nvCxnSpPr>
        <p:spPr>
          <a:xfrm>
            <a:off x="3341490" y="4859150"/>
            <a:ext cx="3668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58" name="Google Shape;258;p29"/>
          <p:cNvGrpSpPr/>
          <p:nvPr/>
        </p:nvGrpSpPr>
        <p:grpSpPr>
          <a:xfrm>
            <a:off x="5422900" y="3117215"/>
            <a:ext cx="3596005" cy="1704340"/>
            <a:chOff x="714775" y="539550"/>
            <a:chExt cx="7716000" cy="3620400"/>
          </a:xfrm>
        </p:grpSpPr>
        <p:sp>
          <p:nvSpPr>
            <p:cNvPr id="259" name="Google Shape;259;p29"/>
            <p:cNvSpPr/>
            <p:nvPr/>
          </p:nvSpPr>
          <p:spPr>
            <a:xfrm flipH="1">
              <a:off x="714775" y="539550"/>
              <a:ext cx="7716000" cy="3173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b="1"/>
                <a:t>Anggota Kelompok</a:t>
              </a:r>
              <a:r>
                <a:rPr lang="id-ID" b="1" u="sng"/>
                <a:t> </a:t>
              </a:r>
              <a:r>
                <a:rPr lang="id-ID" b="1"/>
                <a:t>:</a:t>
              </a:r>
              <a:endParaRPr lang="id-ID" b="1" u="sng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/>
                <a:t>Ayu Novita Mei Ulawati (21120117120032)</a:t>
              </a:r>
              <a:endParaRPr lang="id-ID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/>
                <a:t>Dina Lusiana                 (21120117120030)</a:t>
              </a:r>
              <a:endParaRPr lang="id-ID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/>
                <a:t>Dimas Aldi Kartika         (21120117130057)</a:t>
              </a:r>
              <a:endParaRPr lang="id-ID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d-ID" sz="12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000" b="1"/>
                <a:t>Rekayasa Perangkat Lunak Berbasis Komponen A</a:t>
              </a:r>
              <a:endParaRPr lang="id-ID" sz="1000" b="1"/>
            </a:p>
          </p:txBody>
        </p:sp>
        <p:sp>
          <p:nvSpPr>
            <p:cNvPr id="260" name="Google Shape;260;p29"/>
            <p:cNvSpPr/>
            <p:nvPr/>
          </p:nvSpPr>
          <p:spPr>
            <a:xfrm rot="10800000" flipH="1">
              <a:off x="4318193" y="3541950"/>
              <a:ext cx="618000" cy="6180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ubjudul 0"/>
          <p:cNvSpPr/>
          <p:nvPr>
            <p:ph type="subTitle" idx="1"/>
          </p:nvPr>
        </p:nvSpPr>
        <p:spPr>
          <a:xfrm>
            <a:off x="2206330" y="1498045"/>
            <a:ext cx="5465100" cy="2147100"/>
          </a:xfrm>
        </p:spPr>
        <p:txBody>
          <a:bodyPr/>
          <a:p>
            <a:pPr algn="l"/>
            <a:r>
              <a:rPr lang="id-ID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charset="0"/>
              </a:rPr>
              <a:t> HTML </a:t>
            </a:r>
            <a:endParaRPr lang="id-ID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charset="0"/>
            </a:endParaRPr>
          </a:p>
          <a:p>
            <a:pPr algn="l"/>
            <a:r>
              <a:rPr lang="id-ID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charset="0"/>
              </a:rPr>
              <a:t> JS -&gt; Jquery ajax dan Popper</a:t>
            </a:r>
            <a:endParaRPr lang="id-ID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charset="0"/>
            </a:endParaRPr>
          </a:p>
          <a:p>
            <a:pPr algn="l"/>
            <a:r>
              <a:rPr lang="id-ID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charset="0"/>
              </a:rPr>
              <a:t> Bootstrap CSS Untuk Template</a:t>
            </a:r>
            <a:endParaRPr lang="id-ID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charset="0"/>
            </a:endParaRPr>
          </a:p>
          <a:p>
            <a:pPr algn="l"/>
            <a:r>
              <a:rPr lang="id-ID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charset="0"/>
              </a:rPr>
              <a:t> API dari BNPB RI Untuk Data</a:t>
            </a:r>
            <a:endParaRPr lang="id-ID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charset="0"/>
            </a:endParaRPr>
          </a:p>
        </p:txBody>
      </p:sp>
      <p:sp>
        <p:nvSpPr>
          <p:cNvPr id="4" name="Judul 2"/>
          <p:cNvSpPr/>
          <p:nvPr/>
        </p:nvSpPr>
        <p:spPr>
          <a:xfrm>
            <a:off x="202565" y="393700"/>
            <a:ext cx="8738870" cy="1407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800" b="0" i="0" u="none" strike="noStrike" cap="none">
                <a:solidFill>
                  <a:schemeClr val="lt2"/>
                </a:solidFill>
                <a:highlight>
                  <a:schemeClr val="accent4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algn="ctr"/>
            <a:r>
              <a:rPr lang="id-ID" altLang="en-US" sz="2800" b="1">
                <a:latin typeface="Elephant" panose="02020904090505020303" charset="0"/>
                <a:cs typeface="Elephant" panose="02020904090505020303" charset="0"/>
              </a:rPr>
              <a:t>ALAT DAN BAHAN YANG DIGUNAKAN: </a:t>
            </a:r>
            <a:endParaRPr lang="id-ID" altLang="en-US" sz="2800" b="1">
              <a:latin typeface="Elephant" panose="02020904090505020303" charset="0"/>
              <a:cs typeface="Elephant" panose="020209040905050203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type="subTitle" idx="2"/>
          </p:nvPr>
        </p:nvSpPr>
        <p:spPr>
          <a:xfrm flipH="1">
            <a:off x="196850" y="2030730"/>
            <a:ext cx="2155190" cy="3286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1200"/>
              <a:t>1).Install Visual Studio Code atau Sublime untuk melakukan coding dan juga install xampp, Kemudian buka untuk segera digunakan</a:t>
            </a:r>
            <a:endParaRPr lang="id-ID" altLang="en-GB" sz="12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1200"/>
              <a:t>2).Download icon atau gambar yang akan digunakan</a:t>
            </a:r>
            <a:endParaRPr lang="id-ID" altLang="en-GB" sz="12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1200"/>
              <a:t>3).Download File JSON yang didapatkan dari URL API </a:t>
            </a:r>
            <a:r>
              <a:rPr lang="id-ID" altLang="en-GB" sz="1000" i="1"/>
              <a:t>(</a:t>
            </a:r>
            <a:r>
              <a:rPr lang="id-ID" altLang="en-GB" sz="1000" b="1" i="1"/>
              <a:t>https://services5.arcgis.com/VS6HdKS0VfIhv8Ct/arcgis/rest/services/COVID19_Indonesia_per_Provinsi/FeatureServer/0/query?where=1%3D1&amp;outFields=*&amp;outSR=4326&amp;f=json)</a:t>
            </a:r>
            <a:endParaRPr lang="id-ID" altLang="en-GB" sz="1000" b="1" i="1"/>
          </a:p>
        </p:txBody>
      </p:sp>
      <p:sp>
        <p:nvSpPr>
          <p:cNvPr id="273" name="Google Shape;273;p30"/>
          <p:cNvSpPr txBox="1"/>
          <p:nvPr>
            <p:ph type="subTitle" idx="6"/>
          </p:nvPr>
        </p:nvSpPr>
        <p:spPr>
          <a:xfrm flipH="1">
            <a:off x="238246" y="1213948"/>
            <a:ext cx="2191200" cy="8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id-ID" altLang="en-GB"/>
              <a:t>1</a:t>
            </a:r>
            <a:r>
              <a:rPr lang="en-GB"/>
              <a:t>.</a:t>
            </a:r>
            <a:br>
              <a:rPr lang="en-GB"/>
            </a:br>
            <a:r>
              <a:rPr lang="en-GB"/>
              <a:t>T</a:t>
            </a:r>
            <a:r>
              <a:rPr lang="id-ID" altLang="en-GB"/>
              <a:t>AHAP </a:t>
            </a:r>
            <a:r>
              <a:rPr lang="id-ID" altLang="en-GB"/>
              <a:t>persiapan</a:t>
            </a:r>
            <a:endParaRPr lang="id-ID" altLang="en-GB"/>
          </a:p>
        </p:txBody>
      </p:sp>
      <p:sp>
        <p:nvSpPr>
          <p:cNvPr id="275" name="Google Shape;275;p30"/>
          <p:cNvSpPr txBox="1"/>
          <p:nvPr>
            <p:ph type="subTitle" idx="8"/>
          </p:nvPr>
        </p:nvSpPr>
        <p:spPr>
          <a:xfrm flipH="1">
            <a:off x="3263814" y="1213949"/>
            <a:ext cx="2191200" cy="8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id-ID" altLang="en-GB"/>
              <a:t>2</a:t>
            </a:r>
            <a:r>
              <a:rPr lang="en-GB"/>
              <a:t>.</a:t>
            </a:r>
            <a:br>
              <a:rPr lang="en-GB"/>
            </a:br>
            <a:r>
              <a:rPr lang="en-GB"/>
              <a:t>T</a:t>
            </a:r>
            <a:r>
              <a:rPr lang="id-ID" altLang="en-GB"/>
              <a:t>AHAP PEMBUATAN</a:t>
            </a:r>
            <a:endParaRPr lang="id-ID" altLang="en-GB"/>
          </a:p>
        </p:txBody>
      </p:sp>
      <p:sp>
        <p:nvSpPr>
          <p:cNvPr id="279" name="Google Shape;279;p30"/>
          <p:cNvSpPr txBox="1"/>
          <p:nvPr>
            <p:ph type="subTitle" idx="15"/>
          </p:nvPr>
        </p:nvSpPr>
        <p:spPr>
          <a:xfrm flipH="1">
            <a:off x="6287175" y="1213949"/>
            <a:ext cx="2191200" cy="8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id-ID" altLang="en-GB"/>
              <a:t>3</a:t>
            </a:r>
            <a:r>
              <a:rPr lang="en-GB"/>
              <a:t>.</a:t>
            </a:r>
            <a:br>
              <a:rPr lang="en-GB"/>
            </a:br>
            <a:r>
              <a:rPr lang="id-ID" altLang="en-GB"/>
              <a:t>tahap pengujian</a:t>
            </a:r>
            <a:endParaRPr lang="id-ID" altLang="en-GB"/>
          </a:p>
        </p:txBody>
      </p:sp>
      <p:sp>
        <p:nvSpPr>
          <p:cNvPr id="4" name="Judul 2"/>
          <p:cNvSpPr/>
          <p:nvPr/>
        </p:nvSpPr>
        <p:spPr>
          <a:xfrm>
            <a:off x="311150" y="94615"/>
            <a:ext cx="8738870" cy="9156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 Regular"/>
              <a:buNone/>
              <a:defRPr sz="4800" b="0" i="0" u="none" strike="noStrike" cap="none">
                <a:solidFill>
                  <a:schemeClr val="lt2"/>
                </a:solidFill>
                <a:highlight>
                  <a:schemeClr val="accent4"/>
                </a:highlight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algn="ctr"/>
            <a:r>
              <a:rPr lang="id-ID" altLang="en-US" sz="2800" b="1">
                <a:latin typeface="Elephant" panose="02020904090505020303" charset="0"/>
                <a:cs typeface="Elephant" panose="02020904090505020303" charset="0"/>
              </a:rPr>
              <a:t>LANGKAH KERJA: </a:t>
            </a:r>
            <a:endParaRPr lang="id-ID" altLang="en-US" sz="2800" b="1">
              <a:latin typeface="Elephant" panose="02020904090505020303" charset="0"/>
              <a:cs typeface="Elephant" panose="02020904090505020303" charset="0"/>
            </a:endParaRPr>
          </a:p>
        </p:txBody>
      </p:sp>
      <p:sp>
        <p:nvSpPr>
          <p:cNvPr id="7" name="Google Shape;269;p30"/>
          <p:cNvSpPr txBox="1"/>
          <p:nvPr/>
        </p:nvSpPr>
        <p:spPr>
          <a:xfrm flipH="1">
            <a:off x="3263900" y="2030730"/>
            <a:ext cx="2348865" cy="3286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 panose="02000503000000000000"/>
              <a:buNone/>
              <a:defRPr sz="1600" b="0" i="0" u="none" strike="noStrike" cap="none">
                <a:solidFill>
                  <a:srgbClr val="FFFFFF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 panose="02000503000000000000"/>
              <a:buNone/>
              <a:defRPr sz="1400" b="0" i="0" u="none" strike="noStrike" cap="none">
                <a:solidFill>
                  <a:schemeClr val="dk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 panose="02000503000000000000"/>
              <a:buNone/>
              <a:defRPr sz="1400" b="0" i="0" u="none" strike="noStrike" cap="none">
                <a:solidFill>
                  <a:schemeClr val="dk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 panose="02000503000000000000"/>
              <a:buNone/>
              <a:defRPr sz="1400" b="0" i="0" u="none" strike="noStrike" cap="none">
                <a:solidFill>
                  <a:schemeClr val="dk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 panose="02000503000000000000"/>
              <a:buNone/>
              <a:defRPr sz="1400" b="0" i="0" u="none" strike="noStrike" cap="none">
                <a:solidFill>
                  <a:schemeClr val="dk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 panose="02000503000000000000"/>
              <a:buNone/>
              <a:defRPr sz="1400" b="0" i="0" u="none" strike="noStrike" cap="none">
                <a:solidFill>
                  <a:schemeClr val="dk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 panose="02000503000000000000"/>
              <a:buNone/>
              <a:defRPr sz="1400" b="0" i="0" u="none" strike="noStrike" cap="none">
                <a:solidFill>
                  <a:schemeClr val="dk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 panose="02000503000000000000"/>
              <a:buNone/>
              <a:defRPr sz="1400" b="0" i="0" u="none" strike="noStrike" cap="none">
                <a:solidFill>
                  <a:schemeClr val="dk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 panose="02000503000000000000"/>
              <a:buNone/>
              <a:defRPr sz="1400" b="0" i="0" u="none" strike="noStrike" cap="none">
                <a:solidFill>
                  <a:schemeClr val="dk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1200"/>
              <a:t>1). Buat Sebuah Folder dengan nama “Webgiscovid19”  sebagai folder utama project, </a:t>
            </a:r>
            <a:endParaRPr lang="id-ID" altLang="en-GB" sz="12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1200"/>
              <a:t>2).Buat folder </a:t>
            </a:r>
            <a:r>
              <a:rPr lang="id-ID" altLang="en-GB" sz="1200">
                <a:sym typeface="+mn-ea"/>
              </a:rPr>
              <a:t>“</a:t>
            </a:r>
            <a:r>
              <a:rPr lang="id-ID" altLang="en-GB" sz="1200" i="1">
                <a:sym typeface="+mn-ea"/>
              </a:rPr>
              <a:t>assets</a:t>
            </a:r>
            <a:r>
              <a:rPr lang="id-ID" altLang="en-GB" sz="1200">
                <a:sym typeface="+mn-ea"/>
              </a:rPr>
              <a:t>” yang berisikan file JSON dan icon atau gambar yang akan digunakan</a:t>
            </a:r>
            <a:endParaRPr lang="id-ID" altLang="en-GB" sz="1200">
              <a:sym typeface="+mn-e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1200"/>
              <a:t>3).Buat file dengan nama “index.html” yang akan digunakan untuk membuat source code utama</a:t>
            </a:r>
            <a:endParaRPr lang="id-ID" altLang="en-GB" sz="12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1200"/>
              <a:t>4). Membuat Source Code pada File index.html yang sudah dibuat sesuai dengan yang dibutuhkan</a:t>
            </a:r>
            <a:endParaRPr lang="id-ID" altLang="en-GB" sz="1200"/>
          </a:p>
        </p:txBody>
      </p:sp>
      <p:sp>
        <p:nvSpPr>
          <p:cNvPr id="9" name="Google Shape;269;p30"/>
          <p:cNvSpPr txBox="1"/>
          <p:nvPr/>
        </p:nvSpPr>
        <p:spPr>
          <a:xfrm flipH="1">
            <a:off x="6383655" y="2030730"/>
            <a:ext cx="2576195" cy="3286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 panose="02000503000000000000"/>
              <a:buNone/>
              <a:defRPr sz="1600" b="0" i="0" u="none" strike="noStrike" cap="none">
                <a:solidFill>
                  <a:srgbClr val="FFFFFF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 panose="02000503000000000000"/>
              <a:buNone/>
              <a:defRPr sz="1400" b="0" i="0" u="none" strike="noStrike" cap="none">
                <a:solidFill>
                  <a:schemeClr val="dk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 panose="02000503000000000000"/>
              <a:buNone/>
              <a:defRPr sz="1400" b="0" i="0" u="none" strike="noStrike" cap="none">
                <a:solidFill>
                  <a:schemeClr val="dk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 panose="02000503000000000000"/>
              <a:buNone/>
              <a:defRPr sz="1400" b="0" i="0" u="none" strike="noStrike" cap="none">
                <a:solidFill>
                  <a:schemeClr val="dk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 panose="02000503000000000000"/>
              <a:buNone/>
              <a:defRPr sz="1400" b="0" i="0" u="none" strike="noStrike" cap="none">
                <a:solidFill>
                  <a:schemeClr val="dk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 panose="02000503000000000000"/>
              <a:buNone/>
              <a:defRPr sz="1400" b="0" i="0" u="none" strike="noStrike" cap="none">
                <a:solidFill>
                  <a:schemeClr val="dk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 panose="02000503000000000000"/>
              <a:buNone/>
              <a:defRPr sz="1400" b="0" i="0" u="none" strike="noStrike" cap="none">
                <a:solidFill>
                  <a:schemeClr val="dk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 panose="02000503000000000000"/>
              <a:buNone/>
              <a:defRPr sz="1400" b="0" i="0" u="none" strike="noStrike" cap="none">
                <a:solidFill>
                  <a:schemeClr val="dk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 panose="02000503000000000000"/>
              <a:buNone/>
              <a:defRPr sz="1400" b="0" i="0" u="none" strike="noStrike" cap="none">
                <a:solidFill>
                  <a:schemeClr val="dk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1200"/>
              <a:t>1).Buka Xampp dan klik start Apache</a:t>
            </a:r>
            <a:endParaRPr lang="id-ID" altLang="en-GB" sz="12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1200"/>
              <a:t>2).Coba Masuk pada webgis yang telah dibuat dengan menggunakan URL : </a:t>
            </a:r>
            <a:endParaRPr lang="id-ID" altLang="en-GB" sz="12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 sz="1000" b="1" i="1"/>
              <a:t>(http://localhost:8080/webgiscovid19/)</a:t>
            </a:r>
            <a:endParaRPr lang="id-ID" altLang="en-GB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d-ID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/>
          <p:cNvPicPr>
            <a:picLocks noChangeAspect="1"/>
          </p:cNvPicPr>
          <p:nvPr/>
        </p:nvPicPr>
        <p:blipFill>
          <a:blip r:embed="rId1"/>
          <a:srcRect t="-445"/>
          <a:stretch>
            <a:fillRect/>
          </a:stretch>
        </p:blipFill>
        <p:spPr>
          <a:xfrm>
            <a:off x="940435" y="1268095"/>
            <a:ext cx="7405370" cy="3719830"/>
          </a:xfrm>
          <a:prstGeom prst="rect">
            <a:avLst/>
          </a:prstGeom>
        </p:spPr>
      </p:pic>
      <p:sp>
        <p:nvSpPr>
          <p:cNvPr id="3" name="Judul 2"/>
          <p:cNvSpPr/>
          <p:nvPr>
            <p:ph type="ctrTitle"/>
          </p:nvPr>
        </p:nvSpPr>
        <p:spPr>
          <a:xfrm>
            <a:off x="202565" y="53340"/>
            <a:ext cx="8738870" cy="1407160"/>
          </a:xfrm>
        </p:spPr>
        <p:txBody>
          <a:bodyPr/>
          <a:p>
            <a:pPr algn="ctr"/>
            <a:r>
              <a:rPr lang="id-ID" altLang="en-US" sz="2800" b="1">
                <a:latin typeface="Elephant" panose="02020904090505020303" charset="0"/>
                <a:cs typeface="Elephant" panose="02020904090505020303" charset="0"/>
              </a:rPr>
              <a:t>TAMPILAN  WEBGIS </a:t>
            </a:r>
            <a:br>
              <a:rPr lang="id-ID" altLang="en-US" sz="2800" b="1">
                <a:latin typeface="Elephant" panose="02020904090505020303" charset="0"/>
                <a:cs typeface="Elephant" panose="02020904090505020303" charset="0"/>
              </a:rPr>
            </a:br>
            <a:r>
              <a:rPr lang="id-ID" altLang="en-US" sz="2800" b="1">
                <a:latin typeface="Elephant" panose="02020904090505020303" charset="0"/>
                <a:cs typeface="Elephant" panose="02020904090505020303" charset="0"/>
              </a:rPr>
              <a:t>PENYEBARAN COVID-19 DI INDONESIA: </a:t>
            </a:r>
            <a:endParaRPr lang="id-ID" altLang="en-US" sz="2800" b="1">
              <a:latin typeface="Elephant" panose="02020904090505020303" charset="0"/>
              <a:cs typeface="Elephant" panose="020209040905050203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ands Response to COVID-19 by Slidesgo">
  <a:themeElements>
    <a:clrScheme name="Simple Light">
      <a:dk1>
        <a:srgbClr val="F3F3F3"/>
      </a:dk1>
      <a:lt1>
        <a:srgbClr val="291E66"/>
      </a:lt1>
      <a:dk2>
        <a:srgbClr val="382285"/>
      </a:dk2>
      <a:lt2>
        <a:srgbClr val="453BAD"/>
      </a:lt2>
      <a:accent1>
        <a:srgbClr val="9DA1FD"/>
      </a:accent1>
      <a:accent2>
        <a:srgbClr val="EC5E6B"/>
      </a:accent2>
      <a:accent3>
        <a:srgbClr val="FE828D"/>
      </a:accent3>
      <a:accent4>
        <a:srgbClr val="FFD357"/>
      </a:accent4>
      <a:accent5>
        <a:srgbClr val="FFE088"/>
      </a:accent5>
      <a:accent6>
        <a:srgbClr val="19133B"/>
      </a:accent6>
      <a:hlink>
        <a:srgbClr val="291E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1379</Words>
  <Application>WPS Presentation</Application>
  <PresentationFormat/>
  <Paragraphs>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3" baseType="lpstr">
      <vt:lpstr>Arial</vt:lpstr>
      <vt:lpstr>SimSun</vt:lpstr>
      <vt:lpstr>Wingdings</vt:lpstr>
      <vt:lpstr>Arial</vt:lpstr>
      <vt:lpstr>Oswald Regular</vt:lpstr>
      <vt:lpstr>Anaheim</vt:lpstr>
      <vt:lpstr>Bahiana</vt:lpstr>
      <vt:lpstr>Fira Sans Extra Condensed Medium</vt:lpstr>
      <vt:lpstr>Sansita</vt:lpstr>
      <vt:lpstr>Staatliches</vt:lpstr>
      <vt:lpstr>Oswald</vt:lpstr>
      <vt:lpstr>Gill Sans Ultra Bold</vt:lpstr>
      <vt:lpstr>Wingdings</vt:lpstr>
      <vt:lpstr>Elephant</vt:lpstr>
      <vt:lpstr>Microsoft YaHei</vt:lpstr>
      <vt:lpstr/>
      <vt:lpstr>Arial Unicode MS</vt:lpstr>
      <vt:lpstr>Segoe Print</vt:lpstr>
      <vt:lpstr>Brands Response to COVID-19 by Slidesgo</vt:lpstr>
      <vt:lpstr>PowerPoint 演示文稿</vt:lpstr>
      <vt:lpstr>PowerPoint 演示文稿</vt:lpstr>
      <vt:lpstr>PowerPoint 演示文稿</vt:lpstr>
      <vt:lpstr>TAMPILAN  WEBGIS  PENYEBARAN COVID-19 DI INDONESIA: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Ayu Novita</cp:lastModifiedBy>
  <cp:revision>6</cp:revision>
  <dcterms:created xsi:type="dcterms:W3CDTF">2020-06-16T05:32:00Z</dcterms:created>
  <dcterms:modified xsi:type="dcterms:W3CDTF">2020-06-17T08:56:15Z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1057-11.2.0.9396</vt:lpwstr>
  </property>
</Properties>
</file>