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29" d="100"/>
          <a:sy n="129" d="100"/>
        </p:scale>
        <p:origin x="11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	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11/14/2022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R Project (.</a:t>
            </a:r>
            <a:r>
              <a:rPr lang="en-US" dirty="0" err="1"/>
              <a:t>rproj</a:t>
            </a:r>
            <a:r>
              <a:rPr lang="en-US" dirty="0"/>
              <a:t>) and 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/>
              <a:t>R packages</a:t>
            </a:r>
          </a:p>
          <a:p>
            <a:r>
              <a:rPr lang="en-US" dirty="0"/>
              <a:t>Reading in data from a dataset</a:t>
            </a:r>
          </a:p>
          <a:p>
            <a:r>
              <a:rPr lang="en-US" dirty="0"/>
              <a:t>Some data screening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170</TotalTime>
  <Words>47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Introduction to R  and RStudio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5</cp:revision>
  <dcterms:created xsi:type="dcterms:W3CDTF">2022-11-14T17:33:51Z</dcterms:created>
  <dcterms:modified xsi:type="dcterms:W3CDTF">2022-12-05T20:04:28Z</dcterms:modified>
</cp:coreProperties>
</file>