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76" r:id="rId1"/>
    <p:sldMasterId id="2147483668" r:id="rId2"/>
  </p:sldMasterIdLst>
  <p:notesMasterIdLst>
    <p:notesMasterId r:id="rId10"/>
  </p:notesMasterIdLst>
  <p:sldIdLst>
    <p:sldId id="349" r:id="rId3"/>
    <p:sldId id="376" r:id="rId4"/>
    <p:sldId id="345" r:id="rId5"/>
    <p:sldId id="377" r:id="rId6"/>
    <p:sldId id="360" r:id="rId7"/>
    <p:sldId id="380" r:id="rId8"/>
    <p:sldId id="34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931F"/>
    <a:srgbClr val="C13018"/>
    <a:srgbClr val="CC9B00"/>
    <a:srgbClr val="4CC1EF"/>
    <a:srgbClr val="2FF563"/>
    <a:srgbClr val="BF0165"/>
    <a:srgbClr val="EF5FE5"/>
    <a:srgbClr val="007033"/>
    <a:srgbClr val="863D0C"/>
    <a:srgbClr val="F58A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59" autoAdjust="0"/>
    <p:restoredTop sz="70528" autoAdjust="0"/>
  </p:normalViewPr>
  <p:slideViewPr>
    <p:cSldViewPr snapToGrid="0">
      <p:cViewPr>
        <p:scale>
          <a:sx n="109" d="100"/>
          <a:sy n="109" d="100"/>
        </p:scale>
        <p:origin x="1272" y="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4A308E-FEEC-5041-86E8-46DC7A58000A}" type="doc">
      <dgm:prSet loTypeId="urn:microsoft.com/office/officeart/2005/8/layout/cycle3" loCatId="" qsTypeId="urn:microsoft.com/office/officeart/2005/8/quickstyle/simple1" qsCatId="simple" csTypeId="urn:microsoft.com/office/officeart/2005/8/colors/accent1_2" csCatId="accent1" phldr="1"/>
      <dgm:spPr/>
      <dgm:t>
        <a:bodyPr/>
        <a:lstStyle/>
        <a:p>
          <a:endParaRPr lang="en-GB"/>
        </a:p>
      </dgm:t>
    </dgm:pt>
    <dgm:pt modelId="{9BDB2D73-8E64-8245-8703-9A83DD685A93}">
      <dgm:prSet phldrT="[Text]"/>
      <dgm:spPr/>
      <dgm:t>
        <a:bodyPr/>
        <a:lstStyle/>
        <a:p>
          <a:pPr>
            <a:buFont typeface="+mj-lt"/>
            <a:buAutoNum type="arabicPeriod"/>
          </a:pPr>
          <a:r>
            <a:rPr lang="en-GB" b="0" i="0" dirty="0"/>
            <a:t>Training and Predictions on </a:t>
          </a:r>
          <a:r>
            <a:rPr lang="en-GB" b="0" i="0" dirty="0" err="1"/>
            <a:t>Labeled</a:t>
          </a:r>
          <a:r>
            <a:rPr lang="en-GB" b="0" i="0" dirty="0"/>
            <a:t> and </a:t>
          </a:r>
          <a:r>
            <a:rPr lang="en-GB" b="0" i="0" dirty="0" err="1"/>
            <a:t>Unlabeled</a:t>
          </a:r>
          <a:r>
            <a:rPr lang="en-GB" b="0" i="0" dirty="0"/>
            <a:t> Data</a:t>
          </a:r>
        </a:p>
      </dgm:t>
    </dgm:pt>
    <dgm:pt modelId="{322B24A4-A56B-5749-B0C5-40B91C67BFDA}" type="parTrans" cxnId="{48138471-7956-3B4D-B8E7-E5BC96266DA6}">
      <dgm:prSet/>
      <dgm:spPr/>
      <dgm:t>
        <a:bodyPr/>
        <a:lstStyle/>
        <a:p>
          <a:endParaRPr lang="en-GB"/>
        </a:p>
      </dgm:t>
    </dgm:pt>
    <dgm:pt modelId="{5B1E5E5C-8FF7-8F42-BF66-49712D5171E5}" type="sibTrans" cxnId="{48138471-7956-3B4D-B8E7-E5BC96266DA6}">
      <dgm:prSet/>
      <dgm:spPr/>
      <dgm:t>
        <a:bodyPr/>
        <a:lstStyle/>
        <a:p>
          <a:endParaRPr lang="en-GB"/>
        </a:p>
      </dgm:t>
    </dgm:pt>
    <dgm:pt modelId="{9695AF52-AF37-524B-8875-62AF68A2C979}">
      <dgm:prSet phldrT="[Text]"/>
      <dgm:spPr/>
      <dgm:t>
        <a:bodyPr/>
        <a:lstStyle/>
        <a:p>
          <a:pPr>
            <a:buFont typeface="+mj-lt"/>
            <a:buAutoNum type="arabicPeriod"/>
          </a:pPr>
          <a:r>
            <a:rPr lang="en-GB" b="0" i="0" dirty="0"/>
            <a:t>Probabilities for Predicted Labels</a:t>
          </a:r>
        </a:p>
      </dgm:t>
    </dgm:pt>
    <dgm:pt modelId="{4F61258F-109B-8548-90A0-8AA4C85ECAD5}" type="parTrans" cxnId="{6FC9F402-226E-2841-9F53-E33C75FD430F}">
      <dgm:prSet/>
      <dgm:spPr/>
      <dgm:t>
        <a:bodyPr/>
        <a:lstStyle/>
        <a:p>
          <a:endParaRPr lang="en-GB"/>
        </a:p>
      </dgm:t>
    </dgm:pt>
    <dgm:pt modelId="{0B5BADF5-A022-9944-9C8B-95F7858EC754}" type="sibTrans" cxnId="{6FC9F402-226E-2841-9F53-E33C75FD430F}">
      <dgm:prSet/>
      <dgm:spPr/>
      <dgm:t>
        <a:bodyPr/>
        <a:lstStyle/>
        <a:p>
          <a:endParaRPr lang="en-GB"/>
        </a:p>
      </dgm:t>
    </dgm:pt>
    <dgm:pt modelId="{9EBDF077-68D3-924C-AD4D-335E7AE1EC85}">
      <dgm:prSet phldrT="[Text]"/>
      <dgm:spPr/>
      <dgm:t>
        <a:bodyPr/>
        <a:lstStyle/>
        <a:p>
          <a:pPr>
            <a:buFont typeface="+mj-lt"/>
            <a:buAutoNum type="arabicPeriod"/>
          </a:pPr>
          <a:r>
            <a:rPr lang="en-GB" b="0" i="0" dirty="0">
              <a:latin typeface="Comic Sans MS" panose="030F0902030302020204" pitchFamily="66" charset="0"/>
            </a:rPr>
            <a:t>Setting Confidence Threshold</a:t>
          </a:r>
        </a:p>
      </dgm:t>
    </dgm:pt>
    <dgm:pt modelId="{76C15A82-8BAC-8446-BE45-0EC203119B42}" type="parTrans" cxnId="{B35BBF2F-7AF7-DB49-9135-A80A111C63C4}">
      <dgm:prSet/>
      <dgm:spPr/>
      <dgm:t>
        <a:bodyPr/>
        <a:lstStyle/>
        <a:p>
          <a:endParaRPr lang="en-GB"/>
        </a:p>
      </dgm:t>
    </dgm:pt>
    <dgm:pt modelId="{A385C24F-1C19-C744-A76F-4EE7B67A5BC5}" type="sibTrans" cxnId="{B35BBF2F-7AF7-DB49-9135-A80A111C63C4}">
      <dgm:prSet/>
      <dgm:spPr/>
      <dgm:t>
        <a:bodyPr/>
        <a:lstStyle/>
        <a:p>
          <a:endParaRPr lang="en-GB"/>
        </a:p>
      </dgm:t>
    </dgm:pt>
    <dgm:pt modelId="{77DC03ED-8871-964D-BB88-5EBEEDF3D407}">
      <dgm:prSet phldrT="[Text]"/>
      <dgm:spPr/>
      <dgm:t>
        <a:bodyPr/>
        <a:lstStyle/>
        <a:p>
          <a:pPr>
            <a:buFont typeface="+mj-lt"/>
            <a:buAutoNum type="arabicPeriod"/>
          </a:pPr>
          <a:r>
            <a:rPr lang="en-GB" b="0" i="0" dirty="0">
              <a:latin typeface="Comic Sans MS" panose="030F0902030302020204" pitchFamily="66" charset="0"/>
            </a:rPr>
            <a:t>Identifying Confident Predictions</a:t>
          </a:r>
        </a:p>
      </dgm:t>
    </dgm:pt>
    <dgm:pt modelId="{93F94117-ABD0-A44D-9164-7C37DFDD31D3}" type="parTrans" cxnId="{4145D201-FE7D-C24E-B5AC-5F635F97EABA}">
      <dgm:prSet/>
      <dgm:spPr/>
      <dgm:t>
        <a:bodyPr/>
        <a:lstStyle/>
        <a:p>
          <a:endParaRPr lang="en-GB"/>
        </a:p>
      </dgm:t>
    </dgm:pt>
    <dgm:pt modelId="{9E9A2A32-3E35-2B47-B4F4-861570D1AE31}" type="sibTrans" cxnId="{4145D201-FE7D-C24E-B5AC-5F635F97EABA}">
      <dgm:prSet/>
      <dgm:spPr/>
      <dgm:t>
        <a:bodyPr/>
        <a:lstStyle/>
        <a:p>
          <a:endParaRPr lang="en-GB"/>
        </a:p>
      </dgm:t>
    </dgm:pt>
    <dgm:pt modelId="{C57FD88A-845E-A949-B857-6D5F46FC4596}">
      <dgm:prSet phldrT="[Text]"/>
      <dgm:spPr/>
      <dgm:t>
        <a:bodyPr/>
        <a:lstStyle/>
        <a:p>
          <a:pPr>
            <a:buFont typeface="+mj-lt"/>
            <a:buAutoNum type="arabicPeriod"/>
          </a:pPr>
          <a:r>
            <a:rPr lang="en-GB" b="0" i="0" dirty="0">
              <a:latin typeface="Comic Sans MS" panose="030F0902030302020204" pitchFamily="66" charset="0"/>
            </a:rPr>
            <a:t>Adding Confident Predictions to </a:t>
          </a:r>
          <a:r>
            <a:rPr lang="en-GB" b="0" i="0" dirty="0" err="1">
              <a:latin typeface="Comic Sans MS" panose="030F0902030302020204" pitchFamily="66" charset="0"/>
            </a:rPr>
            <a:t>Labeled</a:t>
          </a:r>
          <a:r>
            <a:rPr lang="en-GB" b="0" i="0" dirty="0">
              <a:latin typeface="Comic Sans MS" panose="030F0902030302020204" pitchFamily="66" charset="0"/>
            </a:rPr>
            <a:t> Dataset</a:t>
          </a:r>
        </a:p>
      </dgm:t>
    </dgm:pt>
    <dgm:pt modelId="{EB2C57AB-EBCA-2442-B334-16538BBA7410}" type="parTrans" cxnId="{D740A843-E537-B747-9D6A-5D6A1C5765E6}">
      <dgm:prSet/>
      <dgm:spPr/>
      <dgm:t>
        <a:bodyPr/>
        <a:lstStyle/>
        <a:p>
          <a:endParaRPr lang="en-GB"/>
        </a:p>
      </dgm:t>
    </dgm:pt>
    <dgm:pt modelId="{DA383D03-E59F-5B47-AEF1-AEAAD7D1CB8F}" type="sibTrans" cxnId="{D740A843-E537-B747-9D6A-5D6A1C5765E6}">
      <dgm:prSet/>
      <dgm:spPr/>
      <dgm:t>
        <a:bodyPr/>
        <a:lstStyle/>
        <a:p>
          <a:endParaRPr lang="en-GB"/>
        </a:p>
      </dgm:t>
    </dgm:pt>
    <dgm:pt modelId="{A3FBE15D-30F1-8047-87B3-1850049F3DB8}">
      <dgm:prSet/>
      <dgm:spPr/>
      <dgm:t>
        <a:bodyPr/>
        <a:lstStyle/>
        <a:p>
          <a:pPr rtl="0"/>
          <a:endParaRPr lang="en-GB"/>
        </a:p>
      </dgm:t>
    </dgm:pt>
    <dgm:pt modelId="{1C06B93B-1EAA-4A42-83B5-27DF5F117AAA}" type="parTrans" cxnId="{C1B428C4-B2A8-5A49-997D-D9CE9BB2023E}">
      <dgm:prSet/>
      <dgm:spPr/>
      <dgm:t>
        <a:bodyPr/>
        <a:lstStyle/>
        <a:p>
          <a:endParaRPr lang="en-GB"/>
        </a:p>
      </dgm:t>
    </dgm:pt>
    <dgm:pt modelId="{3B7E76AC-A812-6A45-8170-F483533898B8}" type="sibTrans" cxnId="{C1B428C4-B2A8-5A49-997D-D9CE9BB2023E}">
      <dgm:prSet/>
      <dgm:spPr/>
      <dgm:t>
        <a:bodyPr/>
        <a:lstStyle/>
        <a:p>
          <a:endParaRPr lang="en-GB"/>
        </a:p>
      </dgm:t>
    </dgm:pt>
    <dgm:pt modelId="{BEC968C3-A82E-FD48-8C06-B5B4F05A5490}">
      <dgm:prSet/>
      <dgm:spPr/>
      <dgm:t>
        <a:bodyPr/>
        <a:lstStyle/>
        <a:p>
          <a:endParaRPr lang="en-GB"/>
        </a:p>
      </dgm:t>
    </dgm:pt>
    <dgm:pt modelId="{D7E05BFC-0635-2A45-AC98-8878AAF9C780}" type="parTrans" cxnId="{07A6AF8B-9CA2-6A45-B9B0-7136AE81963F}">
      <dgm:prSet/>
      <dgm:spPr/>
      <dgm:t>
        <a:bodyPr/>
        <a:lstStyle/>
        <a:p>
          <a:endParaRPr lang="en-GB"/>
        </a:p>
      </dgm:t>
    </dgm:pt>
    <dgm:pt modelId="{D1BA1E14-C395-F441-9F5F-78D9ECFB63AE}" type="sibTrans" cxnId="{07A6AF8B-9CA2-6A45-B9B0-7136AE81963F}">
      <dgm:prSet/>
      <dgm:spPr/>
      <dgm:t>
        <a:bodyPr/>
        <a:lstStyle/>
        <a:p>
          <a:endParaRPr lang="en-GB"/>
        </a:p>
      </dgm:t>
    </dgm:pt>
    <dgm:pt modelId="{381B8230-1E87-6948-AF80-25B81C703383}">
      <dgm:prSet/>
      <dgm:spPr/>
      <dgm:t>
        <a:bodyPr/>
        <a:lstStyle/>
        <a:p>
          <a:pPr rtl="0"/>
          <a:endParaRPr lang="en-GB"/>
        </a:p>
      </dgm:t>
    </dgm:pt>
    <dgm:pt modelId="{4F46F4DF-8739-7F4D-A1F3-4AC57F6602C9}" type="parTrans" cxnId="{1AB12DF1-8227-874B-B29D-10A37E787073}">
      <dgm:prSet/>
      <dgm:spPr/>
      <dgm:t>
        <a:bodyPr/>
        <a:lstStyle/>
        <a:p>
          <a:endParaRPr lang="en-GB"/>
        </a:p>
      </dgm:t>
    </dgm:pt>
    <dgm:pt modelId="{072A4B70-808D-2D4A-A75A-D26B86939A1F}" type="sibTrans" cxnId="{1AB12DF1-8227-874B-B29D-10A37E787073}">
      <dgm:prSet/>
      <dgm:spPr/>
      <dgm:t>
        <a:bodyPr/>
        <a:lstStyle/>
        <a:p>
          <a:endParaRPr lang="en-GB"/>
        </a:p>
      </dgm:t>
    </dgm:pt>
    <dgm:pt modelId="{8D81C13B-AB60-1B4F-96F7-B713409DFCCF}" type="pres">
      <dgm:prSet presAssocID="{FD4A308E-FEEC-5041-86E8-46DC7A58000A}" presName="Name0" presStyleCnt="0">
        <dgm:presLayoutVars>
          <dgm:dir/>
          <dgm:resizeHandles val="exact"/>
        </dgm:presLayoutVars>
      </dgm:prSet>
      <dgm:spPr/>
    </dgm:pt>
    <dgm:pt modelId="{C380144D-8812-6946-9EA8-21EC0ACB00E8}" type="pres">
      <dgm:prSet presAssocID="{FD4A308E-FEEC-5041-86E8-46DC7A58000A}" presName="cycle" presStyleCnt="0"/>
      <dgm:spPr/>
    </dgm:pt>
    <dgm:pt modelId="{F2B9D50F-BE03-3F46-A4E5-CB32DA4B5301}" type="pres">
      <dgm:prSet presAssocID="{9BDB2D73-8E64-8245-8703-9A83DD685A93}" presName="nodeFirstNode" presStyleLbl="node1" presStyleIdx="0" presStyleCnt="8" custScaleY="158078" custRadScaleRad="95145" custRadScaleInc="1910">
        <dgm:presLayoutVars>
          <dgm:bulletEnabled val="1"/>
        </dgm:presLayoutVars>
      </dgm:prSet>
      <dgm:spPr/>
    </dgm:pt>
    <dgm:pt modelId="{5AFA2D29-1337-9447-857C-98BB70E22156}" type="pres">
      <dgm:prSet presAssocID="{5B1E5E5C-8FF7-8F42-BF66-49712D5171E5}" presName="sibTransFirstNode" presStyleLbl="bgShp" presStyleIdx="0" presStyleCnt="1"/>
      <dgm:spPr/>
    </dgm:pt>
    <dgm:pt modelId="{89FDFD51-532C-F641-AD5A-0A2385E1538B}" type="pres">
      <dgm:prSet presAssocID="{9695AF52-AF37-524B-8875-62AF68A2C979}" presName="nodeFollowingNodes" presStyleLbl="node1" presStyleIdx="1" presStyleCnt="8">
        <dgm:presLayoutVars>
          <dgm:bulletEnabled val="1"/>
        </dgm:presLayoutVars>
      </dgm:prSet>
      <dgm:spPr/>
    </dgm:pt>
    <dgm:pt modelId="{C6CB2F3A-C7DC-244A-8DB2-FD959A351AB4}" type="pres">
      <dgm:prSet presAssocID="{9EBDF077-68D3-924C-AD4D-335E7AE1EC85}" presName="nodeFollowingNodes" presStyleLbl="node1" presStyleIdx="2" presStyleCnt="8">
        <dgm:presLayoutVars>
          <dgm:bulletEnabled val="1"/>
        </dgm:presLayoutVars>
      </dgm:prSet>
      <dgm:spPr/>
    </dgm:pt>
    <dgm:pt modelId="{FDA7A3F3-36A1-4448-9299-F44AD252986E}" type="pres">
      <dgm:prSet presAssocID="{77DC03ED-8871-964D-BB88-5EBEEDF3D407}" presName="nodeFollowingNodes" presStyleLbl="node1" presStyleIdx="3" presStyleCnt="8">
        <dgm:presLayoutVars>
          <dgm:bulletEnabled val="1"/>
        </dgm:presLayoutVars>
      </dgm:prSet>
      <dgm:spPr/>
    </dgm:pt>
    <dgm:pt modelId="{69F025A1-58D6-1547-87C8-F18ACD800106}" type="pres">
      <dgm:prSet presAssocID="{C57FD88A-845E-A949-B857-6D5F46FC4596}" presName="nodeFollowingNodes" presStyleLbl="node1" presStyleIdx="4" presStyleCnt="8">
        <dgm:presLayoutVars>
          <dgm:bulletEnabled val="1"/>
        </dgm:presLayoutVars>
      </dgm:prSet>
      <dgm:spPr/>
    </dgm:pt>
    <dgm:pt modelId="{DE2487FD-A396-F34D-82B2-EFDAE8205939}" type="pres">
      <dgm:prSet presAssocID="{A3FBE15D-30F1-8047-87B3-1850049F3DB8}" presName="nodeFollowingNodes" presStyleLbl="node1" presStyleIdx="5" presStyleCnt="8">
        <dgm:presLayoutVars>
          <dgm:bulletEnabled val="1"/>
        </dgm:presLayoutVars>
      </dgm:prSet>
      <dgm:spPr/>
    </dgm:pt>
    <dgm:pt modelId="{2177E653-8859-3149-93C6-30AC2B6CAFA4}" type="pres">
      <dgm:prSet presAssocID="{BEC968C3-A82E-FD48-8C06-B5B4F05A5490}" presName="nodeFollowingNodes" presStyleLbl="node1" presStyleIdx="6" presStyleCnt="8">
        <dgm:presLayoutVars>
          <dgm:bulletEnabled val="1"/>
        </dgm:presLayoutVars>
      </dgm:prSet>
      <dgm:spPr/>
    </dgm:pt>
    <dgm:pt modelId="{AE94C8AA-7A71-1243-910C-750C7EA5DA04}" type="pres">
      <dgm:prSet presAssocID="{381B8230-1E87-6948-AF80-25B81C703383}" presName="nodeFollowingNodes" presStyleLbl="node1" presStyleIdx="7" presStyleCnt="8">
        <dgm:presLayoutVars>
          <dgm:bulletEnabled val="1"/>
        </dgm:presLayoutVars>
      </dgm:prSet>
      <dgm:spPr/>
    </dgm:pt>
  </dgm:ptLst>
  <dgm:cxnLst>
    <dgm:cxn modelId="{4145D201-FE7D-C24E-B5AC-5F635F97EABA}" srcId="{FD4A308E-FEEC-5041-86E8-46DC7A58000A}" destId="{77DC03ED-8871-964D-BB88-5EBEEDF3D407}" srcOrd="3" destOrd="0" parTransId="{93F94117-ABD0-A44D-9164-7C37DFDD31D3}" sibTransId="{9E9A2A32-3E35-2B47-B4F4-861570D1AE31}"/>
    <dgm:cxn modelId="{6FC9F402-226E-2841-9F53-E33C75FD430F}" srcId="{FD4A308E-FEEC-5041-86E8-46DC7A58000A}" destId="{9695AF52-AF37-524B-8875-62AF68A2C979}" srcOrd="1" destOrd="0" parTransId="{4F61258F-109B-8548-90A0-8AA4C85ECAD5}" sibTransId="{0B5BADF5-A022-9944-9C8B-95F7858EC754}"/>
    <dgm:cxn modelId="{787A4210-84F6-A148-9ED3-770F1F09A334}" type="presOf" srcId="{9EBDF077-68D3-924C-AD4D-335E7AE1EC85}" destId="{C6CB2F3A-C7DC-244A-8DB2-FD959A351AB4}" srcOrd="0" destOrd="0" presId="urn:microsoft.com/office/officeart/2005/8/layout/cycle3"/>
    <dgm:cxn modelId="{B35BBF2F-7AF7-DB49-9135-A80A111C63C4}" srcId="{FD4A308E-FEEC-5041-86E8-46DC7A58000A}" destId="{9EBDF077-68D3-924C-AD4D-335E7AE1EC85}" srcOrd="2" destOrd="0" parTransId="{76C15A82-8BAC-8446-BE45-0EC203119B42}" sibTransId="{A385C24F-1C19-C744-A76F-4EE7B67A5BC5}"/>
    <dgm:cxn modelId="{D740A843-E537-B747-9D6A-5D6A1C5765E6}" srcId="{FD4A308E-FEEC-5041-86E8-46DC7A58000A}" destId="{C57FD88A-845E-A949-B857-6D5F46FC4596}" srcOrd="4" destOrd="0" parTransId="{EB2C57AB-EBCA-2442-B334-16538BBA7410}" sibTransId="{DA383D03-E59F-5B47-AEF1-AEAAD7D1CB8F}"/>
    <dgm:cxn modelId="{34DF0361-7F79-4842-B964-10439B45EE72}" type="presOf" srcId="{A3FBE15D-30F1-8047-87B3-1850049F3DB8}" destId="{DE2487FD-A396-F34D-82B2-EFDAE8205939}" srcOrd="0" destOrd="0" presId="urn:microsoft.com/office/officeart/2005/8/layout/cycle3"/>
    <dgm:cxn modelId="{CB47F26D-C8D2-4A4B-A1DA-B1119B34416F}" type="presOf" srcId="{77DC03ED-8871-964D-BB88-5EBEEDF3D407}" destId="{FDA7A3F3-36A1-4448-9299-F44AD252986E}" srcOrd="0" destOrd="0" presId="urn:microsoft.com/office/officeart/2005/8/layout/cycle3"/>
    <dgm:cxn modelId="{48138471-7956-3B4D-B8E7-E5BC96266DA6}" srcId="{FD4A308E-FEEC-5041-86E8-46DC7A58000A}" destId="{9BDB2D73-8E64-8245-8703-9A83DD685A93}" srcOrd="0" destOrd="0" parTransId="{322B24A4-A56B-5749-B0C5-40B91C67BFDA}" sibTransId="{5B1E5E5C-8FF7-8F42-BF66-49712D5171E5}"/>
    <dgm:cxn modelId="{3D686B7A-5278-1F4B-A7B2-CFEA8CD02C80}" type="presOf" srcId="{FD4A308E-FEEC-5041-86E8-46DC7A58000A}" destId="{8D81C13B-AB60-1B4F-96F7-B713409DFCCF}" srcOrd="0" destOrd="0" presId="urn:microsoft.com/office/officeart/2005/8/layout/cycle3"/>
    <dgm:cxn modelId="{8A947588-B691-AF43-896A-E7FC3011D3CA}" type="presOf" srcId="{C57FD88A-845E-A949-B857-6D5F46FC4596}" destId="{69F025A1-58D6-1547-87C8-F18ACD800106}" srcOrd="0" destOrd="0" presId="urn:microsoft.com/office/officeart/2005/8/layout/cycle3"/>
    <dgm:cxn modelId="{12988A8A-B577-CD47-AD7B-0BDF2C6686EC}" type="presOf" srcId="{9BDB2D73-8E64-8245-8703-9A83DD685A93}" destId="{F2B9D50F-BE03-3F46-A4E5-CB32DA4B5301}" srcOrd="0" destOrd="0" presId="urn:microsoft.com/office/officeart/2005/8/layout/cycle3"/>
    <dgm:cxn modelId="{07A6AF8B-9CA2-6A45-B9B0-7136AE81963F}" srcId="{FD4A308E-FEEC-5041-86E8-46DC7A58000A}" destId="{BEC968C3-A82E-FD48-8C06-B5B4F05A5490}" srcOrd="6" destOrd="0" parTransId="{D7E05BFC-0635-2A45-AC98-8878AAF9C780}" sibTransId="{D1BA1E14-C395-F441-9F5F-78D9ECFB63AE}"/>
    <dgm:cxn modelId="{E5A2CBB0-2A10-6743-9EF0-EB3FDDD850B6}" type="presOf" srcId="{BEC968C3-A82E-FD48-8C06-B5B4F05A5490}" destId="{2177E653-8859-3149-93C6-30AC2B6CAFA4}" srcOrd="0" destOrd="0" presId="urn:microsoft.com/office/officeart/2005/8/layout/cycle3"/>
    <dgm:cxn modelId="{C1B428C4-B2A8-5A49-997D-D9CE9BB2023E}" srcId="{FD4A308E-FEEC-5041-86E8-46DC7A58000A}" destId="{A3FBE15D-30F1-8047-87B3-1850049F3DB8}" srcOrd="5" destOrd="0" parTransId="{1C06B93B-1EAA-4A42-83B5-27DF5F117AAA}" sibTransId="{3B7E76AC-A812-6A45-8170-F483533898B8}"/>
    <dgm:cxn modelId="{93AB87D7-A3F5-3146-A2AD-E0A5004680E7}" type="presOf" srcId="{9695AF52-AF37-524B-8875-62AF68A2C979}" destId="{89FDFD51-532C-F641-AD5A-0A2385E1538B}" srcOrd="0" destOrd="0" presId="urn:microsoft.com/office/officeart/2005/8/layout/cycle3"/>
    <dgm:cxn modelId="{FAC350EF-EE9E-1446-9715-F2C13B321B03}" type="presOf" srcId="{381B8230-1E87-6948-AF80-25B81C703383}" destId="{AE94C8AA-7A71-1243-910C-750C7EA5DA04}" srcOrd="0" destOrd="0" presId="urn:microsoft.com/office/officeart/2005/8/layout/cycle3"/>
    <dgm:cxn modelId="{1AB12DF1-8227-874B-B29D-10A37E787073}" srcId="{FD4A308E-FEEC-5041-86E8-46DC7A58000A}" destId="{381B8230-1E87-6948-AF80-25B81C703383}" srcOrd="7" destOrd="0" parTransId="{4F46F4DF-8739-7F4D-A1F3-4AC57F6602C9}" sibTransId="{072A4B70-808D-2D4A-A75A-D26B86939A1F}"/>
    <dgm:cxn modelId="{A83FC0F6-AF09-5047-9934-6E1EF914D231}" type="presOf" srcId="{5B1E5E5C-8FF7-8F42-BF66-49712D5171E5}" destId="{5AFA2D29-1337-9447-857C-98BB70E22156}" srcOrd="0" destOrd="0" presId="urn:microsoft.com/office/officeart/2005/8/layout/cycle3"/>
    <dgm:cxn modelId="{9EDC952B-8360-E44E-843E-26D17CDFCFCD}" type="presParOf" srcId="{8D81C13B-AB60-1B4F-96F7-B713409DFCCF}" destId="{C380144D-8812-6946-9EA8-21EC0ACB00E8}" srcOrd="0" destOrd="0" presId="urn:microsoft.com/office/officeart/2005/8/layout/cycle3"/>
    <dgm:cxn modelId="{141AC49B-AD44-964F-AB99-19F679BE8904}" type="presParOf" srcId="{C380144D-8812-6946-9EA8-21EC0ACB00E8}" destId="{F2B9D50F-BE03-3F46-A4E5-CB32DA4B5301}" srcOrd="0" destOrd="0" presId="urn:microsoft.com/office/officeart/2005/8/layout/cycle3"/>
    <dgm:cxn modelId="{6F071A72-BBBB-0045-9395-79966BB2C9A1}" type="presParOf" srcId="{C380144D-8812-6946-9EA8-21EC0ACB00E8}" destId="{5AFA2D29-1337-9447-857C-98BB70E22156}" srcOrd="1" destOrd="0" presId="urn:microsoft.com/office/officeart/2005/8/layout/cycle3"/>
    <dgm:cxn modelId="{BE4460D3-6E2D-DA48-AF5A-81A5FF4DD62E}" type="presParOf" srcId="{C380144D-8812-6946-9EA8-21EC0ACB00E8}" destId="{89FDFD51-532C-F641-AD5A-0A2385E1538B}" srcOrd="2" destOrd="0" presId="urn:microsoft.com/office/officeart/2005/8/layout/cycle3"/>
    <dgm:cxn modelId="{A380271C-8502-3C40-BFF4-61B720CAE5DB}" type="presParOf" srcId="{C380144D-8812-6946-9EA8-21EC0ACB00E8}" destId="{C6CB2F3A-C7DC-244A-8DB2-FD959A351AB4}" srcOrd="3" destOrd="0" presId="urn:microsoft.com/office/officeart/2005/8/layout/cycle3"/>
    <dgm:cxn modelId="{C6FBCBC4-9B6E-1041-963A-0365AEBABE65}" type="presParOf" srcId="{C380144D-8812-6946-9EA8-21EC0ACB00E8}" destId="{FDA7A3F3-36A1-4448-9299-F44AD252986E}" srcOrd="4" destOrd="0" presId="urn:microsoft.com/office/officeart/2005/8/layout/cycle3"/>
    <dgm:cxn modelId="{E5A60BC1-B611-B345-95A6-47024CBE9EDC}" type="presParOf" srcId="{C380144D-8812-6946-9EA8-21EC0ACB00E8}" destId="{69F025A1-58D6-1547-87C8-F18ACD800106}" srcOrd="5" destOrd="0" presId="urn:microsoft.com/office/officeart/2005/8/layout/cycle3"/>
    <dgm:cxn modelId="{24768C80-18C7-374A-A7E4-B5E24424637B}" type="presParOf" srcId="{C380144D-8812-6946-9EA8-21EC0ACB00E8}" destId="{DE2487FD-A396-F34D-82B2-EFDAE8205939}" srcOrd="6" destOrd="0" presId="urn:microsoft.com/office/officeart/2005/8/layout/cycle3"/>
    <dgm:cxn modelId="{81717145-735D-9C4C-A0B1-477C68556DBD}" type="presParOf" srcId="{C380144D-8812-6946-9EA8-21EC0ACB00E8}" destId="{2177E653-8859-3149-93C6-30AC2B6CAFA4}" srcOrd="7" destOrd="0" presId="urn:microsoft.com/office/officeart/2005/8/layout/cycle3"/>
    <dgm:cxn modelId="{529EEF15-E397-C54A-B4F2-BEFBCC53F7FD}" type="presParOf" srcId="{C380144D-8812-6946-9EA8-21EC0ACB00E8}" destId="{AE94C8AA-7A71-1243-910C-750C7EA5DA04}" srcOrd="8" destOrd="0" presId="urn:microsoft.com/office/officeart/2005/8/layout/cycle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FA2D29-1337-9447-857C-98BB70E22156}">
      <dsp:nvSpPr>
        <dsp:cNvPr id="0" name=""/>
        <dsp:cNvSpPr/>
      </dsp:nvSpPr>
      <dsp:spPr>
        <a:xfrm>
          <a:off x="866609" y="155507"/>
          <a:ext cx="4834186" cy="4834186"/>
        </a:xfrm>
        <a:prstGeom prst="circularArrow">
          <a:avLst>
            <a:gd name="adj1" fmla="val 5544"/>
            <a:gd name="adj2" fmla="val 330680"/>
            <a:gd name="adj3" fmla="val 14658157"/>
            <a:gd name="adj4" fmla="val 16869187"/>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B9D50F-BE03-3F46-A4E5-CB32DA4B5301}">
      <dsp:nvSpPr>
        <dsp:cNvPr id="0" name=""/>
        <dsp:cNvSpPr/>
      </dsp:nvSpPr>
      <dsp:spPr>
        <a:xfrm>
          <a:off x="2607697" y="3710"/>
          <a:ext cx="1352010" cy="10686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Font typeface="+mj-lt"/>
            <a:buNone/>
          </a:pPr>
          <a:r>
            <a:rPr lang="en-GB" sz="1000" b="0" i="0" kern="1200" dirty="0"/>
            <a:t>Training and Predictions on </a:t>
          </a:r>
          <a:r>
            <a:rPr lang="en-GB" sz="1000" b="0" i="0" kern="1200" dirty="0" err="1"/>
            <a:t>Labeled</a:t>
          </a:r>
          <a:r>
            <a:rPr lang="en-GB" sz="1000" b="0" i="0" kern="1200" dirty="0"/>
            <a:t> and </a:t>
          </a:r>
          <a:r>
            <a:rPr lang="en-GB" sz="1000" b="0" i="0" kern="1200" dirty="0" err="1"/>
            <a:t>Unlabeled</a:t>
          </a:r>
          <a:r>
            <a:rPr lang="en-GB" sz="1000" b="0" i="0" kern="1200" dirty="0"/>
            <a:t> Data</a:t>
          </a:r>
        </a:p>
      </dsp:txBody>
      <dsp:txXfrm>
        <a:off x="2659862" y="55875"/>
        <a:ext cx="1247680" cy="964285"/>
      </dsp:txXfrm>
    </dsp:sp>
    <dsp:sp modelId="{89FDFD51-532C-F641-AD5A-0A2385E1538B}">
      <dsp:nvSpPr>
        <dsp:cNvPr id="0" name=""/>
        <dsp:cNvSpPr/>
      </dsp:nvSpPr>
      <dsp:spPr>
        <a:xfrm>
          <a:off x="4039236" y="703552"/>
          <a:ext cx="1352010" cy="6760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Font typeface="+mj-lt"/>
            <a:buNone/>
          </a:pPr>
          <a:r>
            <a:rPr lang="en-GB" sz="1000" b="0" i="0" kern="1200" dirty="0"/>
            <a:t>Probabilities for Predicted Labels</a:t>
          </a:r>
        </a:p>
      </dsp:txBody>
      <dsp:txXfrm>
        <a:off x="4072236" y="736552"/>
        <a:ext cx="1286010" cy="610005"/>
      </dsp:txXfrm>
    </dsp:sp>
    <dsp:sp modelId="{C6CB2F3A-C7DC-244A-8DB2-FD959A351AB4}">
      <dsp:nvSpPr>
        <dsp:cNvPr id="0" name=""/>
        <dsp:cNvSpPr/>
      </dsp:nvSpPr>
      <dsp:spPr>
        <a:xfrm>
          <a:off x="4643031" y="2161243"/>
          <a:ext cx="1352010" cy="6760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Font typeface="+mj-lt"/>
            <a:buNone/>
          </a:pPr>
          <a:r>
            <a:rPr lang="en-GB" sz="1000" b="0" i="0" kern="1200" dirty="0">
              <a:latin typeface="Comic Sans MS" panose="030F0902030302020204" pitchFamily="66" charset="0"/>
            </a:rPr>
            <a:t>Setting Confidence Threshold</a:t>
          </a:r>
        </a:p>
      </dsp:txBody>
      <dsp:txXfrm>
        <a:off x="4676031" y="2194243"/>
        <a:ext cx="1286010" cy="610005"/>
      </dsp:txXfrm>
    </dsp:sp>
    <dsp:sp modelId="{FDA7A3F3-36A1-4448-9299-F44AD252986E}">
      <dsp:nvSpPr>
        <dsp:cNvPr id="0" name=""/>
        <dsp:cNvSpPr/>
      </dsp:nvSpPr>
      <dsp:spPr>
        <a:xfrm>
          <a:off x="4039236" y="3618934"/>
          <a:ext cx="1352010" cy="6760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Font typeface="+mj-lt"/>
            <a:buNone/>
          </a:pPr>
          <a:r>
            <a:rPr lang="en-GB" sz="1000" b="0" i="0" kern="1200" dirty="0">
              <a:latin typeface="Comic Sans MS" panose="030F0902030302020204" pitchFamily="66" charset="0"/>
            </a:rPr>
            <a:t>Identifying Confident Predictions</a:t>
          </a:r>
        </a:p>
      </dsp:txBody>
      <dsp:txXfrm>
        <a:off x="4072236" y="3651934"/>
        <a:ext cx="1286010" cy="610005"/>
      </dsp:txXfrm>
    </dsp:sp>
    <dsp:sp modelId="{69F025A1-58D6-1547-87C8-F18ACD800106}">
      <dsp:nvSpPr>
        <dsp:cNvPr id="0" name=""/>
        <dsp:cNvSpPr/>
      </dsp:nvSpPr>
      <dsp:spPr>
        <a:xfrm>
          <a:off x="2581544" y="4222730"/>
          <a:ext cx="1352010" cy="6760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Font typeface="+mj-lt"/>
            <a:buNone/>
          </a:pPr>
          <a:r>
            <a:rPr lang="en-GB" sz="1000" b="0" i="0" kern="1200" dirty="0">
              <a:latin typeface="Comic Sans MS" panose="030F0902030302020204" pitchFamily="66" charset="0"/>
            </a:rPr>
            <a:t>Adding Confident Predictions to </a:t>
          </a:r>
          <a:r>
            <a:rPr lang="en-GB" sz="1000" b="0" i="0" kern="1200" dirty="0" err="1">
              <a:latin typeface="Comic Sans MS" panose="030F0902030302020204" pitchFamily="66" charset="0"/>
            </a:rPr>
            <a:t>Labeled</a:t>
          </a:r>
          <a:r>
            <a:rPr lang="en-GB" sz="1000" b="0" i="0" kern="1200" dirty="0">
              <a:latin typeface="Comic Sans MS" panose="030F0902030302020204" pitchFamily="66" charset="0"/>
            </a:rPr>
            <a:t> Dataset</a:t>
          </a:r>
        </a:p>
      </dsp:txBody>
      <dsp:txXfrm>
        <a:off x="2614544" y="4255730"/>
        <a:ext cx="1286010" cy="610005"/>
      </dsp:txXfrm>
    </dsp:sp>
    <dsp:sp modelId="{DE2487FD-A396-F34D-82B2-EFDAE8205939}">
      <dsp:nvSpPr>
        <dsp:cNvPr id="0" name=""/>
        <dsp:cNvSpPr/>
      </dsp:nvSpPr>
      <dsp:spPr>
        <a:xfrm>
          <a:off x="1123853" y="3618934"/>
          <a:ext cx="1352010" cy="6760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endParaRPr lang="en-GB" sz="1000" kern="1200"/>
        </a:p>
      </dsp:txBody>
      <dsp:txXfrm>
        <a:off x="1156853" y="3651934"/>
        <a:ext cx="1286010" cy="610005"/>
      </dsp:txXfrm>
    </dsp:sp>
    <dsp:sp modelId="{2177E653-8859-3149-93C6-30AC2B6CAFA4}">
      <dsp:nvSpPr>
        <dsp:cNvPr id="0" name=""/>
        <dsp:cNvSpPr/>
      </dsp:nvSpPr>
      <dsp:spPr>
        <a:xfrm>
          <a:off x="520057" y="2161243"/>
          <a:ext cx="1352010" cy="6760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endParaRPr lang="en-GB" sz="1000" kern="1200"/>
        </a:p>
      </dsp:txBody>
      <dsp:txXfrm>
        <a:off x="553057" y="2194243"/>
        <a:ext cx="1286010" cy="610005"/>
      </dsp:txXfrm>
    </dsp:sp>
    <dsp:sp modelId="{AE94C8AA-7A71-1243-910C-750C7EA5DA04}">
      <dsp:nvSpPr>
        <dsp:cNvPr id="0" name=""/>
        <dsp:cNvSpPr/>
      </dsp:nvSpPr>
      <dsp:spPr>
        <a:xfrm>
          <a:off x="1123853" y="703552"/>
          <a:ext cx="1352010" cy="6760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endParaRPr lang="en-GB" sz="1000" kern="1200"/>
        </a:p>
      </dsp:txBody>
      <dsp:txXfrm>
        <a:off x="1156853" y="736552"/>
        <a:ext cx="1286010" cy="610005"/>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F5E78B-FE7C-474B-AC91-ABC1B62969E2}" type="datetimeFigureOut">
              <a:rPr lang="en-US" smtClean="0"/>
              <a:t>6/19/23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50B4EB-D9F6-4F2F-973A-15D71B3F5057}" type="slidenum">
              <a:rPr lang="en-US" smtClean="0"/>
              <a:t>‹#›</a:t>
            </a:fld>
            <a:endParaRPr lang="en-US"/>
          </a:p>
        </p:txBody>
      </p:sp>
    </p:spTree>
    <p:extLst>
      <p:ext uri="{BB962C8B-B14F-4D97-AF65-F5344CB8AC3E}">
        <p14:creationId xmlns:p14="http://schemas.microsoft.com/office/powerpoint/2010/main" val="406278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1</a:t>
            </a:fld>
            <a:endParaRPr lang="en-US"/>
          </a:p>
        </p:txBody>
      </p:sp>
    </p:spTree>
    <p:extLst>
      <p:ext uri="{BB962C8B-B14F-4D97-AF65-F5344CB8AC3E}">
        <p14:creationId xmlns:p14="http://schemas.microsoft.com/office/powerpoint/2010/main" val="483677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dirty="0">
                <a:latin typeface="Comic Sans MS" panose="030F0702030302020204" pitchFamily="66" charset="0"/>
                <a:ea typeface="+mj-ea"/>
                <a:cs typeface="Arshia" panose="00000400000000000000" pitchFamily="2" charset="-78"/>
              </a:rPr>
              <a:t>-The Adult Census Income dataset analyzes factors contributing to income levels in the adult population.</a:t>
            </a:r>
          </a:p>
          <a:p>
            <a:pPr algn="just"/>
            <a:r>
              <a:rPr lang="en-US" sz="1200" dirty="0">
                <a:latin typeface="Comic Sans MS" panose="030F0702030302020204" pitchFamily="66" charset="0"/>
                <a:ea typeface="+mj-ea"/>
                <a:cs typeface="Arshia" panose="00000400000000000000" pitchFamily="2" charset="-78"/>
              </a:rPr>
              <a:t>-Predicting whether an individual earns more than $50,000 per year is important for understanding income inequality and developing economic empowerment strategies.</a:t>
            </a:r>
          </a:p>
          <a:p>
            <a:pPr algn="just"/>
            <a:r>
              <a:rPr lang="en-US" sz="1200" dirty="0">
                <a:latin typeface="Comic Sans MS" panose="030F0702030302020204" pitchFamily="66" charset="0"/>
                <a:ea typeface="+mj-ea"/>
                <a:cs typeface="Arshia" panose="00000400000000000000" pitchFamily="2" charset="-78"/>
              </a:rPr>
              <a:t>-The dataset helps explore the relationship between demographic factors and income levels, providing insights into socioeconomic dynamics and challenges faced by different groups.</a:t>
            </a:r>
          </a:p>
          <a:p>
            <a:pPr algn="just"/>
            <a:r>
              <a:rPr lang="en-US" sz="1200" dirty="0">
                <a:latin typeface="Comic Sans MS" panose="030F0702030302020204" pitchFamily="66" charset="0"/>
                <a:ea typeface="+mj-ea"/>
                <a:cs typeface="Arshia" panose="00000400000000000000" pitchFamily="2" charset="-78"/>
              </a:rPr>
              <a:t>Challenges: </a:t>
            </a:r>
          </a:p>
          <a:p>
            <a:pPr algn="l">
              <a:buFont typeface="Arial" panose="020B0604020202020204" pitchFamily="34" charset="0"/>
              <a:buChar char="•"/>
            </a:pPr>
            <a:r>
              <a:rPr lang="en-US" b="0" i="0" dirty="0">
                <a:solidFill>
                  <a:srgbClr val="374151"/>
                </a:solidFill>
                <a:effectLst/>
                <a:latin typeface="Söhne"/>
              </a:rPr>
              <a:t>Handling missing values: Addressing missing data using appropriate techniques.</a:t>
            </a:r>
          </a:p>
          <a:p>
            <a:pPr algn="l">
              <a:buFont typeface="Arial" panose="020B0604020202020204" pitchFamily="34" charset="0"/>
              <a:buChar char="•"/>
            </a:pPr>
            <a:r>
              <a:rPr lang="en-US" b="0" i="0" dirty="0">
                <a:solidFill>
                  <a:srgbClr val="374151"/>
                </a:solidFill>
                <a:effectLst/>
                <a:latin typeface="Söhne"/>
              </a:rPr>
              <a:t>Dealing with class imbalance: Handling imbalanced income classes through oversampling or </a:t>
            </a:r>
            <a:r>
              <a:rPr lang="en-US" b="0" i="0" dirty="0" err="1">
                <a:solidFill>
                  <a:srgbClr val="374151"/>
                </a:solidFill>
                <a:effectLst/>
                <a:latin typeface="Söhne"/>
              </a:rPr>
              <a:t>undersampling</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Feature engineering: Extracting meaningful information and selecting relevant features for predicting income levels.</a:t>
            </a:r>
          </a:p>
          <a:p>
            <a:pPr algn="l">
              <a:buFont typeface="Arial" panose="020B0604020202020204" pitchFamily="34" charset="0"/>
              <a:buChar char="•"/>
            </a:pPr>
            <a:r>
              <a:rPr lang="en-US" b="0" i="0" dirty="0">
                <a:solidFill>
                  <a:srgbClr val="374151"/>
                </a:solidFill>
                <a:effectLst/>
                <a:latin typeface="Söhne"/>
              </a:rPr>
              <a:t>Interpreting and explaining results: Providing insights into income disparities and potential intervention strategies.</a:t>
            </a:r>
          </a:p>
          <a:p>
            <a:pPr algn="just"/>
            <a:endParaRPr lang="en-US" sz="1200" dirty="0">
              <a:latin typeface="Comic Sans MS" panose="030F0702030302020204" pitchFamily="66" charset="0"/>
              <a:ea typeface="+mj-ea"/>
              <a:cs typeface="Arshia" panose="00000400000000000000" pitchFamily="2" charset="-78"/>
            </a:endParaRPr>
          </a:p>
          <a:p>
            <a:pPr algn="just"/>
            <a:endParaRPr lang="en-US" sz="1200" dirty="0">
              <a:latin typeface="Comic Sans MS" panose="030F0702030302020204" pitchFamily="66" charset="0"/>
              <a:ea typeface="+mj-ea"/>
              <a:cs typeface="Arshia" panose="00000400000000000000" pitchFamily="2" charset="-78"/>
            </a:endParaRPr>
          </a:p>
          <a:p>
            <a:r>
              <a:rPr lang="en-US" dirty="0"/>
              <a:t>© Copyright </a:t>
            </a:r>
            <a:r>
              <a:rPr lang="en-US" b="1" dirty="0"/>
              <a:t>PresentationGO.com</a:t>
            </a:r>
            <a:r>
              <a:rPr lang="en-US" dirty="0"/>
              <a:t> –The free PowerPoint and Google Slides template library</a:t>
            </a:r>
          </a:p>
          <a:p>
            <a:endParaRPr lang="en-US" dirty="0"/>
          </a:p>
        </p:txBody>
      </p:sp>
      <p:sp>
        <p:nvSpPr>
          <p:cNvPr id="4" name="Slide Number Placeholder 3"/>
          <p:cNvSpPr>
            <a:spLocks noGrp="1"/>
          </p:cNvSpPr>
          <p:nvPr>
            <p:ph type="sldNum" sz="quarter" idx="5"/>
          </p:nvPr>
        </p:nvSpPr>
        <p:spPr/>
        <p:txBody>
          <a:bodyPr/>
          <a:lstStyle/>
          <a:p>
            <a:fld id="{0A50B4EB-D9F6-4F2F-973A-15D71B3F5057}" type="slidenum">
              <a:rPr lang="en-US" smtClean="0"/>
              <a:t>2</a:t>
            </a:fld>
            <a:endParaRPr lang="en-US"/>
          </a:p>
        </p:txBody>
      </p:sp>
    </p:spTree>
    <p:extLst>
      <p:ext uri="{BB962C8B-B14F-4D97-AF65-F5344CB8AC3E}">
        <p14:creationId xmlns:p14="http://schemas.microsoft.com/office/powerpoint/2010/main" val="3628734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b="0" i="0" dirty="0">
              <a:solidFill>
                <a:srgbClr val="008000"/>
              </a:solidFill>
              <a:effectLst/>
              <a:latin typeface="Courier New" panose="02070309020205020404" pitchFamily="49" charset="0"/>
            </a:endParaRPr>
          </a:p>
          <a:p>
            <a:pPr algn="l">
              <a:buFont typeface="Arial" panose="020B0604020202020204" pitchFamily="34" charset="0"/>
              <a:buChar char="•"/>
            </a:pPr>
            <a:r>
              <a:rPr lang="en-US" b="0" i="0" dirty="0">
                <a:solidFill>
                  <a:srgbClr val="374151"/>
                </a:solidFill>
                <a:effectLst/>
                <a:latin typeface="Söhne"/>
              </a:rPr>
              <a:t>The Adult Census Income dataset obtained from Kaggle consists of 48,842 instances and 15 attributes.</a:t>
            </a:r>
          </a:p>
          <a:p>
            <a:pPr algn="l">
              <a:buFont typeface="Arial" panose="020B0604020202020204" pitchFamily="34" charset="0"/>
              <a:buChar char="•"/>
            </a:pPr>
            <a:r>
              <a:rPr lang="en-US" b="0" i="0" dirty="0">
                <a:solidFill>
                  <a:srgbClr val="374151"/>
                </a:solidFill>
                <a:effectLst/>
                <a:latin typeface="Söhne"/>
              </a:rPr>
              <a:t>The target variable indicates income level (&lt;=50K or &gt;50K).</a:t>
            </a:r>
          </a:p>
          <a:p>
            <a:pPr algn="l">
              <a:buFont typeface="Arial" panose="020B0604020202020204" pitchFamily="34" charset="0"/>
              <a:buChar char="•"/>
            </a:pPr>
            <a:r>
              <a:rPr lang="en-US" b="0" i="0" dirty="0">
                <a:solidFill>
                  <a:srgbClr val="374151"/>
                </a:solidFill>
                <a:effectLst/>
                <a:latin typeface="Söhne"/>
              </a:rPr>
              <a:t>Features include demographic information, work-related factors, and socioeconomic characteristics of individuals in the United States.</a:t>
            </a:r>
          </a:p>
          <a:p>
            <a:pPr algn="l"/>
            <a:r>
              <a:rPr lang="en-US" sz="1800" b="0" i="0" u="none" strike="noStrike" baseline="0" dirty="0">
                <a:latin typeface="LinLibertineT"/>
              </a:rPr>
              <a:t>the "</a:t>
            </a:r>
            <a:r>
              <a:rPr lang="en-US" sz="1800" b="0" i="0" u="none" strike="noStrike" baseline="0" dirty="0" err="1">
                <a:latin typeface="LinLibertineT"/>
              </a:rPr>
              <a:t>fnlwgt</a:t>
            </a:r>
            <a:r>
              <a:rPr lang="en-US" sz="1800" b="0" i="0" u="none" strike="noStrike" baseline="0" dirty="0">
                <a:latin typeface="LinLibertineT"/>
              </a:rPr>
              <a:t>" feature represents the final weight assigned to each observation in the census data. This weight is applied to ensure that the sample accurately represents the population and is a critical component in producing unbiased estimates.</a:t>
            </a:r>
          </a:p>
          <a:p>
            <a:pPr algn="l"/>
            <a:r>
              <a:rPr lang="en-US" sz="1800" b="0" i="0" u="none" strike="noStrike" baseline="0" dirty="0">
                <a:latin typeface="LinLibertineT"/>
              </a:rPr>
              <a:t>Furthermore, the features "</a:t>
            </a:r>
            <a:r>
              <a:rPr lang="en-US" sz="1800" b="0" i="0" u="none" strike="noStrike" baseline="0" dirty="0" err="1">
                <a:latin typeface="LinLibertineT"/>
              </a:rPr>
              <a:t>capital.gain</a:t>
            </a:r>
            <a:r>
              <a:rPr lang="en-US" sz="1800" b="0" i="0" u="none" strike="noStrike" baseline="0" dirty="0">
                <a:latin typeface="LinLibertineT"/>
              </a:rPr>
              <a:t>" and "</a:t>
            </a:r>
            <a:r>
              <a:rPr lang="en-US" sz="1800" b="0" i="0" u="none" strike="noStrike" baseline="0" dirty="0" err="1">
                <a:latin typeface="LinLibertineT"/>
              </a:rPr>
              <a:t>capital.loss</a:t>
            </a:r>
            <a:r>
              <a:rPr lang="en-US" sz="1800" b="0" i="0" u="none" strike="noStrike" baseline="0" dirty="0">
                <a:latin typeface="LinLibertineT"/>
              </a:rPr>
              <a:t>" capture the financial gains and losses, respectively, that individuals have experienced. These features provide insights into the economic activities and investments made by individuals, which can significantly influence their overall income levels.</a:t>
            </a:r>
          </a:p>
          <a:p>
            <a:pPr algn="l"/>
            <a:endParaRPr lang="en-US" b="0" i="0" dirty="0">
              <a:solidFill>
                <a:srgbClr val="008000"/>
              </a:solidFill>
              <a:effectLst/>
              <a:latin typeface="Courier New" panose="02070309020205020404" pitchFamily="49" charset="0"/>
            </a:endParaRPr>
          </a:p>
          <a:p>
            <a:pPr algn="just"/>
            <a:r>
              <a:rPr lang="en-US" b="0" i="0" dirty="0">
                <a:solidFill>
                  <a:srgbClr val="008000"/>
                </a:solidFill>
                <a:effectLst/>
                <a:latin typeface="Courier New" panose="02070309020205020404" pitchFamily="49" charset="0"/>
              </a:rPr>
              <a:t>Here is Visualization some numerical features of the dataset using histograms to analyze the distribution of those features in the dataset.</a:t>
            </a:r>
          </a:p>
          <a:p>
            <a:pPr algn="just"/>
            <a:endParaRPr lang="en-US" b="0" i="0" dirty="0">
              <a:solidFill>
                <a:srgbClr val="008000"/>
              </a:solidFill>
              <a:effectLst/>
              <a:latin typeface="Courier New" panose="02070309020205020404" pitchFamily="49" charset="0"/>
            </a:endParaRPr>
          </a:p>
          <a:p>
            <a:r>
              <a:rPr lang="en-US" dirty="0"/>
              <a:t>© Copyright </a:t>
            </a:r>
            <a:r>
              <a:rPr lang="en-US" b="1" dirty="0"/>
              <a:t>PresentationGO.com</a:t>
            </a:r>
            <a:r>
              <a:rPr lang="en-US" dirty="0"/>
              <a:t>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3</a:t>
            </a:fld>
            <a:endParaRPr lang="en-US"/>
          </a:p>
        </p:txBody>
      </p:sp>
    </p:spTree>
    <p:extLst>
      <p:ext uri="{BB962C8B-B14F-4D97-AF65-F5344CB8AC3E}">
        <p14:creationId xmlns:p14="http://schemas.microsoft.com/office/powerpoint/2010/main" val="2015490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Developing a predictive model: Creating a machine learning model for accurate income level predictions.</a:t>
            </a:r>
          </a:p>
          <a:p>
            <a:pPr algn="l">
              <a:buFont typeface="Arial" panose="020B0604020202020204" pitchFamily="34" charset="0"/>
              <a:buChar char="•"/>
            </a:pPr>
            <a:r>
              <a:rPr lang="en-US" b="0" i="0" dirty="0">
                <a:solidFill>
                  <a:srgbClr val="374151"/>
                </a:solidFill>
                <a:effectLst/>
                <a:latin typeface="Söhne"/>
              </a:rPr>
              <a:t>Feature importance analysis: Identifying influential factors affecting income levels.</a:t>
            </a:r>
          </a:p>
          <a:p>
            <a:pPr algn="l">
              <a:buFont typeface="Arial" panose="020B0604020202020204" pitchFamily="34" charset="0"/>
              <a:buChar char="•"/>
            </a:pPr>
            <a:r>
              <a:rPr lang="en-US" b="0" i="0" dirty="0">
                <a:solidFill>
                  <a:srgbClr val="374151"/>
                </a:solidFill>
                <a:effectLst/>
                <a:latin typeface="Söhne"/>
              </a:rPr>
              <a:t>Evaluating model performance: Assessing accuracy, precision, recall, and F1-score using appropriate evaluation metrics.</a:t>
            </a:r>
          </a:p>
          <a:p>
            <a:pPr algn="l">
              <a:buFont typeface="Arial" panose="020B0604020202020204" pitchFamily="34" charset="0"/>
              <a:buChar char="•"/>
            </a:pPr>
            <a:r>
              <a:rPr lang="en-US" b="0" i="0" dirty="0">
                <a:solidFill>
                  <a:srgbClr val="374151"/>
                </a:solidFill>
                <a:effectLst/>
                <a:latin typeface="Söhne"/>
              </a:rPr>
              <a:t>Comparing methodologies: Evaluating different machine learning algorithms and deep learning approaches (e.g., CNN or RNN models) for predicting income levels.</a:t>
            </a:r>
          </a:p>
          <a:p>
            <a:pPr algn="l">
              <a:buFont typeface="Arial" panose="020B0604020202020204" pitchFamily="34" charset="0"/>
              <a:buChar char="•"/>
            </a:pPr>
            <a:r>
              <a:rPr lang="en-US" b="0" i="0" dirty="0">
                <a:solidFill>
                  <a:srgbClr val="374151"/>
                </a:solidFill>
                <a:effectLst/>
                <a:latin typeface="Söhne"/>
              </a:rPr>
              <a:t>Generating actionable insights: Informing policymakers, social scientists, and economists to address income disparities and promote economic equality.</a:t>
            </a:r>
          </a:p>
          <a:p>
            <a:endParaRPr lang="en-US" dirty="0"/>
          </a:p>
          <a:p>
            <a:endParaRPr lang="en-US" dirty="0"/>
          </a:p>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4</a:t>
            </a:fld>
            <a:endParaRPr lang="en-US"/>
          </a:p>
        </p:txBody>
      </p:sp>
    </p:spTree>
    <p:extLst>
      <p:ext uri="{BB962C8B-B14F-4D97-AF65-F5344CB8AC3E}">
        <p14:creationId xmlns:p14="http://schemas.microsoft.com/office/powerpoint/2010/main" val="1269485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LinLibertineT"/>
              </a:rPr>
              <a:t>we have decided to employ a decision tree classifier as our model of choice for predicting income levels. We tried to address some challenges for training the Decision Tree Model.</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Handling missing values: The challenge of missing values in features like </a:t>
            </a:r>
            <a:r>
              <a:rPr lang="en-US" b="0" i="0" dirty="0" err="1">
                <a:solidFill>
                  <a:srgbClr val="374151"/>
                </a:solidFill>
                <a:effectLst/>
                <a:latin typeface="Söhne"/>
              </a:rPr>
              <a:t>workclass</a:t>
            </a:r>
            <a:r>
              <a:rPr lang="en-US" b="0" i="0" dirty="0">
                <a:solidFill>
                  <a:srgbClr val="374151"/>
                </a:solidFill>
                <a:effectLst/>
                <a:latin typeface="Söhne"/>
              </a:rPr>
              <a:t> and occupation was addressed by removing the corresponding samples from the dataset to maintain data integrity.</a:t>
            </a:r>
          </a:p>
          <a:p>
            <a:pPr algn="l">
              <a:buFont typeface="Arial" panose="020B0604020202020204" pitchFamily="34" charset="0"/>
              <a:buChar char="•"/>
            </a:pPr>
            <a:r>
              <a:rPr lang="en-US" b="0" i="0" dirty="0">
                <a:solidFill>
                  <a:srgbClr val="374151"/>
                </a:solidFill>
                <a:effectLst/>
                <a:latin typeface="Söhne"/>
              </a:rPr>
              <a:t>Class imbalance: The target variable exhibited a class imbalance, with a larger number of samples having income &lt;= $50,000. To address this, </a:t>
            </a:r>
            <a:r>
              <a:rPr lang="en-US" b="0" i="0" dirty="0" err="1">
                <a:solidFill>
                  <a:srgbClr val="374151"/>
                </a:solidFill>
                <a:effectLst/>
                <a:latin typeface="Söhne"/>
              </a:rPr>
              <a:t>downsampling</a:t>
            </a:r>
            <a:r>
              <a:rPr lang="en-US" b="0" i="0" dirty="0">
                <a:solidFill>
                  <a:srgbClr val="374151"/>
                </a:solidFill>
                <a:effectLst/>
                <a:latin typeface="Söhne"/>
              </a:rPr>
              <a:t> of the majority class was performed to create a more balanced dataset, improving prediction accuracy.</a:t>
            </a:r>
          </a:p>
          <a:p>
            <a:pPr algn="l">
              <a:buFont typeface="Arial" panose="020B0604020202020204" pitchFamily="34" charset="0"/>
              <a:buChar char="•"/>
            </a:pPr>
            <a:r>
              <a:rPr lang="en-US" b="0" i="0" dirty="0">
                <a:solidFill>
                  <a:srgbClr val="374151"/>
                </a:solidFill>
                <a:effectLst/>
                <a:latin typeface="Söhne"/>
              </a:rPr>
              <a:t>Mixed data handling: The dataset consisted of both numerical and categorical data, posing a challenge in training the decision tree classifier. One-hot encoding was used to transform categorical features into numerical representations compatible with the algorithm.</a:t>
            </a:r>
          </a:p>
          <a:p>
            <a:pPr algn="l">
              <a:buFont typeface="Arial" panose="020B0604020202020204" pitchFamily="34" charset="0"/>
              <a:buChar char="•"/>
            </a:pPr>
            <a:r>
              <a:rPr lang="en-US" b="0" i="0" dirty="0">
                <a:solidFill>
                  <a:srgbClr val="374151"/>
                </a:solidFill>
                <a:effectLst/>
                <a:latin typeface="Söhne"/>
              </a:rPr>
              <a:t>Ensuring representation in datasets: Extra measures were taken to verify that all categories within categorical features were adequately represented in the training, testing, and validation sets. This ensured the decision tree classifier learned from the entire range of categorical values without biases or performance disparities.</a:t>
            </a:r>
          </a:p>
          <a:p>
            <a:endParaRPr lang="en-US" dirty="0"/>
          </a:p>
          <a:p>
            <a:endParaRPr lang="en-US" dirty="0"/>
          </a:p>
          <a:p>
            <a:pPr algn="l"/>
            <a:r>
              <a:rPr lang="en-US" sz="1800" b="0" i="0" u="none" strike="noStrike" baseline="0" dirty="0">
                <a:latin typeface="LinLibertineT"/>
              </a:rPr>
              <a:t>To ensure compatibility with the decision tree classifier, the categorical features in the dataset are encoded using one-hot encoding.</a:t>
            </a:r>
            <a:endParaRPr lang="en-US" dirty="0"/>
          </a:p>
          <a:p>
            <a:endParaRPr lang="en-US" dirty="0"/>
          </a:p>
          <a:p>
            <a:r>
              <a:rPr lang="en-US" b="0" i="0" dirty="0">
                <a:solidFill>
                  <a:srgbClr val="374151"/>
                </a:solidFill>
                <a:effectLst/>
                <a:latin typeface="Söhne"/>
              </a:rPr>
              <a:t>The table illustrates the model's performance assessment using suitable metrics including accuracy, precision, recall, and F1 score. Confusion matrix is also obtained based on predicted and Actual labels.</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A50B4EB-D9F6-4F2F-973A-15D71B3F5057}" type="slidenum">
              <a:rPr lang="en-US" smtClean="0"/>
              <a:t>5</a:t>
            </a:fld>
            <a:endParaRPr lang="en-US"/>
          </a:p>
        </p:txBody>
      </p:sp>
    </p:spTree>
    <p:extLst>
      <p:ext uri="{BB962C8B-B14F-4D97-AF65-F5344CB8AC3E}">
        <p14:creationId xmlns:p14="http://schemas.microsoft.com/office/powerpoint/2010/main" val="10092233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GB" dirty="0"/>
            </a:br>
            <a:r>
              <a:rPr lang="en-GB" b="0" i="0" dirty="0">
                <a:solidFill>
                  <a:srgbClr val="D1D5DB"/>
                </a:solidFill>
                <a:effectLst/>
                <a:latin typeface="Söhne"/>
              </a:rPr>
              <a:t>The code implements a semi-supervised learning algorithm using a decision tree classifier. It starts by splitting the </a:t>
            </a:r>
            <a:r>
              <a:rPr lang="en-GB" b="0" i="0" dirty="0" err="1">
                <a:solidFill>
                  <a:srgbClr val="D1D5DB"/>
                </a:solidFill>
                <a:effectLst/>
                <a:latin typeface="Söhne"/>
              </a:rPr>
              <a:t>labeled</a:t>
            </a:r>
            <a:r>
              <a:rPr lang="en-GB" b="0" i="0" dirty="0">
                <a:solidFill>
                  <a:srgbClr val="D1D5DB"/>
                </a:solidFill>
                <a:effectLst/>
                <a:latin typeface="Söhne"/>
              </a:rPr>
              <a:t> and </a:t>
            </a:r>
            <a:r>
              <a:rPr lang="en-GB" b="0" i="0" dirty="0" err="1">
                <a:solidFill>
                  <a:srgbClr val="D1D5DB"/>
                </a:solidFill>
                <a:effectLst/>
                <a:latin typeface="Söhne"/>
              </a:rPr>
              <a:t>unlabeled</a:t>
            </a:r>
            <a:r>
              <a:rPr lang="en-GB" b="0" i="0" dirty="0">
                <a:solidFill>
                  <a:srgbClr val="D1D5DB"/>
                </a:solidFill>
                <a:effectLst/>
                <a:latin typeface="Söhne"/>
              </a:rPr>
              <a:t> datasets into features (X) and target variables (y). The </a:t>
            </a:r>
            <a:r>
              <a:rPr lang="en-GB" b="0" i="0" dirty="0" err="1">
                <a:solidFill>
                  <a:srgbClr val="D1D5DB"/>
                </a:solidFill>
                <a:effectLst/>
                <a:latin typeface="Söhne"/>
              </a:rPr>
              <a:t>labeled</a:t>
            </a:r>
            <a:r>
              <a:rPr lang="en-GB" b="0" i="0" dirty="0">
                <a:solidFill>
                  <a:srgbClr val="D1D5DB"/>
                </a:solidFill>
                <a:effectLst/>
                <a:latin typeface="Söhne"/>
              </a:rPr>
              <a:t> data is used initially to train the decision tree classifier, and the </a:t>
            </a:r>
            <a:r>
              <a:rPr lang="en-GB" b="0" i="0" dirty="0" err="1">
                <a:solidFill>
                  <a:srgbClr val="D1D5DB"/>
                </a:solidFill>
                <a:effectLst/>
                <a:latin typeface="Söhne"/>
              </a:rPr>
              <a:t>unlabeled</a:t>
            </a:r>
            <a:r>
              <a:rPr lang="en-GB" b="0" i="0" dirty="0">
                <a:solidFill>
                  <a:srgbClr val="D1D5DB"/>
                </a:solidFill>
                <a:effectLst/>
                <a:latin typeface="Söhne"/>
              </a:rPr>
              <a:t> data is used for prediction.</a:t>
            </a:r>
          </a:p>
          <a:p>
            <a:endParaRPr lang="en-GB" b="0" i="0" dirty="0">
              <a:solidFill>
                <a:srgbClr val="D1D5DB"/>
              </a:solidFill>
              <a:effectLst/>
              <a:latin typeface="Söhne"/>
            </a:endParaRPr>
          </a:p>
          <a:p>
            <a:pPr algn="l"/>
            <a:r>
              <a:rPr lang="en-GB" b="0" i="0" dirty="0">
                <a:solidFill>
                  <a:srgbClr val="D1D5DB"/>
                </a:solidFill>
                <a:effectLst/>
                <a:latin typeface="Söhne"/>
              </a:rPr>
              <a:t>The code then enters a loop for a specified number of iterations. In each iteration:</a:t>
            </a:r>
          </a:p>
          <a:p>
            <a:pPr algn="l">
              <a:buFont typeface="+mj-lt"/>
              <a:buAutoNum type="arabicPeriod"/>
            </a:pPr>
            <a:r>
              <a:rPr lang="en-GB" b="0" i="0" dirty="0">
                <a:solidFill>
                  <a:srgbClr val="D1D5DB"/>
                </a:solidFill>
                <a:effectLst/>
                <a:latin typeface="Söhne"/>
              </a:rPr>
              <a:t>The decision tree is trained on the </a:t>
            </a:r>
            <a:r>
              <a:rPr lang="en-GB" b="0" i="0" dirty="0" err="1">
                <a:solidFill>
                  <a:srgbClr val="D1D5DB"/>
                </a:solidFill>
                <a:effectLst/>
                <a:latin typeface="Söhne"/>
              </a:rPr>
              <a:t>labeled</a:t>
            </a:r>
            <a:r>
              <a:rPr lang="en-GB" b="0" i="0" dirty="0">
                <a:solidFill>
                  <a:srgbClr val="D1D5DB"/>
                </a:solidFill>
                <a:effectLst/>
                <a:latin typeface="Söhne"/>
              </a:rPr>
              <a:t> data, and predictions are made on the </a:t>
            </a:r>
            <a:r>
              <a:rPr lang="en-GB" b="0" i="0" dirty="0" err="1">
                <a:solidFill>
                  <a:srgbClr val="D1D5DB"/>
                </a:solidFill>
                <a:effectLst/>
                <a:latin typeface="Söhne"/>
              </a:rPr>
              <a:t>unlabeled</a:t>
            </a:r>
            <a:r>
              <a:rPr lang="en-GB" b="0" i="0" dirty="0">
                <a:solidFill>
                  <a:srgbClr val="D1D5DB"/>
                </a:solidFill>
                <a:effectLst/>
                <a:latin typeface="Söhne"/>
              </a:rPr>
              <a:t> data.</a:t>
            </a:r>
          </a:p>
          <a:p>
            <a:pPr algn="l">
              <a:buFont typeface="+mj-lt"/>
              <a:buAutoNum type="arabicPeriod"/>
            </a:pPr>
            <a:r>
              <a:rPr lang="en-GB" b="0" i="0" dirty="0">
                <a:solidFill>
                  <a:srgbClr val="D1D5DB"/>
                </a:solidFill>
                <a:effectLst/>
                <a:latin typeface="Söhne"/>
              </a:rPr>
              <a:t>Predicted labels are assigned probabilities using the </a:t>
            </a:r>
            <a:r>
              <a:rPr lang="en-GB" b="0" i="0" dirty="0" err="1">
                <a:solidFill>
                  <a:srgbClr val="D1D5DB"/>
                </a:solidFill>
                <a:effectLst/>
                <a:latin typeface="Söhne"/>
              </a:rPr>
              <a:t>predict_proba</a:t>
            </a:r>
            <a:r>
              <a:rPr lang="en-GB" b="0" i="0" dirty="0">
                <a:solidFill>
                  <a:srgbClr val="D1D5DB"/>
                </a:solidFill>
                <a:effectLst/>
                <a:latin typeface="Söhne"/>
              </a:rPr>
              <a:t> function.</a:t>
            </a:r>
          </a:p>
          <a:p>
            <a:pPr algn="l">
              <a:buFont typeface="+mj-lt"/>
              <a:buAutoNum type="arabicPeriod"/>
            </a:pPr>
            <a:r>
              <a:rPr lang="en-GB" b="0" i="0" dirty="0">
                <a:solidFill>
                  <a:srgbClr val="D1D5DB"/>
                </a:solidFill>
                <a:effectLst/>
                <a:latin typeface="Söhne"/>
              </a:rPr>
              <a:t>A confidence threshold is set to determine which predictions are considered confident.</a:t>
            </a:r>
          </a:p>
          <a:p>
            <a:pPr algn="l">
              <a:buFont typeface="+mj-lt"/>
              <a:buAutoNum type="arabicPeriod"/>
            </a:pPr>
            <a:r>
              <a:rPr lang="en-GB" b="0" i="0" dirty="0">
                <a:solidFill>
                  <a:srgbClr val="D1D5DB"/>
                </a:solidFill>
                <a:effectLst/>
                <a:latin typeface="Söhne"/>
              </a:rPr>
              <a:t>Confident predictions are identified based on the probabilities exceeding the confidence threshold.</a:t>
            </a:r>
          </a:p>
          <a:p>
            <a:pPr algn="l">
              <a:buFont typeface="+mj-lt"/>
              <a:buAutoNum type="arabicPeriod"/>
            </a:pPr>
            <a:r>
              <a:rPr lang="en-GB" b="0" i="0" dirty="0">
                <a:solidFill>
                  <a:srgbClr val="D1D5DB"/>
                </a:solidFill>
                <a:effectLst/>
                <a:latin typeface="Söhne"/>
              </a:rPr>
              <a:t>The confident predictions, including their features and labels, are added to the </a:t>
            </a:r>
            <a:r>
              <a:rPr lang="en-GB" b="0" i="0" dirty="0" err="1">
                <a:solidFill>
                  <a:srgbClr val="D1D5DB"/>
                </a:solidFill>
                <a:effectLst/>
                <a:latin typeface="Söhne"/>
              </a:rPr>
              <a:t>labeled</a:t>
            </a:r>
            <a:r>
              <a:rPr lang="en-GB" b="0" i="0" dirty="0">
                <a:solidFill>
                  <a:srgbClr val="D1D5DB"/>
                </a:solidFill>
                <a:effectLst/>
                <a:latin typeface="Söhne"/>
              </a:rPr>
              <a:t> dataset.</a:t>
            </a:r>
          </a:p>
          <a:p>
            <a:pPr algn="l">
              <a:buFont typeface="+mj-lt"/>
              <a:buAutoNum type="arabicPeriod"/>
            </a:pPr>
            <a:r>
              <a:rPr lang="en-GB" b="0" i="0" dirty="0">
                <a:solidFill>
                  <a:srgbClr val="D1D5DB"/>
                </a:solidFill>
                <a:effectLst/>
                <a:latin typeface="Söhne"/>
              </a:rPr>
              <a:t>The features of the confident predictions are appended to the </a:t>
            </a:r>
            <a:r>
              <a:rPr lang="en-GB" b="0" i="0" dirty="0" err="1">
                <a:solidFill>
                  <a:srgbClr val="D1D5DB"/>
                </a:solidFill>
                <a:effectLst/>
                <a:latin typeface="Söhne"/>
              </a:rPr>
              <a:t>labeled</a:t>
            </a:r>
            <a:r>
              <a:rPr lang="en-GB" b="0" i="0" dirty="0">
                <a:solidFill>
                  <a:srgbClr val="D1D5DB"/>
                </a:solidFill>
                <a:effectLst/>
                <a:latin typeface="Söhne"/>
              </a:rPr>
              <a:t> features (</a:t>
            </a:r>
            <a:r>
              <a:rPr lang="en-GB" b="0" i="0" dirty="0" err="1">
                <a:solidFill>
                  <a:srgbClr val="D1D5DB"/>
                </a:solidFill>
                <a:effectLst/>
                <a:latin typeface="Söhne"/>
              </a:rPr>
              <a:t>X_labeled</a:t>
            </a:r>
            <a:r>
              <a:rPr lang="en-GB" b="0" i="0" dirty="0">
                <a:solidFill>
                  <a:srgbClr val="D1D5DB"/>
                </a:solidFill>
                <a:effectLst/>
                <a:latin typeface="Söhne"/>
              </a:rPr>
              <a:t>).</a:t>
            </a:r>
          </a:p>
          <a:p>
            <a:pPr algn="l">
              <a:buFont typeface="+mj-lt"/>
              <a:buAutoNum type="arabicPeriod"/>
            </a:pPr>
            <a:r>
              <a:rPr lang="en-GB" b="0" i="0" dirty="0">
                <a:solidFill>
                  <a:srgbClr val="D1D5DB"/>
                </a:solidFill>
                <a:effectLst/>
                <a:latin typeface="Söhne"/>
              </a:rPr>
              <a:t>The accuracy of the combined </a:t>
            </a:r>
            <a:r>
              <a:rPr lang="en-GB" b="0" i="0" dirty="0" err="1">
                <a:solidFill>
                  <a:srgbClr val="D1D5DB"/>
                </a:solidFill>
                <a:effectLst/>
                <a:latin typeface="Söhne"/>
              </a:rPr>
              <a:t>labeled</a:t>
            </a:r>
            <a:r>
              <a:rPr lang="en-GB" b="0" i="0" dirty="0">
                <a:solidFill>
                  <a:srgbClr val="D1D5DB"/>
                </a:solidFill>
                <a:effectLst/>
                <a:latin typeface="Söhne"/>
              </a:rPr>
              <a:t> and </a:t>
            </a:r>
            <a:r>
              <a:rPr lang="en-GB" b="0" i="0" dirty="0" err="1">
                <a:solidFill>
                  <a:srgbClr val="D1D5DB"/>
                </a:solidFill>
                <a:effectLst/>
                <a:latin typeface="Söhne"/>
              </a:rPr>
              <a:t>unlabeled</a:t>
            </a:r>
            <a:r>
              <a:rPr lang="en-GB" b="0" i="0" dirty="0">
                <a:solidFill>
                  <a:srgbClr val="D1D5DB"/>
                </a:solidFill>
                <a:effectLst/>
                <a:latin typeface="Söhne"/>
              </a:rPr>
              <a:t> dataset is calculated.</a:t>
            </a:r>
          </a:p>
          <a:p>
            <a:pPr algn="l">
              <a:buFont typeface="+mj-lt"/>
              <a:buAutoNum type="arabicPeriod"/>
            </a:pPr>
            <a:r>
              <a:rPr lang="en-GB" b="0" i="0" dirty="0">
                <a:solidFill>
                  <a:srgbClr val="D1D5DB"/>
                </a:solidFill>
                <a:effectLst/>
                <a:latin typeface="Söhne"/>
              </a:rPr>
              <a:t>The confidently predicted samples are removed from the </a:t>
            </a:r>
            <a:r>
              <a:rPr lang="en-GB" b="0" i="0" dirty="0" err="1">
                <a:solidFill>
                  <a:srgbClr val="D1D5DB"/>
                </a:solidFill>
                <a:effectLst/>
                <a:latin typeface="Söhne"/>
              </a:rPr>
              <a:t>unlabeled</a:t>
            </a:r>
            <a:r>
              <a:rPr lang="en-GB" b="0" i="0" dirty="0">
                <a:solidFill>
                  <a:srgbClr val="D1D5DB"/>
                </a:solidFill>
                <a:effectLst/>
                <a:latin typeface="Söhne"/>
              </a:rPr>
              <a:t> dataset for the next iteration.</a:t>
            </a:r>
          </a:p>
          <a:p>
            <a:pPr algn="l">
              <a:buFont typeface="+mj-lt"/>
              <a:buAutoNum type="arabicPeriod"/>
            </a:pPr>
            <a:endParaRPr lang="en-GB" b="0" i="0" dirty="0">
              <a:solidFill>
                <a:srgbClr val="D1D5DB"/>
              </a:solidFill>
              <a:effectLst/>
              <a:latin typeface="Söhne"/>
            </a:endParaRPr>
          </a:p>
          <a:p>
            <a:pPr algn="l"/>
            <a:r>
              <a:rPr lang="en-GB" b="0" i="0" dirty="0">
                <a:solidFill>
                  <a:srgbClr val="D1D5DB"/>
                </a:solidFill>
                <a:effectLst/>
                <a:latin typeface="Söhne"/>
              </a:rPr>
              <a:t>The purpose of this algorithm is to iteratively improve the model's accuracy by gradually incorporating confident predictions from the </a:t>
            </a:r>
            <a:r>
              <a:rPr lang="en-GB" b="0" i="0" dirty="0" err="1">
                <a:solidFill>
                  <a:srgbClr val="D1D5DB"/>
                </a:solidFill>
                <a:effectLst/>
                <a:latin typeface="Söhne"/>
              </a:rPr>
              <a:t>unlabeled</a:t>
            </a:r>
            <a:r>
              <a:rPr lang="en-GB" b="0" i="0" dirty="0">
                <a:solidFill>
                  <a:srgbClr val="D1D5DB"/>
                </a:solidFill>
                <a:effectLst/>
                <a:latin typeface="Söhne"/>
              </a:rPr>
              <a:t> data into the </a:t>
            </a:r>
            <a:r>
              <a:rPr lang="en-GB" b="0" i="0" dirty="0" err="1">
                <a:solidFill>
                  <a:srgbClr val="D1D5DB"/>
                </a:solidFill>
                <a:effectLst/>
                <a:latin typeface="Söhne"/>
              </a:rPr>
              <a:t>labeled</a:t>
            </a:r>
            <a:r>
              <a:rPr lang="en-GB" b="0" i="0" dirty="0">
                <a:solidFill>
                  <a:srgbClr val="D1D5DB"/>
                </a:solidFill>
                <a:effectLst/>
                <a:latin typeface="Söhne"/>
              </a:rPr>
              <a:t> dataset. This way, it takes advantage of both </a:t>
            </a:r>
            <a:r>
              <a:rPr lang="en-GB" b="0" i="0" dirty="0" err="1">
                <a:solidFill>
                  <a:srgbClr val="D1D5DB"/>
                </a:solidFill>
                <a:effectLst/>
                <a:latin typeface="Söhne"/>
              </a:rPr>
              <a:t>labeled</a:t>
            </a:r>
            <a:r>
              <a:rPr lang="en-GB" b="0" i="0" dirty="0">
                <a:solidFill>
                  <a:srgbClr val="D1D5DB"/>
                </a:solidFill>
                <a:effectLst/>
                <a:latin typeface="Söhne"/>
              </a:rPr>
              <a:t> and </a:t>
            </a:r>
            <a:r>
              <a:rPr lang="en-GB" b="0" i="0" dirty="0" err="1">
                <a:solidFill>
                  <a:srgbClr val="D1D5DB"/>
                </a:solidFill>
                <a:effectLst/>
                <a:latin typeface="Söhne"/>
              </a:rPr>
              <a:t>unlabeled</a:t>
            </a:r>
            <a:r>
              <a:rPr lang="en-GB" b="0" i="0" dirty="0">
                <a:solidFill>
                  <a:srgbClr val="D1D5DB"/>
                </a:solidFill>
                <a:effectLst/>
                <a:latin typeface="Söhne"/>
              </a:rPr>
              <a:t> data to train the decision tree classifier.</a:t>
            </a:r>
          </a:p>
          <a:p>
            <a:endParaRPr lang="en-NO" dirty="0"/>
          </a:p>
        </p:txBody>
      </p:sp>
      <p:sp>
        <p:nvSpPr>
          <p:cNvPr id="4" name="Slide Number Placeholder 3"/>
          <p:cNvSpPr>
            <a:spLocks noGrp="1"/>
          </p:cNvSpPr>
          <p:nvPr>
            <p:ph type="sldNum" sz="quarter" idx="5"/>
          </p:nvPr>
        </p:nvSpPr>
        <p:spPr/>
        <p:txBody>
          <a:bodyPr/>
          <a:lstStyle/>
          <a:p>
            <a:fld id="{0A50B4EB-D9F6-4F2F-973A-15D71B3F5057}" type="slidenum">
              <a:rPr lang="en-US" smtClean="0"/>
              <a:t>6</a:t>
            </a:fld>
            <a:endParaRPr lang="en-US"/>
          </a:p>
        </p:txBody>
      </p:sp>
    </p:spTree>
    <p:extLst>
      <p:ext uri="{BB962C8B-B14F-4D97-AF65-F5344CB8AC3E}">
        <p14:creationId xmlns:p14="http://schemas.microsoft.com/office/powerpoint/2010/main" val="1079217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7</a:t>
            </a:fld>
            <a:endParaRPr lang="en-US"/>
          </a:p>
        </p:txBody>
      </p:sp>
    </p:spTree>
    <p:extLst>
      <p:ext uri="{BB962C8B-B14F-4D97-AF65-F5344CB8AC3E}">
        <p14:creationId xmlns:p14="http://schemas.microsoft.com/office/powerpoint/2010/main" val="24516831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presentationgo.com/" TargetMode="External"/><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A2A6FDFB-46FD-4D32-A054-BC9C55F6A02B}"/>
              </a:ext>
            </a:extLst>
          </p:cNvPr>
          <p:cNvSpPr>
            <a:spLocks noGrp="1"/>
          </p:cNvSpPr>
          <p:nvPr>
            <p:ph type="ctrTitle"/>
          </p:nvPr>
        </p:nvSpPr>
        <p:spPr>
          <a:xfrm>
            <a:off x="838200" y="1122363"/>
            <a:ext cx="6677880" cy="2387600"/>
          </a:xfrm>
        </p:spPr>
        <p:txBody>
          <a:bodyPr anchor="b"/>
          <a:lstStyle>
            <a:lvl1pPr algn="ctr">
              <a:defRPr sz="6000"/>
            </a:lvl1pPr>
          </a:lstStyle>
          <a:p>
            <a:r>
              <a:rPr lang="en-US"/>
              <a:t>Click to edit Master title style</a:t>
            </a:r>
            <a:endParaRPr lang="en-US" dirty="0"/>
          </a:p>
        </p:txBody>
      </p:sp>
      <p:sp>
        <p:nvSpPr>
          <p:cNvPr id="20" name="Subtitle 2">
            <a:extLst>
              <a:ext uri="{FF2B5EF4-FFF2-40B4-BE49-F238E27FC236}">
                <a16:creationId xmlns:a16="http://schemas.microsoft.com/office/drawing/2014/main" id="{C1F0D0AA-12EA-49AC-BF55-4B2556467E4C}"/>
              </a:ext>
            </a:extLst>
          </p:cNvPr>
          <p:cNvSpPr>
            <a:spLocks noGrp="1"/>
          </p:cNvSpPr>
          <p:nvPr>
            <p:ph type="subTitle" idx="1"/>
          </p:nvPr>
        </p:nvSpPr>
        <p:spPr>
          <a:xfrm>
            <a:off x="838200" y="3602038"/>
            <a:ext cx="6677880" cy="1655762"/>
          </a:xfrm>
        </p:spPr>
        <p:txBody>
          <a:bodyPr/>
          <a:lstStyle>
            <a:lvl1pPr marL="0" indent="0" algn="ctr">
              <a:buNone/>
              <a:defRPr sz="24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1" name="Date Placeholder 3">
            <a:extLst>
              <a:ext uri="{FF2B5EF4-FFF2-40B4-BE49-F238E27FC236}">
                <a16:creationId xmlns:a16="http://schemas.microsoft.com/office/drawing/2014/main" id="{D611355A-2485-4AA5-91FA-EA5F3157B7B3}"/>
              </a:ext>
            </a:extLst>
          </p:cNvPr>
          <p:cNvSpPr>
            <a:spLocks noGrp="1"/>
          </p:cNvSpPr>
          <p:nvPr>
            <p:ph type="dt" sz="half" idx="10"/>
          </p:nvPr>
        </p:nvSpPr>
        <p:spPr>
          <a:xfrm>
            <a:off x="838200" y="6356350"/>
            <a:ext cx="2743200" cy="365125"/>
          </a:xfrm>
        </p:spPr>
        <p:txBody>
          <a:bodyPr/>
          <a:lstStyle/>
          <a:p>
            <a:r>
              <a:rPr lang="en-US"/>
              <a:t>Date</a:t>
            </a:r>
          </a:p>
        </p:txBody>
      </p:sp>
      <p:sp>
        <p:nvSpPr>
          <p:cNvPr id="23" name="Footer Placeholder 4">
            <a:extLst>
              <a:ext uri="{FF2B5EF4-FFF2-40B4-BE49-F238E27FC236}">
                <a16:creationId xmlns:a16="http://schemas.microsoft.com/office/drawing/2014/main" id="{64A10338-DE30-4CA9-A21B-D50D6579B160}"/>
              </a:ext>
            </a:extLst>
          </p:cNvPr>
          <p:cNvSpPr>
            <a:spLocks noGrp="1"/>
          </p:cNvSpPr>
          <p:nvPr>
            <p:ph type="ftr" sz="quarter" idx="11"/>
          </p:nvPr>
        </p:nvSpPr>
        <p:spPr>
          <a:xfrm>
            <a:off x="4038600" y="6356350"/>
            <a:ext cx="4114800" cy="365125"/>
          </a:xfrm>
        </p:spPr>
        <p:txBody>
          <a:bodyPr/>
          <a:lstStyle/>
          <a:p>
            <a:r>
              <a:rPr lang="en-US"/>
              <a:t>Your Footer Here</a:t>
            </a:r>
          </a:p>
        </p:txBody>
      </p:sp>
      <p:sp>
        <p:nvSpPr>
          <p:cNvPr id="24" name="Slide Number Placeholder 5">
            <a:extLst>
              <a:ext uri="{FF2B5EF4-FFF2-40B4-BE49-F238E27FC236}">
                <a16:creationId xmlns:a16="http://schemas.microsoft.com/office/drawing/2014/main" id="{49D5EB62-2B81-475B-92EC-DEB93DC3B249}"/>
              </a:ext>
            </a:extLst>
          </p:cNvPr>
          <p:cNvSpPr>
            <a:spLocks noGrp="1"/>
          </p:cNvSpPr>
          <p:nvPr>
            <p:ph type="sldNum" sz="quarter" idx="12"/>
          </p:nvPr>
        </p:nvSpPr>
        <p:spPr>
          <a:xfrm>
            <a:off x="8610600" y="6356350"/>
            <a:ext cx="2743200" cy="365125"/>
          </a:xfrm>
        </p:spPr>
        <p:txBody>
          <a:bodyPr/>
          <a:lstStyle/>
          <a:p>
            <a:fld id="{672B7600-67E3-4D97-B453-880E2742B982}" type="slidenum">
              <a:rPr lang="en-US" smtClean="0"/>
              <a:t>‹#›</a:t>
            </a:fld>
            <a:endParaRPr lang="en-US"/>
          </a:p>
        </p:txBody>
      </p:sp>
    </p:spTree>
    <p:extLst>
      <p:ext uri="{BB962C8B-B14F-4D97-AF65-F5344CB8AC3E}">
        <p14:creationId xmlns:p14="http://schemas.microsoft.com/office/powerpoint/2010/main" val="1706071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0D08B00A-9A13-4AB1-A72D-2F499BA2EBAB}"/>
              </a:ext>
            </a:extLst>
          </p:cNvPr>
          <p:cNvSpPr>
            <a:spLocks noGrp="1"/>
          </p:cNvSpPr>
          <p:nvPr>
            <p:ph type="title"/>
          </p:nvPr>
        </p:nvSpPr>
        <p:spPr>
          <a:xfrm>
            <a:off x="838200" y="365125"/>
            <a:ext cx="7462838" cy="1325563"/>
          </a:xfrm>
        </p:spPr>
        <p:txBody>
          <a:bodyPr/>
          <a:lstStyle/>
          <a:p>
            <a:r>
              <a:rPr lang="en-US"/>
              <a:t>Click to edit Master title style</a:t>
            </a:r>
            <a:endParaRPr lang="en-US" dirty="0"/>
          </a:p>
        </p:txBody>
      </p:sp>
      <p:sp>
        <p:nvSpPr>
          <p:cNvPr id="18" name="Content Placeholder 2">
            <a:extLst>
              <a:ext uri="{FF2B5EF4-FFF2-40B4-BE49-F238E27FC236}">
                <a16:creationId xmlns:a16="http://schemas.microsoft.com/office/drawing/2014/main" id="{489DC5E6-DDCD-4B67-B47F-0BD6C54B83D2}"/>
              </a:ext>
            </a:extLst>
          </p:cNvPr>
          <p:cNvSpPr>
            <a:spLocks noGrp="1"/>
          </p:cNvSpPr>
          <p:nvPr>
            <p:ph idx="1"/>
          </p:nvPr>
        </p:nvSpPr>
        <p:spPr>
          <a:xfrm>
            <a:off x="838200" y="1825625"/>
            <a:ext cx="816292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Date Placeholder 3">
            <a:extLst>
              <a:ext uri="{FF2B5EF4-FFF2-40B4-BE49-F238E27FC236}">
                <a16:creationId xmlns:a16="http://schemas.microsoft.com/office/drawing/2014/main" id="{768C53B7-7FCD-400A-9752-7BFFD8BB3D75}"/>
              </a:ext>
            </a:extLst>
          </p:cNvPr>
          <p:cNvSpPr>
            <a:spLocks noGrp="1"/>
          </p:cNvSpPr>
          <p:nvPr>
            <p:ph type="dt" sz="half" idx="10"/>
          </p:nvPr>
        </p:nvSpPr>
        <p:spPr>
          <a:xfrm>
            <a:off x="838200" y="6356350"/>
            <a:ext cx="2743200" cy="365125"/>
          </a:xfrm>
        </p:spPr>
        <p:txBody>
          <a:bodyPr/>
          <a:lstStyle/>
          <a:p>
            <a:r>
              <a:rPr lang="en-US"/>
              <a:t>Date</a:t>
            </a:r>
          </a:p>
        </p:txBody>
      </p:sp>
      <p:sp>
        <p:nvSpPr>
          <p:cNvPr id="20" name="Footer Placeholder 4">
            <a:extLst>
              <a:ext uri="{FF2B5EF4-FFF2-40B4-BE49-F238E27FC236}">
                <a16:creationId xmlns:a16="http://schemas.microsoft.com/office/drawing/2014/main" id="{10C428BE-FED7-45A5-9425-7445C51F35BB}"/>
              </a:ext>
            </a:extLst>
          </p:cNvPr>
          <p:cNvSpPr>
            <a:spLocks noGrp="1"/>
          </p:cNvSpPr>
          <p:nvPr>
            <p:ph type="ftr" sz="quarter" idx="11"/>
          </p:nvPr>
        </p:nvSpPr>
        <p:spPr>
          <a:xfrm>
            <a:off x="4038600" y="6356350"/>
            <a:ext cx="4114800" cy="365125"/>
          </a:xfrm>
        </p:spPr>
        <p:txBody>
          <a:bodyPr/>
          <a:lstStyle/>
          <a:p>
            <a:r>
              <a:rPr lang="en-US"/>
              <a:t>Your Footer Here</a:t>
            </a:r>
          </a:p>
        </p:txBody>
      </p:sp>
      <p:sp>
        <p:nvSpPr>
          <p:cNvPr id="21" name="Slide Number Placeholder 5">
            <a:extLst>
              <a:ext uri="{FF2B5EF4-FFF2-40B4-BE49-F238E27FC236}">
                <a16:creationId xmlns:a16="http://schemas.microsoft.com/office/drawing/2014/main" id="{18FDE52B-46E4-490F-8D9A-1A96457A334F}"/>
              </a:ext>
            </a:extLst>
          </p:cNvPr>
          <p:cNvSpPr>
            <a:spLocks noGrp="1"/>
          </p:cNvSpPr>
          <p:nvPr>
            <p:ph type="sldNum" sz="quarter" idx="12"/>
          </p:nvPr>
        </p:nvSpPr>
        <p:spPr>
          <a:xfrm>
            <a:off x="8610600" y="6356350"/>
            <a:ext cx="2743200" cy="365125"/>
          </a:xfrm>
        </p:spPr>
        <p:txBody>
          <a:bodyPr/>
          <a:lstStyle/>
          <a:p>
            <a:fld id="{672B7600-67E3-4D97-B453-880E2742B982}" type="slidenum">
              <a:rPr lang="en-US" smtClean="0"/>
              <a:t>‹#›</a:t>
            </a:fld>
            <a:endParaRPr lang="en-US"/>
          </a:p>
        </p:txBody>
      </p:sp>
    </p:spTree>
    <p:extLst>
      <p:ext uri="{BB962C8B-B14F-4D97-AF65-F5344CB8AC3E}">
        <p14:creationId xmlns:p14="http://schemas.microsoft.com/office/powerpoint/2010/main" val="1605757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08888851-8419-4D40-B1E3-9D279F24C731}"/>
              </a:ext>
            </a:extLst>
          </p:cNvPr>
          <p:cNvSpPr>
            <a:spLocks noGrp="1"/>
          </p:cNvSpPr>
          <p:nvPr>
            <p:ph type="title"/>
          </p:nvPr>
        </p:nvSpPr>
        <p:spPr>
          <a:xfrm>
            <a:off x="838200" y="365125"/>
            <a:ext cx="6919913" cy="1325563"/>
          </a:xfrm>
        </p:spPr>
        <p:txBody>
          <a:bodyPr/>
          <a:lstStyle/>
          <a:p>
            <a:r>
              <a:rPr lang="en-US"/>
              <a:t>Click to edit Master title style</a:t>
            </a:r>
            <a:endParaRPr lang="en-US" dirty="0"/>
          </a:p>
        </p:txBody>
      </p:sp>
      <p:sp>
        <p:nvSpPr>
          <p:cNvPr id="18" name="Content Placeholder 2">
            <a:extLst>
              <a:ext uri="{FF2B5EF4-FFF2-40B4-BE49-F238E27FC236}">
                <a16:creationId xmlns:a16="http://schemas.microsoft.com/office/drawing/2014/main" id="{9CCD0F33-6122-4DA2-AA9D-CA48CEFB9225}"/>
              </a:ext>
            </a:extLst>
          </p:cNvPr>
          <p:cNvSpPr>
            <a:spLocks noGrp="1"/>
          </p:cNvSpPr>
          <p:nvPr>
            <p:ph idx="1"/>
          </p:nvPr>
        </p:nvSpPr>
        <p:spPr>
          <a:xfrm>
            <a:off x="838200" y="1825625"/>
            <a:ext cx="770572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Date Placeholder 3">
            <a:extLst>
              <a:ext uri="{FF2B5EF4-FFF2-40B4-BE49-F238E27FC236}">
                <a16:creationId xmlns:a16="http://schemas.microsoft.com/office/drawing/2014/main" id="{7A8A3FA1-377F-4383-B7E8-14D9409AF64B}"/>
              </a:ext>
            </a:extLst>
          </p:cNvPr>
          <p:cNvSpPr>
            <a:spLocks noGrp="1"/>
          </p:cNvSpPr>
          <p:nvPr>
            <p:ph type="dt" sz="half" idx="10"/>
          </p:nvPr>
        </p:nvSpPr>
        <p:spPr>
          <a:xfrm>
            <a:off x="838200" y="6356350"/>
            <a:ext cx="2743200" cy="365125"/>
          </a:xfrm>
        </p:spPr>
        <p:txBody>
          <a:bodyPr/>
          <a:lstStyle/>
          <a:p>
            <a:r>
              <a:rPr lang="en-US"/>
              <a:t>Date</a:t>
            </a:r>
          </a:p>
        </p:txBody>
      </p:sp>
      <p:sp>
        <p:nvSpPr>
          <p:cNvPr id="20" name="Footer Placeholder 4">
            <a:extLst>
              <a:ext uri="{FF2B5EF4-FFF2-40B4-BE49-F238E27FC236}">
                <a16:creationId xmlns:a16="http://schemas.microsoft.com/office/drawing/2014/main" id="{566F5CF8-699B-4A09-9AD0-718B0175E486}"/>
              </a:ext>
            </a:extLst>
          </p:cNvPr>
          <p:cNvSpPr>
            <a:spLocks noGrp="1"/>
          </p:cNvSpPr>
          <p:nvPr>
            <p:ph type="ftr" sz="quarter" idx="11"/>
          </p:nvPr>
        </p:nvSpPr>
        <p:spPr>
          <a:xfrm>
            <a:off x="4038600" y="6356350"/>
            <a:ext cx="4114800" cy="365125"/>
          </a:xfrm>
        </p:spPr>
        <p:txBody>
          <a:bodyPr/>
          <a:lstStyle/>
          <a:p>
            <a:r>
              <a:rPr lang="en-US"/>
              <a:t>Your Footer Here</a:t>
            </a:r>
          </a:p>
        </p:txBody>
      </p:sp>
      <p:sp>
        <p:nvSpPr>
          <p:cNvPr id="21" name="Slide Number Placeholder 5">
            <a:extLst>
              <a:ext uri="{FF2B5EF4-FFF2-40B4-BE49-F238E27FC236}">
                <a16:creationId xmlns:a16="http://schemas.microsoft.com/office/drawing/2014/main" id="{7C55771C-35B2-4842-A572-EEE14A727DBF}"/>
              </a:ext>
            </a:extLst>
          </p:cNvPr>
          <p:cNvSpPr>
            <a:spLocks noGrp="1"/>
          </p:cNvSpPr>
          <p:nvPr>
            <p:ph type="sldNum" sz="quarter" idx="12"/>
          </p:nvPr>
        </p:nvSpPr>
        <p:spPr>
          <a:xfrm>
            <a:off x="8610600" y="6356350"/>
            <a:ext cx="2743200" cy="365125"/>
          </a:xfrm>
        </p:spPr>
        <p:txBody>
          <a:bodyPr/>
          <a:lstStyle/>
          <a:p>
            <a:fld id="{672B7600-67E3-4D97-B453-880E2742B982}" type="slidenum">
              <a:rPr lang="en-US" smtClean="0"/>
              <a:t>‹#›</a:t>
            </a:fld>
            <a:endParaRPr lang="en-US"/>
          </a:p>
        </p:txBody>
      </p:sp>
    </p:spTree>
    <p:extLst>
      <p:ext uri="{BB962C8B-B14F-4D97-AF65-F5344CB8AC3E}">
        <p14:creationId xmlns:p14="http://schemas.microsoft.com/office/powerpoint/2010/main" val="3253473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7E228BF-1CA5-4856-ADE1-3CF4E84759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9" name="Text Placeholder 2">
            <a:extLst>
              <a:ext uri="{FF2B5EF4-FFF2-40B4-BE49-F238E27FC236}">
                <a16:creationId xmlns:a16="http://schemas.microsoft.com/office/drawing/2014/main" id="{A75560DB-B208-41C1-AC26-ACACF8AE7C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Date Placeholder 3">
            <a:extLst>
              <a:ext uri="{FF2B5EF4-FFF2-40B4-BE49-F238E27FC236}">
                <a16:creationId xmlns:a16="http://schemas.microsoft.com/office/drawing/2014/main" id="{78CD13F7-FE5E-4564-955B-78635E1D6BD1}"/>
              </a:ext>
            </a:extLst>
          </p:cNvPr>
          <p:cNvSpPr>
            <a:spLocks noGrp="1"/>
          </p:cNvSpPr>
          <p:nvPr>
            <p:ph type="dt" sz="half" idx="10"/>
          </p:nvPr>
        </p:nvSpPr>
        <p:spPr>
          <a:xfrm>
            <a:off x="838200" y="6356350"/>
            <a:ext cx="2743200" cy="365125"/>
          </a:xfrm>
        </p:spPr>
        <p:txBody>
          <a:bodyPr/>
          <a:lstStyle/>
          <a:p>
            <a:r>
              <a:rPr lang="en-US"/>
              <a:t>Date</a:t>
            </a:r>
          </a:p>
        </p:txBody>
      </p:sp>
      <p:sp>
        <p:nvSpPr>
          <p:cNvPr id="11" name="Footer Placeholder 4">
            <a:extLst>
              <a:ext uri="{FF2B5EF4-FFF2-40B4-BE49-F238E27FC236}">
                <a16:creationId xmlns:a16="http://schemas.microsoft.com/office/drawing/2014/main" id="{DFEC6B85-2D6C-4E54-AFB1-FC9C8C5BCCCD}"/>
              </a:ext>
            </a:extLst>
          </p:cNvPr>
          <p:cNvSpPr>
            <a:spLocks noGrp="1"/>
          </p:cNvSpPr>
          <p:nvPr>
            <p:ph type="ftr" sz="quarter" idx="11"/>
          </p:nvPr>
        </p:nvSpPr>
        <p:spPr>
          <a:xfrm>
            <a:off x="4038600" y="6356350"/>
            <a:ext cx="4114800" cy="365125"/>
          </a:xfrm>
        </p:spPr>
        <p:txBody>
          <a:bodyPr/>
          <a:lstStyle/>
          <a:p>
            <a:r>
              <a:rPr lang="en-US"/>
              <a:t>Your Footer Here</a:t>
            </a:r>
          </a:p>
        </p:txBody>
      </p:sp>
      <p:sp>
        <p:nvSpPr>
          <p:cNvPr id="12" name="Slide Number Placeholder 5">
            <a:extLst>
              <a:ext uri="{FF2B5EF4-FFF2-40B4-BE49-F238E27FC236}">
                <a16:creationId xmlns:a16="http://schemas.microsoft.com/office/drawing/2014/main" id="{C0A08B1B-1C08-468B-84FB-AF1608C8E4FD}"/>
              </a:ext>
            </a:extLst>
          </p:cNvPr>
          <p:cNvSpPr>
            <a:spLocks noGrp="1"/>
          </p:cNvSpPr>
          <p:nvPr>
            <p:ph type="sldNum" sz="quarter" idx="12"/>
          </p:nvPr>
        </p:nvSpPr>
        <p:spPr>
          <a:xfrm>
            <a:off x="8610600" y="6356350"/>
            <a:ext cx="2743200" cy="365125"/>
          </a:xfrm>
        </p:spPr>
        <p:txBody>
          <a:bodyPr/>
          <a:lstStyle/>
          <a:p>
            <a:fld id="{672B7600-67E3-4D97-B453-880E2742B982}" type="slidenum">
              <a:rPr lang="en-US" smtClean="0"/>
              <a:t>‹#›</a:t>
            </a:fld>
            <a:endParaRPr lang="en-US"/>
          </a:p>
        </p:txBody>
      </p:sp>
    </p:spTree>
    <p:extLst>
      <p:ext uri="{BB962C8B-B14F-4D97-AF65-F5344CB8AC3E}">
        <p14:creationId xmlns:p14="http://schemas.microsoft.com/office/powerpoint/2010/main" val="2092352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4985E82-8BBB-4140-ADE7-3211B76C0426}"/>
              </a:ext>
            </a:extLst>
          </p:cNvPr>
          <p:cNvSpPr>
            <a:spLocks noGrp="1"/>
          </p:cNvSpPr>
          <p:nvPr>
            <p:ph type="title"/>
          </p:nvPr>
        </p:nvSpPr>
        <p:spPr>
          <a:xfrm>
            <a:off x="3648074" y="1709738"/>
            <a:ext cx="7699375" cy="2852737"/>
          </a:xfrm>
        </p:spPr>
        <p:txBody>
          <a:bodyPr anchor="b"/>
          <a:lstStyle>
            <a:lvl1pPr algn="r">
              <a:defRPr sz="6000"/>
            </a:lvl1pPr>
          </a:lstStyle>
          <a:p>
            <a:r>
              <a:rPr lang="en-US"/>
              <a:t>Click to edit Master title style</a:t>
            </a:r>
            <a:endParaRPr lang="en-US" dirty="0"/>
          </a:p>
        </p:txBody>
      </p:sp>
      <p:sp>
        <p:nvSpPr>
          <p:cNvPr id="9" name="Text Placeholder 2">
            <a:extLst>
              <a:ext uri="{FF2B5EF4-FFF2-40B4-BE49-F238E27FC236}">
                <a16:creationId xmlns:a16="http://schemas.microsoft.com/office/drawing/2014/main" id="{BE5281E8-502B-4754-B5F5-7C62E11011CF}"/>
              </a:ext>
            </a:extLst>
          </p:cNvPr>
          <p:cNvSpPr>
            <a:spLocks noGrp="1"/>
          </p:cNvSpPr>
          <p:nvPr>
            <p:ph type="body" idx="1"/>
          </p:nvPr>
        </p:nvSpPr>
        <p:spPr>
          <a:xfrm>
            <a:off x="3648074" y="4589463"/>
            <a:ext cx="7699375" cy="1500187"/>
          </a:xfrm>
        </p:spPr>
        <p:txBody>
          <a:bodyPr/>
          <a:lstStyle>
            <a:lvl1pPr marL="0" indent="0" algn="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Date Placeholder 3">
            <a:extLst>
              <a:ext uri="{FF2B5EF4-FFF2-40B4-BE49-F238E27FC236}">
                <a16:creationId xmlns:a16="http://schemas.microsoft.com/office/drawing/2014/main" id="{A67E5779-2729-4DED-A8C2-41F4FEE4767B}"/>
              </a:ext>
            </a:extLst>
          </p:cNvPr>
          <p:cNvSpPr>
            <a:spLocks noGrp="1"/>
          </p:cNvSpPr>
          <p:nvPr>
            <p:ph type="dt" sz="half" idx="10"/>
          </p:nvPr>
        </p:nvSpPr>
        <p:spPr>
          <a:xfrm>
            <a:off x="838200" y="6356350"/>
            <a:ext cx="2743200" cy="365125"/>
          </a:xfrm>
        </p:spPr>
        <p:txBody>
          <a:bodyPr/>
          <a:lstStyle/>
          <a:p>
            <a:r>
              <a:rPr lang="en-US"/>
              <a:t>Date</a:t>
            </a:r>
          </a:p>
        </p:txBody>
      </p:sp>
      <p:sp>
        <p:nvSpPr>
          <p:cNvPr id="11" name="Footer Placeholder 4">
            <a:extLst>
              <a:ext uri="{FF2B5EF4-FFF2-40B4-BE49-F238E27FC236}">
                <a16:creationId xmlns:a16="http://schemas.microsoft.com/office/drawing/2014/main" id="{FBD21987-FA22-47F7-B702-8D9638C10C5C}"/>
              </a:ext>
            </a:extLst>
          </p:cNvPr>
          <p:cNvSpPr>
            <a:spLocks noGrp="1"/>
          </p:cNvSpPr>
          <p:nvPr>
            <p:ph type="ftr" sz="quarter" idx="11"/>
          </p:nvPr>
        </p:nvSpPr>
        <p:spPr>
          <a:xfrm>
            <a:off x="4038600" y="6356350"/>
            <a:ext cx="4114800" cy="365125"/>
          </a:xfrm>
        </p:spPr>
        <p:txBody>
          <a:bodyPr/>
          <a:lstStyle/>
          <a:p>
            <a:r>
              <a:rPr lang="en-US"/>
              <a:t>Your Footer Here</a:t>
            </a:r>
          </a:p>
        </p:txBody>
      </p:sp>
      <p:sp>
        <p:nvSpPr>
          <p:cNvPr id="12" name="Slide Number Placeholder 5">
            <a:extLst>
              <a:ext uri="{FF2B5EF4-FFF2-40B4-BE49-F238E27FC236}">
                <a16:creationId xmlns:a16="http://schemas.microsoft.com/office/drawing/2014/main" id="{A03F40A7-0F3F-41D6-9058-1BE8DB2708C0}"/>
              </a:ext>
            </a:extLst>
          </p:cNvPr>
          <p:cNvSpPr>
            <a:spLocks noGrp="1"/>
          </p:cNvSpPr>
          <p:nvPr>
            <p:ph type="sldNum" sz="quarter" idx="12"/>
          </p:nvPr>
        </p:nvSpPr>
        <p:spPr>
          <a:xfrm>
            <a:off x="8610600" y="6356350"/>
            <a:ext cx="2743200" cy="365125"/>
          </a:xfrm>
        </p:spPr>
        <p:txBody>
          <a:bodyPr/>
          <a:lstStyle/>
          <a:p>
            <a:fld id="{672B7600-67E3-4D97-B453-880E2742B982}" type="slidenum">
              <a:rPr lang="en-US" smtClean="0"/>
              <a:t>‹#›</a:t>
            </a:fld>
            <a:endParaRPr lang="en-US"/>
          </a:p>
        </p:txBody>
      </p:sp>
    </p:spTree>
    <p:extLst>
      <p:ext uri="{BB962C8B-B14F-4D97-AF65-F5344CB8AC3E}">
        <p14:creationId xmlns:p14="http://schemas.microsoft.com/office/powerpoint/2010/main" val="41462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los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907DC5D-4F3E-4A99-A621-6F93F32265C8}"/>
              </a:ext>
            </a:extLst>
          </p:cNvPr>
          <p:cNvSpPr>
            <a:spLocks noGrp="1"/>
          </p:cNvSpPr>
          <p:nvPr>
            <p:ph type="title"/>
          </p:nvPr>
        </p:nvSpPr>
        <p:spPr>
          <a:xfrm>
            <a:off x="7232649" y="1709738"/>
            <a:ext cx="4114800" cy="3305175"/>
          </a:xfrm>
        </p:spPr>
        <p:txBody>
          <a:bodyPr anchor="b"/>
          <a:lstStyle>
            <a:lvl1pPr algn="r">
              <a:defRPr sz="6000"/>
            </a:lvl1pPr>
          </a:lstStyle>
          <a:p>
            <a:r>
              <a:rPr lang="en-US"/>
              <a:t>Click to edit Master title style</a:t>
            </a:r>
            <a:endParaRPr lang="en-US" dirty="0"/>
          </a:p>
        </p:txBody>
      </p:sp>
      <p:sp>
        <p:nvSpPr>
          <p:cNvPr id="9" name="Text Placeholder 2">
            <a:extLst>
              <a:ext uri="{FF2B5EF4-FFF2-40B4-BE49-F238E27FC236}">
                <a16:creationId xmlns:a16="http://schemas.microsoft.com/office/drawing/2014/main" id="{9DA8F992-7750-4566-AB4F-B2E8F3794CA3}"/>
              </a:ext>
            </a:extLst>
          </p:cNvPr>
          <p:cNvSpPr>
            <a:spLocks noGrp="1"/>
          </p:cNvSpPr>
          <p:nvPr>
            <p:ph type="body" idx="1"/>
          </p:nvPr>
        </p:nvSpPr>
        <p:spPr>
          <a:xfrm>
            <a:off x="7658100" y="5148262"/>
            <a:ext cx="3689350" cy="941388"/>
          </a:xfrm>
        </p:spPr>
        <p:txBody>
          <a:bodyPr/>
          <a:lstStyle>
            <a:lvl1pPr marL="0" indent="0" algn="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Date Placeholder 3">
            <a:extLst>
              <a:ext uri="{FF2B5EF4-FFF2-40B4-BE49-F238E27FC236}">
                <a16:creationId xmlns:a16="http://schemas.microsoft.com/office/drawing/2014/main" id="{0FEC4993-EF72-4ADC-8D11-1EB7C9409528}"/>
              </a:ext>
            </a:extLst>
          </p:cNvPr>
          <p:cNvSpPr>
            <a:spLocks noGrp="1"/>
          </p:cNvSpPr>
          <p:nvPr>
            <p:ph type="dt" sz="half" idx="10"/>
          </p:nvPr>
        </p:nvSpPr>
        <p:spPr>
          <a:xfrm>
            <a:off x="838200" y="6356350"/>
            <a:ext cx="2743200" cy="365125"/>
          </a:xfrm>
        </p:spPr>
        <p:txBody>
          <a:bodyPr/>
          <a:lstStyle/>
          <a:p>
            <a:r>
              <a:rPr lang="en-US"/>
              <a:t>Date</a:t>
            </a:r>
          </a:p>
        </p:txBody>
      </p:sp>
      <p:sp>
        <p:nvSpPr>
          <p:cNvPr id="11" name="Footer Placeholder 4">
            <a:extLst>
              <a:ext uri="{FF2B5EF4-FFF2-40B4-BE49-F238E27FC236}">
                <a16:creationId xmlns:a16="http://schemas.microsoft.com/office/drawing/2014/main" id="{B145FAD1-5607-4570-9675-FE264814964D}"/>
              </a:ext>
            </a:extLst>
          </p:cNvPr>
          <p:cNvSpPr>
            <a:spLocks noGrp="1"/>
          </p:cNvSpPr>
          <p:nvPr>
            <p:ph type="ftr" sz="quarter" idx="11"/>
          </p:nvPr>
        </p:nvSpPr>
        <p:spPr>
          <a:xfrm>
            <a:off x="4038600" y="6356350"/>
            <a:ext cx="4114800" cy="365125"/>
          </a:xfrm>
        </p:spPr>
        <p:txBody>
          <a:bodyPr/>
          <a:lstStyle/>
          <a:p>
            <a:r>
              <a:rPr lang="en-US"/>
              <a:t>Your Footer Here</a:t>
            </a:r>
          </a:p>
        </p:txBody>
      </p:sp>
      <p:sp>
        <p:nvSpPr>
          <p:cNvPr id="12" name="Slide Number Placeholder 5">
            <a:extLst>
              <a:ext uri="{FF2B5EF4-FFF2-40B4-BE49-F238E27FC236}">
                <a16:creationId xmlns:a16="http://schemas.microsoft.com/office/drawing/2014/main" id="{265FB8DD-A34F-4C06-9929-1E68FACD4D00}"/>
              </a:ext>
            </a:extLst>
          </p:cNvPr>
          <p:cNvSpPr>
            <a:spLocks noGrp="1"/>
          </p:cNvSpPr>
          <p:nvPr>
            <p:ph type="sldNum" sz="quarter" idx="12"/>
          </p:nvPr>
        </p:nvSpPr>
        <p:spPr>
          <a:xfrm>
            <a:off x="8610600" y="6356350"/>
            <a:ext cx="2743200" cy="365125"/>
          </a:xfrm>
        </p:spPr>
        <p:txBody>
          <a:bodyPr/>
          <a:lstStyle/>
          <a:p>
            <a:fld id="{672B7600-67E3-4D97-B453-880E2742B982}" type="slidenum">
              <a:rPr lang="en-US" smtClean="0"/>
              <a:t>‹#›</a:t>
            </a:fld>
            <a:endParaRPr lang="en-US"/>
          </a:p>
        </p:txBody>
      </p:sp>
      <p:sp>
        <p:nvSpPr>
          <p:cNvPr id="16" name="Text Placeholder 17">
            <a:extLst>
              <a:ext uri="{FF2B5EF4-FFF2-40B4-BE49-F238E27FC236}">
                <a16:creationId xmlns:a16="http://schemas.microsoft.com/office/drawing/2014/main" id="{A537F86F-E8D6-44FF-939F-7EB5A46935EE}"/>
              </a:ext>
            </a:extLst>
          </p:cNvPr>
          <p:cNvSpPr>
            <a:spLocks noGrp="1"/>
          </p:cNvSpPr>
          <p:nvPr>
            <p:ph type="body" sz="quarter" idx="14" hasCustomPrompt="1"/>
          </p:nvPr>
        </p:nvSpPr>
        <p:spPr>
          <a:xfrm>
            <a:off x="1094922" y="3429000"/>
            <a:ext cx="1701800" cy="228600"/>
          </a:xfrm>
          <a:noFill/>
        </p:spPr>
        <p:txBody>
          <a:bodyPr anchor="ctr">
            <a:noAutofit/>
          </a:bodyPr>
          <a:lstStyle>
            <a:lvl1pPr marL="0" indent="0" algn="r">
              <a:buNone/>
              <a:defRPr sz="1200"/>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Name</a:t>
            </a:r>
          </a:p>
        </p:txBody>
      </p:sp>
      <p:sp>
        <p:nvSpPr>
          <p:cNvPr id="17" name="Text Placeholder 17">
            <a:extLst>
              <a:ext uri="{FF2B5EF4-FFF2-40B4-BE49-F238E27FC236}">
                <a16:creationId xmlns:a16="http://schemas.microsoft.com/office/drawing/2014/main" id="{17C97F11-0CC0-4E01-8422-614383043296}"/>
              </a:ext>
            </a:extLst>
          </p:cNvPr>
          <p:cNvSpPr>
            <a:spLocks noGrp="1"/>
          </p:cNvSpPr>
          <p:nvPr>
            <p:ph type="body" sz="quarter" idx="15" hasCustomPrompt="1"/>
          </p:nvPr>
        </p:nvSpPr>
        <p:spPr>
          <a:xfrm>
            <a:off x="1094922" y="3656333"/>
            <a:ext cx="1701800" cy="228600"/>
          </a:xfrm>
          <a:noFill/>
        </p:spPr>
        <p:txBody>
          <a:bodyPr anchor="ctr">
            <a:noAutofit/>
          </a:bodyPr>
          <a:lstStyle>
            <a:lvl1pPr marL="0" indent="0" algn="r">
              <a:buNone/>
              <a:defRPr sz="1200"/>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Mobile / email</a:t>
            </a:r>
          </a:p>
        </p:txBody>
      </p:sp>
      <p:sp>
        <p:nvSpPr>
          <p:cNvPr id="18" name="Text Placeholder 17">
            <a:extLst>
              <a:ext uri="{FF2B5EF4-FFF2-40B4-BE49-F238E27FC236}">
                <a16:creationId xmlns:a16="http://schemas.microsoft.com/office/drawing/2014/main" id="{322609FE-C556-4394-9CD9-CACD20BC7261}"/>
              </a:ext>
            </a:extLst>
          </p:cNvPr>
          <p:cNvSpPr>
            <a:spLocks noGrp="1"/>
          </p:cNvSpPr>
          <p:nvPr>
            <p:ph type="body" sz="quarter" idx="16" hasCustomPrompt="1"/>
          </p:nvPr>
        </p:nvSpPr>
        <p:spPr>
          <a:xfrm>
            <a:off x="1094922" y="3883666"/>
            <a:ext cx="1701800" cy="228600"/>
          </a:xfrm>
          <a:noFill/>
        </p:spPr>
        <p:txBody>
          <a:bodyPr anchor="ctr">
            <a:noAutofit/>
          </a:bodyPr>
          <a:lstStyle>
            <a:lvl1pPr marL="0" indent="0" algn="r">
              <a:buNone/>
              <a:defRPr sz="1200"/>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Company</a:t>
            </a:r>
          </a:p>
        </p:txBody>
      </p:sp>
      <p:sp>
        <p:nvSpPr>
          <p:cNvPr id="3" name="Picture Placeholder 2">
            <a:extLst>
              <a:ext uri="{FF2B5EF4-FFF2-40B4-BE49-F238E27FC236}">
                <a16:creationId xmlns:a16="http://schemas.microsoft.com/office/drawing/2014/main" id="{38EB8109-AFB7-2041-8D6D-EDBA3BDE0469}"/>
              </a:ext>
            </a:extLst>
          </p:cNvPr>
          <p:cNvSpPr>
            <a:spLocks noGrp="1"/>
          </p:cNvSpPr>
          <p:nvPr>
            <p:ph type="pic" sz="quarter" idx="17"/>
          </p:nvPr>
        </p:nvSpPr>
        <p:spPr>
          <a:xfrm rot="20715199">
            <a:off x="4098422" y="3182010"/>
            <a:ext cx="2237818" cy="3024607"/>
          </a:xfrm>
          <a:solidFill>
            <a:schemeClr val="tx1">
              <a:lumMod val="75000"/>
              <a:lumOff val="25000"/>
            </a:schemeClr>
          </a:solidFill>
        </p:spPr>
        <p:txBody>
          <a:bodyPr anchor="ctr"/>
          <a:lstStyle>
            <a:lvl1pPr marL="0" indent="0" algn="ctr">
              <a:buNone/>
              <a:defRPr>
                <a:solidFill>
                  <a:schemeClr val="bg1"/>
                </a:solidFill>
              </a:defRPr>
            </a:lvl1pPr>
          </a:lstStyle>
          <a:p>
            <a:r>
              <a:rPr lang="en-US"/>
              <a:t>Click icon to add picture</a:t>
            </a:r>
          </a:p>
        </p:txBody>
      </p:sp>
    </p:spTree>
    <p:extLst>
      <p:ext uri="{BB962C8B-B14F-4D97-AF65-F5344CB8AC3E}">
        <p14:creationId xmlns:p14="http://schemas.microsoft.com/office/powerpoint/2010/main" val="3155828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and Typography">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897C59-303D-43EB-830D-58B293D336AC}"/>
              </a:ext>
            </a:extLst>
          </p:cNvPr>
          <p:cNvGrpSpPr/>
          <p:nvPr userDrawn="1"/>
        </p:nvGrpSpPr>
        <p:grpSpPr>
          <a:xfrm>
            <a:off x="838199" y="1830763"/>
            <a:ext cx="10515602" cy="1741127"/>
            <a:chOff x="838199" y="1830763"/>
            <a:chExt cx="10515602" cy="1741127"/>
          </a:xfrm>
        </p:grpSpPr>
        <p:sp>
          <p:nvSpPr>
            <p:cNvPr id="175" name="Rectangle 174">
              <a:extLst>
                <a:ext uri="{FF2B5EF4-FFF2-40B4-BE49-F238E27FC236}">
                  <a16:creationId xmlns:a16="http://schemas.microsoft.com/office/drawing/2014/main" id="{4460574F-0FFA-4AF4-9268-D077C9C57D58}"/>
                </a:ext>
              </a:extLst>
            </p:cNvPr>
            <p:cNvSpPr/>
            <p:nvPr userDrawn="1"/>
          </p:nvSpPr>
          <p:spPr>
            <a:xfrm>
              <a:off x="838199" y="1830763"/>
              <a:ext cx="894312" cy="17411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4" name="Rectangle 173">
              <a:extLst>
                <a:ext uri="{FF2B5EF4-FFF2-40B4-BE49-F238E27FC236}">
                  <a16:creationId xmlns:a16="http://schemas.microsoft.com/office/drawing/2014/main" id="{E9AEC03B-EFBC-451C-9889-555B420B787B}"/>
                </a:ext>
              </a:extLst>
            </p:cNvPr>
            <p:cNvSpPr/>
            <p:nvPr userDrawn="1"/>
          </p:nvSpPr>
          <p:spPr>
            <a:xfrm>
              <a:off x="838199" y="1830763"/>
              <a:ext cx="894312" cy="155130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3" name="Rectangle 172">
              <a:extLst>
                <a:ext uri="{FF2B5EF4-FFF2-40B4-BE49-F238E27FC236}">
                  <a16:creationId xmlns:a16="http://schemas.microsoft.com/office/drawing/2014/main" id="{12504A8F-A26B-43AF-BF89-2621FF0CE3CD}"/>
                </a:ext>
              </a:extLst>
            </p:cNvPr>
            <p:cNvSpPr/>
            <p:nvPr userDrawn="1"/>
          </p:nvSpPr>
          <p:spPr>
            <a:xfrm>
              <a:off x="838199" y="1830763"/>
              <a:ext cx="894312" cy="136148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2" name="Rectangle 171">
              <a:extLst>
                <a:ext uri="{FF2B5EF4-FFF2-40B4-BE49-F238E27FC236}">
                  <a16:creationId xmlns:a16="http://schemas.microsoft.com/office/drawing/2014/main" id="{F7726C56-B942-4400-8CE0-069969802448}"/>
                </a:ext>
              </a:extLst>
            </p:cNvPr>
            <p:cNvSpPr/>
            <p:nvPr userDrawn="1"/>
          </p:nvSpPr>
          <p:spPr>
            <a:xfrm>
              <a:off x="838199" y="1830763"/>
              <a:ext cx="894312" cy="117166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1" name="Rectangle 170">
              <a:extLst>
                <a:ext uri="{FF2B5EF4-FFF2-40B4-BE49-F238E27FC236}">
                  <a16:creationId xmlns:a16="http://schemas.microsoft.com/office/drawing/2014/main" id="{DAE760DB-698E-4688-BBAF-49FD684C7AFD}"/>
                </a:ext>
              </a:extLst>
            </p:cNvPr>
            <p:cNvSpPr/>
            <p:nvPr userDrawn="1"/>
          </p:nvSpPr>
          <p:spPr>
            <a:xfrm>
              <a:off x="838199" y="1830763"/>
              <a:ext cx="894312" cy="9818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0" name="Rectangle 169">
              <a:extLst>
                <a:ext uri="{FF2B5EF4-FFF2-40B4-BE49-F238E27FC236}">
                  <a16:creationId xmlns:a16="http://schemas.microsoft.com/office/drawing/2014/main" id="{72A9A194-717A-430D-B418-44C0B8F1A4C3}"/>
                </a:ext>
              </a:extLst>
            </p:cNvPr>
            <p:cNvSpPr/>
            <p:nvPr userDrawn="1"/>
          </p:nvSpPr>
          <p:spPr>
            <a:xfrm>
              <a:off x="838200" y="1830763"/>
              <a:ext cx="894312" cy="7882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9" name="Rectangle 178">
              <a:extLst>
                <a:ext uri="{FF2B5EF4-FFF2-40B4-BE49-F238E27FC236}">
                  <a16:creationId xmlns:a16="http://schemas.microsoft.com/office/drawing/2014/main" id="{E915F52A-A44F-4FB1-A1A1-1A513475EFE8}"/>
                </a:ext>
              </a:extLst>
            </p:cNvPr>
            <p:cNvSpPr/>
            <p:nvPr userDrawn="1"/>
          </p:nvSpPr>
          <p:spPr>
            <a:xfrm>
              <a:off x="1907231" y="1830763"/>
              <a:ext cx="894312" cy="174112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0" name="Rectangle 179">
              <a:extLst>
                <a:ext uri="{FF2B5EF4-FFF2-40B4-BE49-F238E27FC236}">
                  <a16:creationId xmlns:a16="http://schemas.microsoft.com/office/drawing/2014/main" id="{6034C492-58E9-4550-B83D-E33D2B2217E6}"/>
                </a:ext>
              </a:extLst>
            </p:cNvPr>
            <p:cNvSpPr/>
            <p:nvPr userDrawn="1"/>
          </p:nvSpPr>
          <p:spPr>
            <a:xfrm>
              <a:off x="1907231" y="1830763"/>
              <a:ext cx="894312" cy="155130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1" name="Rectangle 180">
              <a:extLst>
                <a:ext uri="{FF2B5EF4-FFF2-40B4-BE49-F238E27FC236}">
                  <a16:creationId xmlns:a16="http://schemas.microsoft.com/office/drawing/2014/main" id="{F92FB454-2844-432A-897E-609CA7D5AB13}"/>
                </a:ext>
              </a:extLst>
            </p:cNvPr>
            <p:cNvSpPr/>
            <p:nvPr userDrawn="1"/>
          </p:nvSpPr>
          <p:spPr>
            <a:xfrm>
              <a:off x="1907231" y="1830763"/>
              <a:ext cx="894312" cy="136148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2" name="Rectangle 181">
              <a:extLst>
                <a:ext uri="{FF2B5EF4-FFF2-40B4-BE49-F238E27FC236}">
                  <a16:creationId xmlns:a16="http://schemas.microsoft.com/office/drawing/2014/main" id="{DFE585D9-1B79-4D2C-BE24-8DD53BF2D43D}"/>
                </a:ext>
              </a:extLst>
            </p:cNvPr>
            <p:cNvSpPr/>
            <p:nvPr userDrawn="1"/>
          </p:nvSpPr>
          <p:spPr>
            <a:xfrm>
              <a:off x="1907231" y="1830763"/>
              <a:ext cx="894312" cy="117166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3" name="Rectangle 182">
              <a:extLst>
                <a:ext uri="{FF2B5EF4-FFF2-40B4-BE49-F238E27FC236}">
                  <a16:creationId xmlns:a16="http://schemas.microsoft.com/office/drawing/2014/main" id="{7CA650B9-D80A-4F55-849B-9B9229BAB7AB}"/>
                </a:ext>
              </a:extLst>
            </p:cNvPr>
            <p:cNvSpPr/>
            <p:nvPr userDrawn="1"/>
          </p:nvSpPr>
          <p:spPr>
            <a:xfrm>
              <a:off x="1907231" y="1830763"/>
              <a:ext cx="894312" cy="98184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4" name="Rectangle 183">
              <a:extLst>
                <a:ext uri="{FF2B5EF4-FFF2-40B4-BE49-F238E27FC236}">
                  <a16:creationId xmlns:a16="http://schemas.microsoft.com/office/drawing/2014/main" id="{212A3E8F-2036-4425-950A-9DDCE99E48E2}"/>
                </a:ext>
              </a:extLst>
            </p:cNvPr>
            <p:cNvSpPr/>
            <p:nvPr userDrawn="1"/>
          </p:nvSpPr>
          <p:spPr>
            <a:xfrm>
              <a:off x="1907232" y="1830763"/>
              <a:ext cx="894312" cy="7882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6" name="Rectangle 185">
              <a:extLst>
                <a:ext uri="{FF2B5EF4-FFF2-40B4-BE49-F238E27FC236}">
                  <a16:creationId xmlns:a16="http://schemas.microsoft.com/office/drawing/2014/main" id="{F8D77422-E1EF-442A-B883-288DFB42AC7A}"/>
                </a:ext>
              </a:extLst>
            </p:cNvPr>
            <p:cNvSpPr/>
            <p:nvPr userDrawn="1"/>
          </p:nvSpPr>
          <p:spPr>
            <a:xfrm>
              <a:off x="2976263" y="1830763"/>
              <a:ext cx="894312" cy="1741127"/>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7" name="Rectangle 186">
              <a:extLst>
                <a:ext uri="{FF2B5EF4-FFF2-40B4-BE49-F238E27FC236}">
                  <a16:creationId xmlns:a16="http://schemas.microsoft.com/office/drawing/2014/main" id="{F5A5458A-8CAB-46ED-A597-7A9BC874E064}"/>
                </a:ext>
              </a:extLst>
            </p:cNvPr>
            <p:cNvSpPr/>
            <p:nvPr userDrawn="1"/>
          </p:nvSpPr>
          <p:spPr>
            <a:xfrm>
              <a:off x="2976263" y="1830763"/>
              <a:ext cx="894312" cy="15513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8" name="Rectangle 187">
              <a:extLst>
                <a:ext uri="{FF2B5EF4-FFF2-40B4-BE49-F238E27FC236}">
                  <a16:creationId xmlns:a16="http://schemas.microsoft.com/office/drawing/2014/main" id="{129FB0AE-0FE9-4E47-89E1-28A56DFEFD44}"/>
                </a:ext>
              </a:extLst>
            </p:cNvPr>
            <p:cNvSpPr/>
            <p:nvPr userDrawn="1"/>
          </p:nvSpPr>
          <p:spPr>
            <a:xfrm>
              <a:off x="2976263" y="1830763"/>
              <a:ext cx="894312" cy="136148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9" name="Rectangle 188">
              <a:extLst>
                <a:ext uri="{FF2B5EF4-FFF2-40B4-BE49-F238E27FC236}">
                  <a16:creationId xmlns:a16="http://schemas.microsoft.com/office/drawing/2014/main" id="{8DCBA888-FF6F-4E0D-AD60-DA0D78CD05D1}"/>
                </a:ext>
              </a:extLst>
            </p:cNvPr>
            <p:cNvSpPr/>
            <p:nvPr userDrawn="1"/>
          </p:nvSpPr>
          <p:spPr>
            <a:xfrm>
              <a:off x="2976263" y="1830763"/>
              <a:ext cx="894312" cy="1171666"/>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0" name="Rectangle 189">
              <a:extLst>
                <a:ext uri="{FF2B5EF4-FFF2-40B4-BE49-F238E27FC236}">
                  <a16:creationId xmlns:a16="http://schemas.microsoft.com/office/drawing/2014/main" id="{F9271256-F951-4086-8A3B-C91C2291A176}"/>
                </a:ext>
              </a:extLst>
            </p:cNvPr>
            <p:cNvSpPr/>
            <p:nvPr userDrawn="1"/>
          </p:nvSpPr>
          <p:spPr>
            <a:xfrm>
              <a:off x="2976263" y="1830763"/>
              <a:ext cx="894312" cy="98184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1" name="Rectangle 190">
              <a:extLst>
                <a:ext uri="{FF2B5EF4-FFF2-40B4-BE49-F238E27FC236}">
                  <a16:creationId xmlns:a16="http://schemas.microsoft.com/office/drawing/2014/main" id="{27D18AA1-C449-4778-A01C-5FEFF6D4B6F0}"/>
                </a:ext>
              </a:extLst>
            </p:cNvPr>
            <p:cNvSpPr/>
            <p:nvPr userDrawn="1"/>
          </p:nvSpPr>
          <p:spPr>
            <a:xfrm>
              <a:off x="2976264" y="1830763"/>
              <a:ext cx="894312" cy="7882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3" name="Rectangle 192">
              <a:extLst>
                <a:ext uri="{FF2B5EF4-FFF2-40B4-BE49-F238E27FC236}">
                  <a16:creationId xmlns:a16="http://schemas.microsoft.com/office/drawing/2014/main" id="{507DEC82-2EA5-41B4-BBE2-03D513A6990F}"/>
                </a:ext>
              </a:extLst>
            </p:cNvPr>
            <p:cNvSpPr/>
            <p:nvPr userDrawn="1"/>
          </p:nvSpPr>
          <p:spPr>
            <a:xfrm>
              <a:off x="4045295" y="1830763"/>
              <a:ext cx="894312" cy="1741127"/>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4" name="Rectangle 193">
              <a:extLst>
                <a:ext uri="{FF2B5EF4-FFF2-40B4-BE49-F238E27FC236}">
                  <a16:creationId xmlns:a16="http://schemas.microsoft.com/office/drawing/2014/main" id="{CC3C8386-1A37-4F90-9D5F-F552F6BD3D6B}"/>
                </a:ext>
              </a:extLst>
            </p:cNvPr>
            <p:cNvSpPr/>
            <p:nvPr userDrawn="1"/>
          </p:nvSpPr>
          <p:spPr>
            <a:xfrm>
              <a:off x="4045295" y="1830763"/>
              <a:ext cx="894312" cy="1551307"/>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5" name="Rectangle 194">
              <a:extLst>
                <a:ext uri="{FF2B5EF4-FFF2-40B4-BE49-F238E27FC236}">
                  <a16:creationId xmlns:a16="http://schemas.microsoft.com/office/drawing/2014/main" id="{20C96B97-602D-4FB6-83FA-5F537C10D957}"/>
                </a:ext>
              </a:extLst>
            </p:cNvPr>
            <p:cNvSpPr/>
            <p:nvPr userDrawn="1"/>
          </p:nvSpPr>
          <p:spPr>
            <a:xfrm>
              <a:off x="4045295" y="1830763"/>
              <a:ext cx="894312" cy="136148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6" name="Rectangle 195">
              <a:extLst>
                <a:ext uri="{FF2B5EF4-FFF2-40B4-BE49-F238E27FC236}">
                  <a16:creationId xmlns:a16="http://schemas.microsoft.com/office/drawing/2014/main" id="{C78EB1C9-B967-4BCF-BA1F-F62AD5830A83}"/>
                </a:ext>
              </a:extLst>
            </p:cNvPr>
            <p:cNvSpPr/>
            <p:nvPr userDrawn="1"/>
          </p:nvSpPr>
          <p:spPr>
            <a:xfrm>
              <a:off x="4045295" y="1830763"/>
              <a:ext cx="894312" cy="1171666"/>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7" name="Rectangle 196">
              <a:extLst>
                <a:ext uri="{FF2B5EF4-FFF2-40B4-BE49-F238E27FC236}">
                  <a16:creationId xmlns:a16="http://schemas.microsoft.com/office/drawing/2014/main" id="{530AF99D-4A64-462C-8DC1-2AFD50700E78}"/>
                </a:ext>
              </a:extLst>
            </p:cNvPr>
            <p:cNvSpPr/>
            <p:nvPr userDrawn="1"/>
          </p:nvSpPr>
          <p:spPr>
            <a:xfrm>
              <a:off x="4045295" y="1830763"/>
              <a:ext cx="894312" cy="98184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8" name="Rectangle 197">
              <a:extLst>
                <a:ext uri="{FF2B5EF4-FFF2-40B4-BE49-F238E27FC236}">
                  <a16:creationId xmlns:a16="http://schemas.microsoft.com/office/drawing/2014/main" id="{251EE8AC-B14F-4016-B318-3215BFA74576}"/>
                </a:ext>
              </a:extLst>
            </p:cNvPr>
            <p:cNvSpPr/>
            <p:nvPr userDrawn="1"/>
          </p:nvSpPr>
          <p:spPr>
            <a:xfrm>
              <a:off x="4045296" y="1830763"/>
              <a:ext cx="894312" cy="78825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0" name="Rectangle 199">
              <a:extLst>
                <a:ext uri="{FF2B5EF4-FFF2-40B4-BE49-F238E27FC236}">
                  <a16:creationId xmlns:a16="http://schemas.microsoft.com/office/drawing/2014/main" id="{DB3EFE93-C789-4C06-AE63-48F21F3F0562}"/>
                </a:ext>
              </a:extLst>
            </p:cNvPr>
            <p:cNvSpPr/>
            <p:nvPr userDrawn="1"/>
          </p:nvSpPr>
          <p:spPr>
            <a:xfrm>
              <a:off x="5114327" y="1830763"/>
              <a:ext cx="894312" cy="174112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1" name="Rectangle 200">
              <a:extLst>
                <a:ext uri="{FF2B5EF4-FFF2-40B4-BE49-F238E27FC236}">
                  <a16:creationId xmlns:a16="http://schemas.microsoft.com/office/drawing/2014/main" id="{C159A26F-3E35-43ED-9527-94575D015CF9}"/>
                </a:ext>
              </a:extLst>
            </p:cNvPr>
            <p:cNvSpPr/>
            <p:nvPr userDrawn="1"/>
          </p:nvSpPr>
          <p:spPr>
            <a:xfrm>
              <a:off x="5114327" y="1830763"/>
              <a:ext cx="894312" cy="155130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2" name="Rectangle 201">
              <a:extLst>
                <a:ext uri="{FF2B5EF4-FFF2-40B4-BE49-F238E27FC236}">
                  <a16:creationId xmlns:a16="http://schemas.microsoft.com/office/drawing/2014/main" id="{197FEBE6-4234-4233-9AAC-C966B38A457C}"/>
                </a:ext>
              </a:extLst>
            </p:cNvPr>
            <p:cNvSpPr/>
            <p:nvPr userDrawn="1"/>
          </p:nvSpPr>
          <p:spPr>
            <a:xfrm>
              <a:off x="5114327" y="1830763"/>
              <a:ext cx="894312" cy="1361486"/>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3" name="Rectangle 202">
              <a:extLst>
                <a:ext uri="{FF2B5EF4-FFF2-40B4-BE49-F238E27FC236}">
                  <a16:creationId xmlns:a16="http://schemas.microsoft.com/office/drawing/2014/main" id="{4A6CCAEB-B0B2-4918-BF93-14B428F71030}"/>
                </a:ext>
              </a:extLst>
            </p:cNvPr>
            <p:cNvSpPr/>
            <p:nvPr userDrawn="1"/>
          </p:nvSpPr>
          <p:spPr>
            <a:xfrm>
              <a:off x="5114327" y="1830763"/>
              <a:ext cx="894312" cy="117166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4" name="Rectangle 203">
              <a:extLst>
                <a:ext uri="{FF2B5EF4-FFF2-40B4-BE49-F238E27FC236}">
                  <a16:creationId xmlns:a16="http://schemas.microsoft.com/office/drawing/2014/main" id="{26BAB2D9-48E2-4FD7-8266-8DA7249A311F}"/>
                </a:ext>
              </a:extLst>
            </p:cNvPr>
            <p:cNvSpPr/>
            <p:nvPr userDrawn="1"/>
          </p:nvSpPr>
          <p:spPr>
            <a:xfrm>
              <a:off x="5114327" y="1830763"/>
              <a:ext cx="894312" cy="98184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5" name="Rectangle 204">
              <a:extLst>
                <a:ext uri="{FF2B5EF4-FFF2-40B4-BE49-F238E27FC236}">
                  <a16:creationId xmlns:a16="http://schemas.microsoft.com/office/drawing/2014/main" id="{E373E1AE-97F0-411F-ADE1-F7FA57FDB549}"/>
                </a:ext>
              </a:extLst>
            </p:cNvPr>
            <p:cNvSpPr/>
            <p:nvPr userDrawn="1"/>
          </p:nvSpPr>
          <p:spPr>
            <a:xfrm>
              <a:off x="5114328" y="1830763"/>
              <a:ext cx="894312" cy="7882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7" name="Rectangle 206">
              <a:extLst>
                <a:ext uri="{FF2B5EF4-FFF2-40B4-BE49-F238E27FC236}">
                  <a16:creationId xmlns:a16="http://schemas.microsoft.com/office/drawing/2014/main" id="{7980EC62-1AA7-49B9-A98C-B1AE41A8BAF7}"/>
                </a:ext>
              </a:extLst>
            </p:cNvPr>
            <p:cNvSpPr/>
            <p:nvPr userDrawn="1"/>
          </p:nvSpPr>
          <p:spPr>
            <a:xfrm>
              <a:off x="6183359" y="1830763"/>
              <a:ext cx="894312" cy="1741127"/>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8" name="Rectangle 207">
              <a:extLst>
                <a:ext uri="{FF2B5EF4-FFF2-40B4-BE49-F238E27FC236}">
                  <a16:creationId xmlns:a16="http://schemas.microsoft.com/office/drawing/2014/main" id="{1B940435-8801-4AE0-AF82-51785C14109F}"/>
                </a:ext>
              </a:extLst>
            </p:cNvPr>
            <p:cNvSpPr/>
            <p:nvPr userDrawn="1"/>
          </p:nvSpPr>
          <p:spPr>
            <a:xfrm>
              <a:off x="6183359" y="1830763"/>
              <a:ext cx="894312" cy="155130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9" name="Rectangle 208">
              <a:extLst>
                <a:ext uri="{FF2B5EF4-FFF2-40B4-BE49-F238E27FC236}">
                  <a16:creationId xmlns:a16="http://schemas.microsoft.com/office/drawing/2014/main" id="{709FEA5B-55A5-4A85-90AE-A3E8181AD6B1}"/>
                </a:ext>
              </a:extLst>
            </p:cNvPr>
            <p:cNvSpPr/>
            <p:nvPr userDrawn="1"/>
          </p:nvSpPr>
          <p:spPr>
            <a:xfrm>
              <a:off x="6183359" y="1830763"/>
              <a:ext cx="894312" cy="1361486"/>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0" name="Rectangle 209">
              <a:extLst>
                <a:ext uri="{FF2B5EF4-FFF2-40B4-BE49-F238E27FC236}">
                  <a16:creationId xmlns:a16="http://schemas.microsoft.com/office/drawing/2014/main" id="{AC24C165-A09C-48A0-8D30-43D9272501D0}"/>
                </a:ext>
              </a:extLst>
            </p:cNvPr>
            <p:cNvSpPr/>
            <p:nvPr userDrawn="1"/>
          </p:nvSpPr>
          <p:spPr>
            <a:xfrm>
              <a:off x="6183359" y="1830763"/>
              <a:ext cx="894312" cy="117166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1" name="Rectangle 210">
              <a:extLst>
                <a:ext uri="{FF2B5EF4-FFF2-40B4-BE49-F238E27FC236}">
                  <a16:creationId xmlns:a16="http://schemas.microsoft.com/office/drawing/2014/main" id="{AF779B59-BF2E-434C-A692-81F3395A2DDC}"/>
                </a:ext>
              </a:extLst>
            </p:cNvPr>
            <p:cNvSpPr/>
            <p:nvPr userDrawn="1"/>
          </p:nvSpPr>
          <p:spPr>
            <a:xfrm>
              <a:off x="6183359" y="1830763"/>
              <a:ext cx="894312" cy="98184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2" name="Rectangle 211">
              <a:extLst>
                <a:ext uri="{FF2B5EF4-FFF2-40B4-BE49-F238E27FC236}">
                  <a16:creationId xmlns:a16="http://schemas.microsoft.com/office/drawing/2014/main" id="{72D25286-DFE7-4DB6-BC2A-849B72A1D58F}"/>
                </a:ext>
              </a:extLst>
            </p:cNvPr>
            <p:cNvSpPr/>
            <p:nvPr userDrawn="1"/>
          </p:nvSpPr>
          <p:spPr>
            <a:xfrm>
              <a:off x="6183360" y="1830763"/>
              <a:ext cx="894312" cy="7882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4" name="Rectangle 213">
              <a:extLst>
                <a:ext uri="{FF2B5EF4-FFF2-40B4-BE49-F238E27FC236}">
                  <a16:creationId xmlns:a16="http://schemas.microsoft.com/office/drawing/2014/main" id="{EFFFC619-3DCF-484B-936D-D1C6706967D7}"/>
                </a:ext>
              </a:extLst>
            </p:cNvPr>
            <p:cNvSpPr/>
            <p:nvPr userDrawn="1"/>
          </p:nvSpPr>
          <p:spPr>
            <a:xfrm>
              <a:off x="7252391" y="1830763"/>
              <a:ext cx="894312" cy="1741127"/>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5" name="Rectangle 214">
              <a:extLst>
                <a:ext uri="{FF2B5EF4-FFF2-40B4-BE49-F238E27FC236}">
                  <a16:creationId xmlns:a16="http://schemas.microsoft.com/office/drawing/2014/main" id="{C36F1647-E3A7-42C7-94DB-E22470CD7962}"/>
                </a:ext>
              </a:extLst>
            </p:cNvPr>
            <p:cNvSpPr/>
            <p:nvPr userDrawn="1"/>
          </p:nvSpPr>
          <p:spPr>
            <a:xfrm>
              <a:off x="7252391" y="1830763"/>
              <a:ext cx="894312" cy="1551307"/>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6" name="Rectangle 215">
              <a:extLst>
                <a:ext uri="{FF2B5EF4-FFF2-40B4-BE49-F238E27FC236}">
                  <a16:creationId xmlns:a16="http://schemas.microsoft.com/office/drawing/2014/main" id="{0812BACF-D77F-4A42-A212-538847FF9776}"/>
                </a:ext>
              </a:extLst>
            </p:cNvPr>
            <p:cNvSpPr/>
            <p:nvPr userDrawn="1"/>
          </p:nvSpPr>
          <p:spPr>
            <a:xfrm>
              <a:off x="7252391" y="1830763"/>
              <a:ext cx="894312" cy="1361486"/>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7" name="Rectangle 216">
              <a:extLst>
                <a:ext uri="{FF2B5EF4-FFF2-40B4-BE49-F238E27FC236}">
                  <a16:creationId xmlns:a16="http://schemas.microsoft.com/office/drawing/2014/main" id="{63855A19-9DBA-4293-A411-6842A7DAA995}"/>
                </a:ext>
              </a:extLst>
            </p:cNvPr>
            <p:cNvSpPr/>
            <p:nvPr userDrawn="1"/>
          </p:nvSpPr>
          <p:spPr>
            <a:xfrm>
              <a:off x="7252391" y="1830763"/>
              <a:ext cx="894312" cy="1171666"/>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8" name="Rectangle 217">
              <a:extLst>
                <a:ext uri="{FF2B5EF4-FFF2-40B4-BE49-F238E27FC236}">
                  <a16:creationId xmlns:a16="http://schemas.microsoft.com/office/drawing/2014/main" id="{E705E91E-E65F-4094-8904-D56C56FC5F44}"/>
                </a:ext>
              </a:extLst>
            </p:cNvPr>
            <p:cNvSpPr/>
            <p:nvPr userDrawn="1"/>
          </p:nvSpPr>
          <p:spPr>
            <a:xfrm>
              <a:off x="7252391" y="1830763"/>
              <a:ext cx="894312" cy="98184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9" name="Rectangle 218">
              <a:extLst>
                <a:ext uri="{FF2B5EF4-FFF2-40B4-BE49-F238E27FC236}">
                  <a16:creationId xmlns:a16="http://schemas.microsoft.com/office/drawing/2014/main" id="{B6DEB2ED-B6FD-4B88-90DA-9530DA2E64C9}"/>
                </a:ext>
              </a:extLst>
            </p:cNvPr>
            <p:cNvSpPr/>
            <p:nvPr userDrawn="1"/>
          </p:nvSpPr>
          <p:spPr>
            <a:xfrm>
              <a:off x="7252392" y="1830763"/>
              <a:ext cx="894312" cy="7882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21" name="Rectangle 220">
              <a:extLst>
                <a:ext uri="{FF2B5EF4-FFF2-40B4-BE49-F238E27FC236}">
                  <a16:creationId xmlns:a16="http://schemas.microsoft.com/office/drawing/2014/main" id="{62E667E1-7F5F-4E4F-AF63-4AB31D847AE0}"/>
                </a:ext>
              </a:extLst>
            </p:cNvPr>
            <p:cNvSpPr/>
            <p:nvPr userDrawn="1"/>
          </p:nvSpPr>
          <p:spPr>
            <a:xfrm>
              <a:off x="8321423" y="1830763"/>
              <a:ext cx="894312" cy="1741127"/>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222" name="Rectangle 221">
              <a:extLst>
                <a:ext uri="{FF2B5EF4-FFF2-40B4-BE49-F238E27FC236}">
                  <a16:creationId xmlns:a16="http://schemas.microsoft.com/office/drawing/2014/main" id="{A9D94CA5-400D-47AE-9512-4557FBE20192}"/>
                </a:ext>
              </a:extLst>
            </p:cNvPr>
            <p:cNvSpPr/>
            <p:nvPr userDrawn="1"/>
          </p:nvSpPr>
          <p:spPr>
            <a:xfrm>
              <a:off x="8321423" y="1830763"/>
              <a:ext cx="894312" cy="155130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223" name="Rectangle 222">
              <a:extLst>
                <a:ext uri="{FF2B5EF4-FFF2-40B4-BE49-F238E27FC236}">
                  <a16:creationId xmlns:a16="http://schemas.microsoft.com/office/drawing/2014/main" id="{1E60784B-8569-41D5-BB14-8F5DAFDCE67A}"/>
                </a:ext>
              </a:extLst>
            </p:cNvPr>
            <p:cNvSpPr/>
            <p:nvPr userDrawn="1"/>
          </p:nvSpPr>
          <p:spPr>
            <a:xfrm>
              <a:off x="8321423" y="1830763"/>
              <a:ext cx="894312" cy="136148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224" name="Rectangle 223">
              <a:extLst>
                <a:ext uri="{FF2B5EF4-FFF2-40B4-BE49-F238E27FC236}">
                  <a16:creationId xmlns:a16="http://schemas.microsoft.com/office/drawing/2014/main" id="{FE043B0E-D351-4B21-BB22-FF8713E0E199}"/>
                </a:ext>
              </a:extLst>
            </p:cNvPr>
            <p:cNvSpPr/>
            <p:nvPr userDrawn="1"/>
          </p:nvSpPr>
          <p:spPr>
            <a:xfrm>
              <a:off x="8321423" y="1830763"/>
              <a:ext cx="894312" cy="1171666"/>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225" name="Rectangle 224">
              <a:extLst>
                <a:ext uri="{FF2B5EF4-FFF2-40B4-BE49-F238E27FC236}">
                  <a16:creationId xmlns:a16="http://schemas.microsoft.com/office/drawing/2014/main" id="{D57AC92D-3891-4CC7-9301-A742653C394B}"/>
                </a:ext>
              </a:extLst>
            </p:cNvPr>
            <p:cNvSpPr/>
            <p:nvPr userDrawn="1"/>
          </p:nvSpPr>
          <p:spPr>
            <a:xfrm>
              <a:off x="8321423" y="1830763"/>
              <a:ext cx="894312" cy="98184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26" name="Rectangle 225">
              <a:extLst>
                <a:ext uri="{FF2B5EF4-FFF2-40B4-BE49-F238E27FC236}">
                  <a16:creationId xmlns:a16="http://schemas.microsoft.com/office/drawing/2014/main" id="{870D976A-0EA2-4422-A1FB-EE1A159B65DC}"/>
                </a:ext>
              </a:extLst>
            </p:cNvPr>
            <p:cNvSpPr/>
            <p:nvPr userDrawn="1"/>
          </p:nvSpPr>
          <p:spPr>
            <a:xfrm>
              <a:off x="8321424" y="1830763"/>
              <a:ext cx="894312" cy="78825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28" name="Rectangle 227">
              <a:extLst>
                <a:ext uri="{FF2B5EF4-FFF2-40B4-BE49-F238E27FC236}">
                  <a16:creationId xmlns:a16="http://schemas.microsoft.com/office/drawing/2014/main" id="{074CEC48-74FA-45A9-9E16-525EB9E974F9}"/>
                </a:ext>
              </a:extLst>
            </p:cNvPr>
            <p:cNvSpPr/>
            <p:nvPr userDrawn="1"/>
          </p:nvSpPr>
          <p:spPr>
            <a:xfrm>
              <a:off x="9390455" y="1830763"/>
              <a:ext cx="894312" cy="1741127"/>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29" name="Rectangle 228">
              <a:extLst>
                <a:ext uri="{FF2B5EF4-FFF2-40B4-BE49-F238E27FC236}">
                  <a16:creationId xmlns:a16="http://schemas.microsoft.com/office/drawing/2014/main" id="{8CA8D9C7-FFCE-4895-B720-C9F65C686B93}"/>
                </a:ext>
              </a:extLst>
            </p:cNvPr>
            <p:cNvSpPr/>
            <p:nvPr userDrawn="1"/>
          </p:nvSpPr>
          <p:spPr>
            <a:xfrm>
              <a:off x="9390455" y="1830763"/>
              <a:ext cx="894312" cy="15513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0" name="Rectangle 229">
              <a:extLst>
                <a:ext uri="{FF2B5EF4-FFF2-40B4-BE49-F238E27FC236}">
                  <a16:creationId xmlns:a16="http://schemas.microsoft.com/office/drawing/2014/main" id="{DF8FDE11-2636-4F16-BC4C-C0DBD965F47E}"/>
                </a:ext>
              </a:extLst>
            </p:cNvPr>
            <p:cNvSpPr/>
            <p:nvPr userDrawn="1"/>
          </p:nvSpPr>
          <p:spPr>
            <a:xfrm>
              <a:off x="9390455" y="1830763"/>
              <a:ext cx="894312" cy="136148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1" name="Rectangle 230">
              <a:extLst>
                <a:ext uri="{FF2B5EF4-FFF2-40B4-BE49-F238E27FC236}">
                  <a16:creationId xmlns:a16="http://schemas.microsoft.com/office/drawing/2014/main" id="{EAE2FCEB-5A44-4458-99EB-B2522F731513}"/>
                </a:ext>
              </a:extLst>
            </p:cNvPr>
            <p:cNvSpPr/>
            <p:nvPr userDrawn="1"/>
          </p:nvSpPr>
          <p:spPr>
            <a:xfrm>
              <a:off x="9390455" y="1830763"/>
              <a:ext cx="894312" cy="117166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2" name="Rectangle 231">
              <a:extLst>
                <a:ext uri="{FF2B5EF4-FFF2-40B4-BE49-F238E27FC236}">
                  <a16:creationId xmlns:a16="http://schemas.microsoft.com/office/drawing/2014/main" id="{FA982CEB-3569-4AB2-A279-56909D8DBA2B}"/>
                </a:ext>
              </a:extLst>
            </p:cNvPr>
            <p:cNvSpPr/>
            <p:nvPr userDrawn="1"/>
          </p:nvSpPr>
          <p:spPr>
            <a:xfrm>
              <a:off x="9390455" y="1830763"/>
              <a:ext cx="894312" cy="981846"/>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3" name="Rectangle 232">
              <a:extLst>
                <a:ext uri="{FF2B5EF4-FFF2-40B4-BE49-F238E27FC236}">
                  <a16:creationId xmlns:a16="http://schemas.microsoft.com/office/drawing/2014/main" id="{B85FDECF-7983-4160-8B97-DA92A01F2A38}"/>
                </a:ext>
              </a:extLst>
            </p:cNvPr>
            <p:cNvSpPr/>
            <p:nvPr userDrawn="1"/>
          </p:nvSpPr>
          <p:spPr>
            <a:xfrm>
              <a:off x="9390456" y="1830763"/>
              <a:ext cx="894312" cy="78825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5" name="Rectangle 234">
              <a:extLst>
                <a:ext uri="{FF2B5EF4-FFF2-40B4-BE49-F238E27FC236}">
                  <a16:creationId xmlns:a16="http://schemas.microsoft.com/office/drawing/2014/main" id="{80F0CF47-25FB-4AB4-837F-33B5D368A8C0}"/>
                </a:ext>
              </a:extLst>
            </p:cNvPr>
            <p:cNvSpPr/>
            <p:nvPr userDrawn="1"/>
          </p:nvSpPr>
          <p:spPr>
            <a:xfrm>
              <a:off x="10459488" y="1830763"/>
              <a:ext cx="894312" cy="1741127"/>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6" name="Rectangle 235">
              <a:extLst>
                <a:ext uri="{FF2B5EF4-FFF2-40B4-BE49-F238E27FC236}">
                  <a16:creationId xmlns:a16="http://schemas.microsoft.com/office/drawing/2014/main" id="{12C0DD63-4FB0-4217-BC06-7CEB655B79B6}"/>
                </a:ext>
              </a:extLst>
            </p:cNvPr>
            <p:cNvSpPr/>
            <p:nvPr userDrawn="1"/>
          </p:nvSpPr>
          <p:spPr>
            <a:xfrm>
              <a:off x="10459488" y="1830763"/>
              <a:ext cx="894312" cy="1551307"/>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7" name="Rectangle 236">
              <a:extLst>
                <a:ext uri="{FF2B5EF4-FFF2-40B4-BE49-F238E27FC236}">
                  <a16:creationId xmlns:a16="http://schemas.microsoft.com/office/drawing/2014/main" id="{5841390F-E0B0-48E2-8756-2C0A532BC037}"/>
                </a:ext>
              </a:extLst>
            </p:cNvPr>
            <p:cNvSpPr/>
            <p:nvPr userDrawn="1"/>
          </p:nvSpPr>
          <p:spPr>
            <a:xfrm>
              <a:off x="10459488" y="1830763"/>
              <a:ext cx="894312" cy="136148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8" name="Rectangle 237">
              <a:extLst>
                <a:ext uri="{FF2B5EF4-FFF2-40B4-BE49-F238E27FC236}">
                  <a16:creationId xmlns:a16="http://schemas.microsoft.com/office/drawing/2014/main" id="{E49982BC-FA05-4F1B-A8BD-AE3793F3BD02}"/>
                </a:ext>
              </a:extLst>
            </p:cNvPr>
            <p:cNvSpPr/>
            <p:nvPr userDrawn="1"/>
          </p:nvSpPr>
          <p:spPr>
            <a:xfrm>
              <a:off x="10459488" y="1830763"/>
              <a:ext cx="894312" cy="1171666"/>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9" name="Rectangle 238">
              <a:extLst>
                <a:ext uri="{FF2B5EF4-FFF2-40B4-BE49-F238E27FC236}">
                  <a16:creationId xmlns:a16="http://schemas.microsoft.com/office/drawing/2014/main" id="{84445015-4210-46FE-958B-F3271E10284B}"/>
                </a:ext>
              </a:extLst>
            </p:cNvPr>
            <p:cNvSpPr/>
            <p:nvPr userDrawn="1"/>
          </p:nvSpPr>
          <p:spPr>
            <a:xfrm>
              <a:off x="10459488" y="1830763"/>
              <a:ext cx="894312" cy="98184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40" name="Rectangle 239">
              <a:extLst>
                <a:ext uri="{FF2B5EF4-FFF2-40B4-BE49-F238E27FC236}">
                  <a16:creationId xmlns:a16="http://schemas.microsoft.com/office/drawing/2014/main" id="{06FD93CB-F173-4C32-9E54-DE5EDB0F83D8}"/>
                </a:ext>
              </a:extLst>
            </p:cNvPr>
            <p:cNvSpPr/>
            <p:nvPr userDrawn="1"/>
          </p:nvSpPr>
          <p:spPr>
            <a:xfrm>
              <a:off x="10459489" y="1830763"/>
              <a:ext cx="894312" cy="78825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grpSp>
      <p:sp>
        <p:nvSpPr>
          <p:cNvPr id="12" name="Title 1">
            <a:extLst>
              <a:ext uri="{FF2B5EF4-FFF2-40B4-BE49-F238E27FC236}">
                <a16:creationId xmlns:a16="http://schemas.microsoft.com/office/drawing/2014/main" id="{0D08B00A-9A13-4AB1-A72D-2F499BA2EBAB}"/>
              </a:ext>
            </a:extLst>
          </p:cNvPr>
          <p:cNvSpPr>
            <a:spLocks noGrp="1"/>
          </p:cNvSpPr>
          <p:nvPr userDrawn="1">
            <p:ph type="title"/>
          </p:nvPr>
        </p:nvSpPr>
        <p:spPr>
          <a:xfrm>
            <a:off x="838200" y="365125"/>
            <a:ext cx="10515600" cy="1325563"/>
          </a:xfrm>
        </p:spPr>
        <p:txBody>
          <a:bodyPr/>
          <a:lstStyle/>
          <a:p>
            <a:r>
              <a:rPr lang="en-US"/>
              <a:t>Click to edit Master title style</a:t>
            </a:r>
            <a:endParaRPr lang="en-US" dirty="0"/>
          </a:p>
        </p:txBody>
      </p:sp>
      <p:sp>
        <p:nvSpPr>
          <p:cNvPr id="88" name="Text Placeholder 2">
            <a:extLst>
              <a:ext uri="{FF2B5EF4-FFF2-40B4-BE49-F238E27FC236}">
                <a16:creationId xmlns:a16="http://schemas.microsoft.com/office/drawing/2014/main" id="{BB3FC47E-3339-49A8-AEF2-ECC3BF1514FB}"/>
              </a:ext>
            </a:extLst>
          </p:cNvPr>
          <p:cNvSpPr>
            <a:spLocks noGrp="1"/>
          </p:cNvSpPr>
          <p:nvPr userDrawn="1">
            <p:ph type="body" sz="quarter" idx="10"/>
          </p:nvPr>
        </p:nvSpPr>
        <p:spPr>
          <a:xfrm>
            <a:off x="838199" y="3709150"/>
            <a:ext cx="10515600" cy="1325880"/>
          </a:xfrm>
        </p:spPr>
        <p:txBody>
          <a:bodyPr vert="horz" lIns="91440" tIns="45720" rIns="91440" bIns="45720" rtlCol="0" anchor="ctr">
            <a:normAutofit/>
          </a:bodyPr>
          <a:lstStyle>
            <a:lvl1pPr marL="0" indent="0">
              <a:buNone/>
              <a:defRPr lang="en-US" sz="4400" dirty="0">
                <a:latin typeface="+mj-lt"/>
                <a:ea typeface="+mj-ea"/>
                <a:cs typeface="+mj-cs"/>
              </a:defRPr>
            </a:lvl1pPr>
          </a:lstStyle>
          <a:p>
            <a:pPr marL="228600" lvl="0" indent="-228600">
              <a:spcBef>
                <a:spcPct val="0"/>
              </a:spcBef>
            </a:pPr>
            <a:r>
              <a:rPr lang="en-US"/>
              <a:t>Click to edit Master text styles</a:t>
            </a:r>
          </a:p>
        </p:txBody>
      </p:sp>
      <p:sp>
        <p:nvSpPr>
          <p:cNvPr id="89" name="TextBox 88">
            <a:extLst>
              <a:ext uri="{FF2B5EF4-FFF2-40B4-BE49-F238E27FC236}">
                <a16:creationId xmlns:a16="http://schemas.microsoft.com/office/drawing/2014/main" id="{829D5438-3BC8-4817-9C86-A9AAA6047492}"/>
              </a:ext>
            </a:extLst>
          </p:cNvPr>
          <p:cNvSpPr txBox="1"/>
          <p:nvPr userDrawn="1"/>
        </p:nvSpPr>
        <p:spPr>
          <a:xfrm>
            <a:off x="4677206" y="4033186"/>
            <a:ext cx="2435282" cy="2646878"/>
          </a:xfrm>
          <a:prstGeom prst="rect">
            <a:avLst/>
          </a:prstGeom>
          <a:noFill/>
        </p:spPr>
        <p:txBody>
          <a:bodyPr wrap="none" rtlCol="0">
            <a:spAutoFit/>
          </a:bodyPr>
          <a:lstStyle/>
          <a:p>
            <a:pPr algn="ctr"/>
            <a:r>
              <a:rPr lang="en-US" sz="16600" dirty="0"/>
              <a:t>Aa</a:t>
            </a:r>
          </a:p>
        </p:txBody>
      </p:sp>
      <p:sp>
        <p:nvSpPr>
          <p:cNvPr id="90" name="Text Placeholder 7">
            <a:extLst>
              <a:ext uri="{FF2B5EF4-FFF2-40B4-BE49-F238E27FC236}">
                <a16:creationId xmlns:a16="http://schemas.microsoft.com/office/drawing/2014/main" id="{676EAA04-3941-4EEF-875A-DA2DBBB0CA82}"/>
              </a:ext>
            </a:extLst>
          </p:cNvPr>
          <p:cNvSpPr>
            <a:spLocks noGrp="1"/>
          </p:cNvSpPr>
          <p:nvPr userDrawn="1">
            <p:ph type="body" sz="quarter" idx="11" hasCustomPrompt="1"/>
          </p:nvPr>
        </p:nvSpPr>
        <p:spPr>
          <a:xfrm>
            <a:off x="4697757" y="6124726"/>
            <a:ext cx="2394180" cy="564999"/>
          </a:xfrm>
        </p:spPr>
        <p:txBody>
          <a:bodyPr anchor="ctr"/>
          <a:lstStyle>
            <a:lvl1pPr marL="0" indent="0" algn="ctr">
              <a:buNone/>
              <a:defRPr/>
            </a:lvl1pPr>
          </a:lstStyle>
          <a:p>
            <a:pPr lvl="0"/>
            <a:r>
              <a:rPr lang="en-US" dirty="0"/>
              <a:t>Font name</a:t>
            </a:r>
          </a:p>
        </p:txBody>
      </p:sp>
      <p:sp>
        <p:nvSpPr>
          <p:cNvPr id="91" name="TextBox 90">
            <a:extLst>
              <a:ext uri="{FF2B5EF4-FFF2-40B4-BE49-F238E27FC236}">
                <a16:creationId xmlns:a16="http://schemas.microsoft.com/office/drawing/2014/main" id="{59DB07F4-2F4D-4904-9DDA-6D453F791811}"/>
              </a:ext>
            </a:extLst>
          </p:cNvPr>
          <p:cNvSpPr txBox="1"/>
          <p:nvPr userDrawn="1"/>
        </p:nvSpPr>
        <p:spPr>
          <a:xfrm>
            <a:off x="7664716" y="4033186"/>
            <a:ext cx="2435282" cy="2646878"/>
          </a:xfrm>
          <a:prstGeom prst="rect">
            <a:avLst/>
          </a:prstGeom>
          <a:noFill/>
        </p:spPr>
        <p:txBody>
          <a:bodyPr wrap="none" rtlCol="0">
            <a:spAutoFit/>
          </a:bodyPr>
          <a:lstStyle/>
          <a:p>
            <a:pPr algn="ctr"/>
            <a:r>
              <a:rPr lang="en-US" sz="16600" dirty="0">
                <a:latin typeface="+mj-lt"/>
              </a:rPr>
              <a:t>Aa</a:t>
            </a:r>
          </a:p>
        </p:txBody>
      </p:sp>
      <p:sp>
        <p:nvSpPr>
          <p:cNvPr id="92" name="Text Placeholder 7">
            <a:extLst>
              <a:ext uri="{FF2B5EF4-FFF2-40B4-BE49-F238E27FC236}">
                <a16:creationId xmlns:a16="http://schemas.microsoft.com/office/drawing/2014/main" id="{72303254-B5A5-44B0-8D71-FB4149C10B7E}"/>
              </a:ext>
            </a:extLst>
          </p:cNvPr>
          <p:cNvSpPr>
            <a:spLocks noGrp="1"/>
          </p:cNvSpPr>
          <p:nvPr userDrawn="1">
            <p:ph type="body" sz="quarter" idx="12" hasCustomPrompt="1"/>
          </p:nvPr>
        </p:nvSpPr>
        <p:spPr>
          <a:xfrm>
            <a:off x="7685267" y="6124726"/>
            <a:ext cx="2394180" cy="564999"/>
          </a:xfrm>
        </p:spPr>
        <p:txBody>
          <a:bodyPr anchor="ctr"/>
          <a:lstStyle>
            <a:lvl1pPr marL="0" indent="0" algn="ctr">
              <a:buNone/>
              <a:defRPr>
                <a:latin typeface="Calibri Light" panose="020F0302020204030204" pitchFamily="34" charset="0"/>
                <a:cs typeface="Calibri Light" panose="020F0302020204030204" pitchFamily="34" charset="0"/>
              </a:defRPr>
            </a:lvl1pPr>
          </a:lstStyle>
          <a:p>
            <a:pPr lvl="0"/>
            <a:r>
              <a:rPr lang="en-US" dirty="0"/>
              <a:t>Font name</a:t>
            </a:r>
          </a:p>
        </p:txBody>
      </p:sp>
    </p:spTree>
    <p:extLst>
      <p:ext uri="{BB962C8B-B14F-4D97-AF65-F5344CB8AC3E}">
        <p14:creationId xmlns:p14="http://schemas.microsoft.com/office/powerpoint/2010/main" val="3935162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146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signed by PresentationGo">
    <p:bg>
      <p:bgPr>
        <a:gradFill>
          <a:gsLst>
            <a:gs pos="0">
              <a:srgbClr val="323A45"/>
            </a:gs>
            <a:gs pos="35000">
              <a:srgbClr val="323A45"/>
            </a:gs>
            <a:gs pos="100000">
              <a:srgbClr val="1C2026"/>
            </a:gs>
          </a:gsLst>
          <a:path path="circle">
            <a:fillToRect l="50000" t="-80000" r="50000" b="180000"/>
          </a:path>
        </a:gradFill>
        <a:effectLst/>
      </p:bgPr>
    </p:bg>
    <p:spTree>
      <p:nvGrpSpPr>
        <p:cNvPr id="1" name=""/>
        <p:cNvGrpSpPr/>
        <p:nvPr/>
      </p:nvGrpSpPr>
      <p:grpSpPr>
        <a:xfrm>
          <a:off x="0" y="0"/>
          <a:ext cx="0" cy="0"/>
          <a:chOff x="0" y="0"/>
          <a:chExt cx="0" cy="0"/>
        </a:xfrm>
      </p:grpSpPr>
      <p:sp>
        <p:nvSpPr>
          <p:cNvPr id="5" name="Rectangle 4"/>
          <p:cNvSpPr/>
          <p:nvPr userDrawn="1"/>
        </p:nvSpPr>
        <p:spPr>
          <a:xfrm>
            <a:off x="0" y="3152956"/>
            <a:ext cx="12192000" cy="5520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bg1">
                    <a:lumMod val="50000"/>
                  </a:schemeClr>
                </a:solidFill>
                <a:effectLst/>
                <a:uLnTx/>
                <a:uFillTx/>
                <a:latin typeface="+mn-lt"/>
                <a:ea typeface="+mn-ea"/>
                <a:cs typeface="+mn-cs"/>
              </a:rPr>
              <a:t>www</a:t>
            </a:r>
            <a:r>
              <a:rPr kumimoji="0" lang="en-US" sz="2000" b="0" i="0" u="none" strike="noStrike" kern="1200" cap="none" spc="0" normalizeH="0" baseline="0" noProof="0">
                <a:ln>
                  <a:noFill/>
                </a:ln>
                <a:solidFill>
                  <a:schemeClr val="bg1">
                    <a:lumMod val="50000"/>
                  </a:schemeClr>
                </a:solidFill>
                <a:effectLst/>
                <a:uLnTx/>
                <a:uFillTx/>
                <a:latin typeface="+mn-lt"/>
                <a:ea typeface="+mn-ea"/>
                <a:cs typeface="+mn-cs"/>
              </a:rPr>
              <a:t>.</a:t>
            </a:r>
            <a:r>
              <a:rPr kumimoji="0" lang="en-US" sz="2800" b="0" i="0" u="none" strike="noStrike" kern="1200" cap="none" spc="0" normalizeH="0" baseline="0" noProof="0">
                <a:ln>
                  <a:noFill/>
                </a:ln>
                <a:solidFill>
                  <a:srgbClr val="A5CD00"/>
                </a:solidFill>
                <a:effectLst/>
                <a:uLnTx/>
                <a:uFillTx/>
                <a:latin typeface="+mn-lt"/>
                <a:ea typeface="+mn-ea"/>
                <a:cs typeface="+mn-cs"/>
              </a:rPr>
              <a:t>PresentationGO</a:t>
            </a:r>
            <a:r>
              <a:rPr kumimoji="0" lang="en-US" sz="2000" b="0" i="0" u="none" strike="noStrike" kern="1200" cap="none" spc="0" normalizeH="0" baseline="0" noProof="0">
                <a:ln>
                  <a:noFill/>
                </a:ln>
                <a:solidFill>
                  <a:schemeClr val="bg1">
                    <a:lumMod val="50000"/>
                  </a:schemeClr>
                </a:solidFill>
                <a:effectLst/>
                <a:uLnTx/>
                <a:uFillTx/>
                <a:latin typeface="+mn-lt"/>
                <a:ea typeface="+mn-ea"/>
                <a:cs typeface="+mn-cs"/>
              </a:rPr>
              <a:t>.</a:t>
            </a:r>
            <a:r>
              <a:rPr kumimoji="0" lang="en-US" sz="2000" b="0" i="0" u="none" strike="noStrike" kern="1200" cap="none" spc="0" normalizeH="0" baseline="0" noProof="0" dirty="0">
                <a:ln>
                  <a:noFill/>
                </a:ln>
                <a:solidFill>
                  <a:schemeClr val="bg1">
                    <a:lumMod val="50000"/>
                  </a:schemeClr>
                </a:solidFill>
                <a:effectLst/>
                <a:uLnTx/>
                <a:uFillTx/>
                <a:latin typeface="+mn-lt"/>
                <a:ea typeface="+mn-ea"/>
                <a:cs typeface="+mn-cs"/>
              </a:rPr>
              <a:t>com</a:t>
            </a:r>
            <a:endParaRPr kumimoji="0" lang="en-US" sz="28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sp>
        <p:nvSpPr>
          <p:cNvPr id="6" name="Rectangle 5">
            <a:hlinkClick r:id="rId2"/>
          </p:cNvPr>
          <p:cNvSpPr/>
          <p:nvPr userDrawn="1"/>
        </p:nvSpPr>
        <p:spPr>
          <a:xfrm>
            <a:off x="2731912" y="3071723"/>
            <a:ext cx="6728177" cy="714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extBox 1"/>
          <p:cNvSpPr txBox="1"/>
          <p:nvPr userDrawn="1"/>
        </p:nvSpPr>
        <p:spPr>
          <a:xfrm>
            <a:off x="4123473" y="5982900"/>
            <a:ext cx="3945053" cy="646331"/>
          </a:xfrm>
          <a:prstGeom prst="rect">
            <a:avLst/>
          </a:prstGeom>
          <a:noFill/>
        </p:spPr>
        <p:txBody>
          <a:bodyPr wrap="square" rtlCol="0" anchor="ctr">
            <a:spAutoFit/>
          </a:bodyPr>
          <a:lstStyle/>
          <a:p>
            <a:pPr algn="ctr"/>
            <a:r>
              <a:rPr lang="en-US" sz="1800" dirty="0">
                <a:solidFill>
                  <a:srgbClr val="A5CD00"/>
                </a:solidFill>
              </a:rPr>
              <a:t>T</a:t>
            </a:r>
            <a:r>
              <a:rPr lang="en-US" sz="1800" baseline="0" dirty="0">
                <a:solidFill>
                  <a:srgbClr val="A5CD00"/>
                </a:solidFill>
              </a:rPr>
              <a:t>he free PowerPoint and Google Slides template library</a:t>
            </a:r>
            <a:endParaRPr lang="en-US" sz="1800" dirty="0">
              <a:solidFill>
                <a:srgbClr val="A5CD00"/>
              </a:solidFill>
            </a:endParaRPr>
          </a:p>
        </p:txBody>
      </p:sp>
      <p:grpSp>
        <p:nvGrpSpPr>
          <p:cNvPr id="8" name="Group 7"/>
          <p:cNvGrpSpPr/>
          <p:nvPr userDrawn="1"/>
        </p:nvGrpSpPr>
        <p:grpSpPr>
          <a:xfrm>
            <a:off x="4983933" y="2633133"/>
            <a:ext cx="2224135" cy="369332"/>
            <a:chOff x="3459936" y="2633133"/>
            <a:chExt cx="2224135" cy="369332"/>
          </a:xfrm>
        </p:grpSpPr>
        <p:sp>
          <p:nvSpPr>
            <p:cNvPr id="9" name="TextBox 8"/>
            <p:cNvSpPr txBox="1"/>
            <p:nvPr userDrawn="1"/>
          </p:nvSpPr>
          <p:spPr>
            <a:xfrm>
              <a:off x="3459936" y="2633133"/>
              <a:ext cx="2224135" cy="369332"/>
            </a:xfrm>
            <a:prstGeom prst="rect">
              <a:avLst/>
            </a:prstGeom>
            <a:noFill/>
          </p:spPr>
          <p:txBody>
            <a:bodyPr wrap="none" rtlCol="0" anchor="ctr">
              <a:spAutoFit/>
            </a:bodyPr>
            <a:lstStyle/>
            <a:p>
              <a:pPr algn="ctr"/>
              <a:r>
                <a:rPr lang="en-US">
                  <a:solidFill>
                    <a:schemeClr val="bg1"/>
                  </a:solidFill>
                  <a:effectLst/>
                </a:rPr>
                <a:t>Designed</a:t>
              </a:r>
              <a:r>
                <a:rPr lang="en-US" baseline="0">
                  <a:solidFill>
                    <a:schemeClr val="bg1"/>
                  </a:solidFill>
                  <a:effectLst/>
                </a:rPr>
                <a:t> with         by</a:t>
              </a:r>
              <a:endParaRPr lang="en-US" dirty="0">
                <a:solidFill>
                  <a:schemeClr val="bg1"/>
                </a:solidFill>
                <a:effectLst/>
              </a:endParaRPr>
            </a:p>
          </p:txBody>
        </p:sp>
        <p:sp>
          <p:nvSpPr>
            <p:cNvPr id="10" name="Freeform 290"/>
            <p:cNvSpPr/>
            <p:nvPr userDrawn="1"/>
          </p:nvSpPr>
          <p:spPr>
            <a:xfrm>
              <a:off x="4977441" y="2705803"/>
              <a:ext cx="261456" cy="223991"/>
            </a:xfrm>
            <a:custGeom>
              <a:avLst/>
              <a:gdLst/>
              <a:ahLst/>
              <a:cxnLst/>
              <a:rect l="l" t="t" r="r" b="b"/>
              <a:pathLst>
                <a:path w="504825" h="432707">
                  <a:moveTo>
                    <a:pt x="134658" y="0"/>
                  </a:moveTo>
                  <a:cubicBezTo>
                    <a:pt x="146301" y="0"/>
                    <a:pt x="158180" y="2019"/>
                    <a:pt x="170294" y="6057"/>
                  </a:cubicBezTo>
                  <a:cubicBezTo>
                    <a:pt x="182407" y="10095"/>
                    <a:pt x="193676" y="15541"/>
                    <a:pt x="204099" y="22396"/>
                  </a:cubicBezTo>
                  <a:cubicBezTo>
                    <a:pt x="214522" y="29251"/>
                    <a:pt x="223490" y="35683"/>
                    <a:pt x="231002" y="41693"/>
                  </a:cubicBezTo>
                  <a:cubicBezTo>
                    <a:pt x="238514" y="47703"/>
                    <a:pt x="245652" y="54088"/>
                    <a:pt x="252412" y="60849"/>
                  </a:cubicBezTo>
                  <a:cubicBezTo>
                    <a:pt x="259174" y="54088"/>
                    <a:pt x="266310" y="47703"/>
                    <a:pt x="273823" y="41693"/>
                  </a:cubicBezTo>
                  <a:cubicBezTo>
                    <a:pt x="281334" y="35683"/>
                    <a:pt x="290303" y="29251"/>
                    <a:pt x="300726" y="22396"/>
                  </a:cubicBezTo>
                  <a:cubicBezTo>
                    <a:pt x="311149" y="15541"/>
                    <a:pt x="322417" y="10095"/>
                    <a:pt x="334531" y="6057"/>
                  </a:cubicBezTo>
                  <a:cubicBezTo>
                    <a:pt x="346645" y="2019"/>
                    <a:pt x="358524" y="0"/>
                    <a:pt x="370167" y="0"/>
                  </a:cubicBezTo>
                  <a:cubicBezTo>
                    <a:pt x="412236" y="0"/>
                    <a:pt x="445197" y="11644"/>
                    <a:pt x="469048" y="34932"/>
                  </a:cubicBezTo>
                  <a:cubicBezTo>
                    <a:pt x="492899" y="58220"/>
                    <a:pt x="504825" y="90523"/>
                    <a:pt x="504825" y="131840"/>
                  </a:cubicBezTo>
                  <a:cubicBezTo>
                    <a:pt x="504825" y="173346"/>
                    <a:pt x="483321" y="215602"/>
                    <a:pt x="440313" y="258610"/>
                  </a:cubicBezTo>
                  <a:lnTo>
                    <a:pt x="264807" y="427636"/>
                  </a:lnTo>
                  <a:cubicBezTo>
                    <a:pt x="261427" y="431017"/>
                    <a:pt x="257295" y="432707"/>
                    <a:pt x="252412" y="432707"/>
                  </a:cubicBezTo>
                  <a:cubicBezTo>
                    <a:pt x="247529" y="432707"/>
                    <a:pt x="243398" y="431017"/>
                    <a:pt x="240018" y="427636"/>
                  </a:cubicBezTo>
                  <a:lnTo>
                    <a:pt x="64230" y="258047"/>
                  </a:lnTo>
                  <a:cubicBezTo>
                    <a:pt x="62351" y="256544"/>
                    <a:pt x="59770" y="254103"/>
                    <a:pt x="56482" y="250722"/>
                  </a:cubicBezTo>
                  <a:cubicBezTo>
                    <a:pt x="53196" y="247342"/>
                    <a:pt x="47984" y="241191"/>
                    <a:pt x="40848" y="232270"/>
                  </a:cubicBezTo>
                  <a:cubicBezTo>
                    <a:pt x="33712" y="223349"/>
                    <a:pt x="27326" y="214194"/>
                    <a:pt x="21692" y="204803"/>
                  </a:cubicBezTo>
                  <a:cubicBezTo>
                    <a:pt x="16057" y="195413"/>
                    <a:pt x="11035" y="184051"/>
                    <a:pt x="6620" y="170717"/>
                  </a:cubicBezTo>
                  <a:cubicBezTo>
                    <a:pt x="2207" y="157382"/>
                    <a:pt x="0" y="144423"/>
                    <a:pt x="0" y="131840"/>
                  </a:cubicBezTo>
                  <a:cubicBezTo>
                    <a:pt x="0" y="90523"/>
                    <a:pt x="11926" y="58220"/>
                    <a:pt x="35777" y="34932"/>
                  </a:cubicBezTo>
                  <a:cubicBezTo>
                    <a:pt x="59629" y="11644"/>
                    <a:pt x="92588" y="0"/>
                    <a:pt x="134658" y="0"/>
                  </a:cubicBezTo>
                  <a:close/>
                </a:path>
              </a:pathLst>
            </a:custGeom>
            <a:solidFill>
              <a:srgbClr val="D90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2153912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hyperlink" Target="http://www.presentationgo.com/" TargetMode="Externa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6C7F94-AC2B-4ABA-8168-9102B651ED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499E8B4-649E-4A8B-B6EE-CC6C44EF5A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34133B5-720F-4407-9AAB-3B5E07088D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Date</a:t>
            </a:r>
          </a:p>
        </p:txBody>
      </p:sp>
      <p:sp>
        <p:nvSpPr>
          <p:cNvPr id="5" name="Footer Placeholder 4">
            <a:extLst>
              <a:ext uri="{FF2B5EF4-FFF2-40B4-BE49-F238E27FC236}">
                <a16:creationId xmlns:a16="http://schemas.microsoft.com/office/drawing/2014/main" id="{2091AE36-FE6A-4E21-B178-40F00D0FF5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Your Footer Here</a:t>
            </a:r>
          </a:p>
        </p:txBody>
      </p:sp>
      <p:sp>
        <p:nvSpPr>
          <p:cNvPr id="6" name="Slide Number Placeholder 5">
            <a:extLst>
              <a:ext uri="{FF2B5EF4-FFF2-40B4-BE49-F238E27FC236}">
                <a16:creationId xmlns:a16="http://schemas.microsoft.com/office/drawing/2014/main" id="{A6154408-120E-4EFA-AC50-C50B6469D2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2B7600-67E3-4D97-B453-880E2742B982}" type="slidenum">
              <a:rPr lang="en-US" smtClean="0"/>
              <a:t>‹#›</a:t>
            </a:fld>
            <a:endParaRPr lang="en-US"/>
          </a:p>
        </p:txBody>
      </p:sp>
      <p:sp>
        <p:nvSpPr>
          <p:cNvPr id="7" name="Rectangle 6">
            <a:extLst>
              <a:ext uri="{FF2B5EF4-FFF2-40B4-BE49-F238E27FC236}">
                <a16:creationId xmlns:a16="http://schemas.microsoft.com/office/drawing/2014/main" id="{9793780E-9A94-4D66-9FC2-734AC5AEF5F1}"/>
              </a:ext>
            </a:extLst>
          </p:cNvPr>
          <p:cNvSpPr/>
          <p:nvPr userDrawn="1"/>
        </p:nvSpPr>
        <p:spPr>
          <a:xfrm>
            <a:off x="-12701" y="7007226"/>
            <a:ext cx="1661032" cy="261610"/>
          </a:xfrm>
          <a:prstGeom prst="rect">
            <a:avLst/>
          </a:prstGeom>
        </p:spPr>
        <p:txBody>
          <a:bodyPr wrap="none">
            <a:spAutoFit/>
          </a:bodyPr>
          <a:lstStyle/>
          <a:p>
            <a:r>
              <a:rPr lang="en-US" sz="1100" b="0" i="0" dirty="0">
                <a:solidFill>
                  <a:schemeClr val="accent1"/>
                </a:solidFill>
                <a:effectLst/>
                <a:latin typeface="Open Sans" panose="020B0606030504020204" pitchFamily="34" charset="0"/>
              </a:rPr>
              <a:t>© </a:t>
            </a:r>
            <a:r>
              <a:rPr lang="en-US" sz="1100" b="0" i="0" u="none" strike="noStrike" dirty="0">
                <a:solidFill>
                  <a:schemeClr val="accent1"/>
                </a:solidFill>
                <a:effectLst/>
                <a:latin typeface="Open Sans" panose="020B0606030504020204" pitchFamily="34" charset="0"/>
                <a:hlinkClick r:id="rId10" tooltip="PresentationGo!">
                  <a:extLst>
                    <a:ext uri="{A12FA001-AC4F-418D-AE19-62706E023703}">
                      <ahyp:hlinkClr xmlns:ahyp="http://schemas.microsoft.com/office/drawing/2018/hyperlinkcolor" val="tx"/>
                    </a:ext>
                  </a:extLst>
                </a:hlinkClick>
              </a:rPr>
              <a:t>presentationgo.com</a:t>
            </a:r>
            <a:endParaRPr lang="en-US" sz="1100" dirty="0">
              <a:solidFill>
                <a:schemeClr val="accent1"/>
              </a:solidFill>
              <a:latin typeface="Calibri" panose="020F0502020204030204" pitchFamily="34" charset="0"/>
            </a:endParaRPr>
          </a:p>
        </p:txBody>
      </p:sp>
      <p:grpSp>
        <p:nvGrpSpPr>
          <p:cNvPr id="8" name="Group 7">
            <a:extLst>
              <a:ext uri="{FF2B5EF4-FFF2-40B4-BE49-F238E27FC236}">
                <a16:creationId xmlns:a16="http://schemas.microsoft.com/office/drawing/2014/main" id="{7432F9B4-C534-44E7-8E53-6B3CF87C8383}"/>
              </a:ext>
            </a:extLst>
          </p:cNvPr>
          <p:cNvGrpSpPr/>
          <p:nvPr userDrawn="1"/>
        </p:nvGrpSpPr>
        <p:grpSpPr>
          <a:xfrm>
            <a:off x="-1654908" y="-16654"/>
            <a:ext cx="1569183" cy="612144"/>
            <a:chOff x="-2096383" y="21447"/>
            <a:chExt cx="1569183" cy="612144"/>
          </a:xfrm>
        </p:grpSpPr>
        <p:sp>
          <p:nvSpPr>
            <p:cNvPr id="9" name="TextBox 8">
              <a:extLst>
                <a:ext uri="{FF2B5EF4-FFF2-40B4-BE49-F238E27FC236}">
                  <a16:creationId xmlns:a16="http://schemas.microsoft.com/office/drawing/2014/main" id="{86BD643E-9383-4DCE-97E0-18B6179C2E33}"/>
                </a:ext>
              </a:extLst>
            </p:cNvPr>
            <p:cNvSpPr txBox="1"/>
            <p:nvPr userDrawn="1"/>
          </p:nvSpPr>
          <p:spPr>
            <a:xfrm>
              <a:off x="-2096383" y="21447"/>
              <a:ext cx="365806"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By:</a:t>
              </a:r>
            </a:p>
          </p:txBody>
        </p:sp>
        <p:sp>
          <p:nvSpPr>
            <p:cNvPr id="10" name="TextBox 9">
              <a:extLst>
                <a:ext uri="{FF2B5EF4-FFF2-40B4-BE49-F238E27FC236}">
                  <a16:creationId xmlns:a16="http://schemas.microsoft.com/office/drawing/2014/main" id="{3C47BF03-421F-44AE-8D61-516BA442BCFD}"/>
                </a:ext>
              </a:extLst>
            </p:cNvPr>
            <p:cNvSpPr txBox="1"/>
            <p:nvPr userDrawn="1"/>
          </p:nvSpPr>
          <p:spPr>
            <a:xfrm>
              <a:off x="-1002010" y="387370"/>
              <a:ext cx="474810"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.com</a:t>
              </a:r>
            </a:p>
          </p:txBody>
        </p:sp>
        <p:pic>
          <p:nvPicPr>
            <p:cNvPr id="11" name="Picture 10">
              <a:extLst>
                <a:ext uri="{FF2B5EF4-FFF2-40B4-BE49-F238E27FC236}">
                  <a16:creationId xmlns:a16="http://schemas.microsoft.com/office/drawing/2014/main" id="{A25AF704-0297-4965-ABDA-DCACCBDEC43E}"/>
                </a:ext>
              </a:extLst>
            </p:cNvPr>
            <p:cNvPicPr>
              <a:picLocks noChangeAspect="1"/>
            </p:cNvPicPr>
            <p:nvPr userDrawn="1"/>
          </p:nvPicPr>
          <p:blipFill>
            <a:blip r:embed="rId11"/>
            <a:stretch>
              <a:fillRect/>
            </a:stretch>
          </p:blipFill>
          <p:spPr>
            <a:xfrm>
              <a:off x="-2018604" y="234547"/>
              <a:ext cx="1405251" cy="185944"/>
            </a:xfrm>
            <a:prstGeom prst="rect">
              <a:avLst/>
            </a:prstGeom>
          </p:spPr>
        </p:pic>
      </p:grpSp>
    </p:spTree>
    <p:extLst>
      <p:ext uri="{BB962C8B-B14F-4D97-AF65-F5344CB8AC3E}">
        <p14:creationId xmlns:p14="http://schemas.microsoft.com/office/powerpoint/2010/main" val="2263027695"/>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77" r:id="rId8"/>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spcAft>
          <a:spcPts val="12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spcAft>
          <a:spcPts val="12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spcAft>
          <a:spcPts val="12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spcAft>
          <a:spcPts val="12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323A4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Date</a:t>
            </a:r>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Your Footer Here</a:t>
            </a:r>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6EDDA2-A385-4D53-9944-861446547DDE}" type="slidenum">
              <a:rPr lang="en-US" smtClean="0"/>
              <a:t>‹#›</a:t>
            </a:fld>
            <a:endParaRPr lang="en-US"/>
          </a:p>
        </p:txBody>
      </p:sp>
    </p:spTree>
    <p:extLst>
      <p:ext uri="{BB962C8B-B14F-4D97-AF65-F5344CB8AC3E}">
        <p14:creationId xmlns:p14="http://schemas.microsoft.com/office/powerpoint/2010/main" val="2005616584"/>
      </p:ext>
    </p:extLst>
  </p:cSld>
  <p:clrMap bg1="lt1" tx1="dk1" bg2="lt2" tx2="dk2" accent1="accent1" accent2="accent2" accent3="accent3" accent4="accent4" accent5="accent5" accent6="accent6" hlink="hlink" folHlink="folHlink"/>
  <p:sldLayoutIdLst>
    <p:sldLayoutId id="2147483669"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2.tmp"/><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 Id="rId14" Type="http://schemas.openxmlformats.org/officeDocument/2006/relationships/image" Target="../media/image23.tmp"/></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4.png"/><Relationship Id="rId7" Type="http://schemas.openxmlformats.org/officeDocument/2006/relationships/diagramColors" Target="../diagrams/colors1.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96478-0438-4D0D-A7E9-EF6F93B41DA5}"/>
              </a:ext>
            </a:extLst>
          </p:cNvPr>
          <p:cNvSpPr>
            <a:spLocks noGrp="1"/>
          </p:cNvSpPr>
          <p:nvPr>
            <p:ph type="ctrTitle"/>
          </p:nvPr>
        </p:nvSpPr>
        <p:spPr>
          <a:xfrm>
            <a:off x="717730" y="1326956"/>
            <a:ext cx="7329489" cy="2102044"/>
          </a:xfrm>
        </p:spPr>
        <p:txBody>
          <a:bodyPr>
            <a:noAutofit/>
          </a:bodyPr>
          <a:lstStyle/>
          <a:p>
            <a:pPr>
              <a:lnSpc>
                <a:spcPct val="150000"/>
              </a:lnSpc>
            </a:pPr>
            <a:br>
              <a:rPr lang="en-US" sz="2400" b="1" dirty="0">
                <a:latin typeface="Comic Sans MS" panose="030F0702030302020204" pitchFamily="66" charset="0"/>
                <a:cs typeface="Arshia" panose="00000400000000000000" pitchFamily="2" charset="-78"/>
              </a:rPr>
            </a:br>
            <a:r>
              <a:rPr lang="en-US" sz="2400" b="1" dirty="0">
                <a:latin typeface="Comic Sans MS" panose="030F0702030302020204" pitchFamily="66" charset="0"/>
                <a:cs typeface="Arshia" panose="00000400000000000000" pitchFamily="2" charset="-78"/>
              </a:rPr>
              <a:t>Adult Census Income Analysis</a:t>
            </a:r>
            <a:br>
              <a:rPr lang="en-US" sz="2400" b="1" dirty="0">
                <a:latin typeface="Comic Sans MS" panose="030F0702030302020204" pitchFamily="66" charset="0"/>
                <a:cs typeface="Arshia" panose="00000400000000000000" pitchFamily="2" charset="-78"/>
              </a:rPr>
            </a:br>
            <a:r>
              <a:rPr lang="en-US" sz="2400" b="1" dirty="0">
                <a:latin typeface="Comic Sans MS" panose="030F0702030302020204" pitchFamily="66" charset="0"/>
                <a:cs typeface="Arshia" panose="00000400000000000000" pitchFamily="2" charset="-78"/>
              </a:rPr>
              <a:t>Team 6</a:t>
            </a:r>
            <a:br>
              <a:rPr lang="en-US" sz="2400" b="1" dirty="0">
                <a:latin typeface="Comic Sans MS" panose="030F0702030302020204" pitchFamily="66" charset="0"/>
                <a:cs typeface="Arshia" panose="00000400000000000000" pitchFamily="2" charset="-78"/>
              </a:rPr>
            </a:br>
            <a:endParaRPr lang="en-US" sz="2400" b="1" dirty="0">
              <a:latin typeface="Comic Sans MS" panose="030F0702030302020204" pitchFamily="66" charset="0"/>
              <a:cs typeface="Arshia" panose="00000400000000000000" pitchFamily="2" charset="-78"/>
            </a:endParaRPr>
          </a:p>
        </p:txBody>
      </p:sp>
      <p:sp>
        <p:nvSpPr>
          <p:cNvPr id="10" name="TextBox 9">
            <a:extLst>
              <a:ext uri="{FF2B5EF4-FFF2-40B4-BE49-F238E27FC236}">
                <a16:creationId xmlns:a16="http://schemas.microsoft.com/office/drawing/2014/main" id="{7449BC7E-1E08-5CB5-6C08-81F2B10609EF}"/>
              </a:ext>
            </a:extLst>
          </p:cNvPr>
          <p:cNvSpPr txBox="1"/>
          <p:nvPr/>
        </p:nvSpPr>
        <p:spPr>
          <a:xfrm>
            <a:off x="855529" y="3257237"/>
            <a:ext cx="6586281" cy="1887953"/>
          </a:xfrm>
          <a:prstGeom prst="rect">
            <a:avLst/>
          </a:prstGeom>
          <a:noFill/>
        </p:spPr>
        <p:txBody>
          <a:bodyPr wrap="square">
            <a:spAutoFit/>
          </a:bodyPr>
          <a:lstStyle/>
          <a:p>
            <a:pPr algn="ctr">
              <a:lnSpc>
                <a:spcPct val="150000"/>
              </a:lnSpc>
            </a:pPr>
            <a:r>
              <a:rPr lang="en-US" sz="2000" dirty="0">
                <a:latin typeface="Comic Sans MS" panose="030F0702030302020204" pitchFamily="66" charset="0"/>
                <a:ea typeface="+mj-ea"/>
                <a:cs typeface="Arshia" panose="00000400000000000000" pitchFamily="2" charset="-78"/>
              </a:rPr>
              <a:t>Lecturer: Dr. </a:t>
            </a:r>
            <a:r>
              <a:rPr lang="en-US" sz="2000" dirty="0" err="1">
                <a:latin typeface="Comic Sans MS" panose="030F0702030302020204" pitchFamily="66" charset="0"/>
                <a:ea typeface="+mj-ea"/>
                <a:cs typeface="Arshia" panose="00000400000000000000" pitchFamily="2" charset="-78"/>
              </a:rPr>
              <a:t>Arash</a:t>
            </a:r>
            <a:r>
              <a:rPr lang="en-US" sz="2000" dirty="0">
                <a:latin typeface="Comic Sans MS" panose="030F0702030302020204" pitchFamily="66" charset="0"/>
                <a:ea typeface="+mj-ea"/>
                <a:cs typeface="Arshia" panose="00000400000000000000" pitchFamily="2" charset="-78"/>
              </a:rPr>
              <a:t> </a:t>
            </a:r>
            <a:r>
              <a:rPr lang="en-US" sz="2000" dirty="0" err="1">
                <a:latin typeface="Comic Sans MS" panose="030F0702030302020204" pitchFamily="66" charset="0"/>
                <a:ea typeface="+mj-ea"/>
                <a:cs typeface="Arshia" panose="00000400000000000000" pitchFamily="2" charset="-78"/>
              </a:rPr>
              <a:t>Azarfar</a:t>
            </a:r>
            <a:endParaRPr lang="en-US" sz="2000" dirty="0">
              <a:latin typeface="Comic Sans MS" panose="030F0702030302020204" pitchFamily="66" charset="0"/>
              <a:ea typeface="+mj-ea"/>
              <a:cs typeface="Arshia" panose="00000400000000000000" pitchFamily="2" charset="-78"/>
            </a:endParaRPr>
          </a:p>
          <a:p>
            <a:pPr algn="ctr">
              <a:lnSpc>
                <a:spcPct val="150000"/>
              </a:lnSpc>
            </a:pPr>
            <a:r>
              <a:rPr lang="en-US" sz="2000" dirty="0">
                <a:latin typeface="Comic Sans MS" panose="030F0702030302020204" pitchFamily="66" charset="0"/>
                <a:ea typeface="+mj-ea"/>
                <a:cs typeface="Arshia" panose="00000400000000000000" pitchFamily="2" charset="-78"/>
              </a:rPr>
              <a:t>Team members :</a:t>
            </a:r>
            <a:br>
              <a:rPr lang="en-US" sz="2000" dirty="0">
                <a:latin typeface="Comic Sans MS" panose="030F0702030302020204" pitchFamily="66" charset="0"/>
                <a:ea typeface="+mj-ea"/>
                <a:cs typeface="Arshia" panose="00000400000000000000" pitchFamily="2" charset="-78"/>
              </a:rPr>
            </a:br>
            <a:r>
              <a:rPr lang="en-US" sz="2000" dirty="0">
                <a:latin typeface="Comic Sans MS" panose="030F0702030302020204" pitchFamily="66" charset="0"/>
                <a:ea typeface="+mj-ea"/>
                <a:cs typeface="Arshia" panose="00000400000000000000" pitchFamily="2" charset="-78"/>
              </a:rPr>
              <a:t> Dina Omidvar Tehrani, Niloofar Tavakolian</a:t>
            </a:r>
            <a:br>
              <a:rPr lang="en-US" sz="2000" dirty="0">
                <a:latin typeface="Comic Sans MS" panose="030F0702030302020204" pitchFamily="66" charset="0"/>
                <a:ea typeface="+mj-ea"/>
                <a:cs typeface="Arshia" panose="00000400000000000000" pitchFamily="2" charset="-78"/>
              </a:rPr>
            </a:br>
            <a:r>
              <a:rPr lang="en-US" sz="2000" dirty="0" err="1">
                <a:latin typeface="Comic Sans MS" panose="030F0702030302020204" pitchFamily="66" charset="0"/>
                <a:ea typeface="+mj-ea"/>
                <a:cs typeface="Arshia" panose="00000400000000000000" pitchFamily="2" charset="-78"/>
              </a:rPr>
              <a:t>Nastaran</a:t>
            </a:r>
            <a:r>
              <a:rPr lang="en-US" sz="2000" dirty="0">
                <a:latin typeface="Comic Sans MS" panose="030F0702030302020204" pitchFamily="66" charset="0"/>
                <a:ea typeface="+mj-ea"/>
                <a:cs typeface="Arshia" panose="00000400000000000000" pitchFamily="2" charset="-78"/>
              </a:rPr>
              <a:t> </a:t>
            </a:r>
            <a:r>
              <a:rPr lang="en-US" sz="2000" dirty="0" err="1">
                <a:latin typeface="Comic Sans MS" panose="030F0702030302020204" pitchFamily="66" charset="0"/>
                <a:ea typeface="+mj-ea"/>
                <a:cs typeface="Arshia" panose="00000400000000000000" pitchFamily="2" charset="-78"/>
              </a:rPr>
              <a:t>Naseri</a:t>
            </a:r>
            <a:r>
              <a:rPr lang="en-US" sz="2000" dirty="0">
                <a:latin typeface="Comic Sans MS" panose="030F0702030302020204" pitchFamily="66" charset="0"/>
                <a:ea typeface="+mj-ea"/>
                <a:cs typeface="Arshia" panose="00000400000000000000" pitchFamily="2" charset="-78"/>
              </a:rPr>
              <a:t>, </a:t>
            </a:r>
            <a:r>
              <a:rPr lang="en-US" sz="2000" dirty="0" err="1">
                <a:latin typeface="Comic Sans MS" panose="030F0702030302020204" pitchFamily="66" charset="0"/>
                <a:ea typeface="+mj-ea"/>
                <a:cs typeface="Arshia" panose="00000400000000000000" pitchFamily="2" charset="-78"/>
              </a:rPr>
              <a:t>SeyedehMojdeh</a:t>
            </a:r>
            <a:r>
              <a:rPr lang="en-US" sz="2000" dirty="0">
                <a:latin typeface="Comic Sans MS" panose="030F0702030302020204" pitchFamily="66" charset="0"/>
                <a:ea typeface="+mj-ea"/>
                <a:cs typeface="Arshia" panose="00000400000000000000" pitchFamily="2" charset="-78"/>
              </a:rPr>
              <a:t> </a:t>
            </a:r>
            <a:r>
              <a:rPr lang="en-US" sz="2000" dirty="0" err="1">
                <a:latin typeface="Comic Sans MS" panose="030F0702030302020204" pitchFamily="66" charset="0"/>
                <a:ea typeface="+mj-ea"/>
                <a:cs typeface="Arshia" panose="00000400000000000000" pitchFamily="2" charset="-78"/>
              </a:rPr>
              <a:t>Haghighat</a:t>
            </a:r>
            <a:r>
              <a:rPr lang="en-US" sz="2000" dirty="0">
                <a:latin typeface="Comic Sans MS" panose="030F0702030302020204" pitchFamily="66" charset="0"/>
                <a:ea typeface="+mj-ea"/>
                <a:cs typeface="Arshia" panose="00000400000000000000" pitchFamily="2" charset="-78"/>
              </a:rPr>
              <a:t> Hosseini </a:t>
            </a:r>
          </a:p>
        </p:txBody>
      </p:sp>
    </p:spTree>
    <p:extLst>
      <p:ext uri="{BB962C8B-B14F-4D97-AF65-F5344CB8AC3E}">
        <p14:creationId xmlns:p14="http://schemas.microsoft.com/office/powerpoint/2010/main" val="423750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E9B2D84-E9C4-7E73-C660-4B3DC800B543}"/>
              </a:ext>
            </a:extLst>
          </p:cNvPr>
          <p:cNvSpPr>
            <a:spLocks noGrp="1"/>
          </p:cNvSpPr>
          <p:nvPr>
            <p:ph type="sldNum" sz="quarter" idx="12"/>
          </p:nvPr>
        </p:nvSpPr>
        <p:spPr>
          <a:xfrm>
            <a:off x="51827" y="6834124"/>
            <a:ext cx="2743200" cy="365125"/>
          </a:xfrm>
        </p:spPr>
        <p:txBody>
          <a:bodyPr/>
          <a:lstStyle/>
          <a:p>
            <a:fld id="{672B7600-67E3-4D97-B453-880E2742B982}" type="slidenum">
              <a:rPr lang="en-US" smtClean="0"/>
              <a:t>2</a:t>
            </a:fld>
            <a:endParaRPr lang="en-US"/>
          </a:p>
        </p:txBody>
      </p:sp>
      <p:sp>
        <p:nvSpPr>
          <p:cNvPr id="128" name="Title 3">
            <a:extLst>
              <a:ext uri="{FF2B5EF4-FFF2-40B4-BE49-F238E27FC236}">
                <a16:creationId xmlns:a16="http://schemas.microsoft.com/office/drawing/2014/main" id="{5515BC33-8625-509E-69FD-4CF86EB03F19}"/>
              </a:ext>
            </a:extLst>
          </p:cNvPr>
          <p:cNvSpPr>
            <a:spLocks noGrp="1"/>
          </p:cNvSpPr>
          <p:nvPr>
            <p:ph type="title"/>
          </p:nvPr>
        </p:nvSpPr>
        <p:spPr>
          <a:xfrm>
            <a:off x="726828" y="-247282"/>
            <a:ext cx="10542244" cy="935038"/>
          </a:xfrm>
        </p:spPr>
        <p:txBody>
          <a:bodyPr>
            <a:normAutofit/>
          </a:bodyPr>
          <a:lstStyle/>
          <a:p>
            <a:pPr algn="ctr"/>
            <a:r>
              <a:rPr lang="en-US" sz="2800" b="1" dirty="0">
                <a:latin typeface="Comic Sans MS" panose="030F0702030302020204" pitchFamily="66" charset="0"/>
                <a:cs typeface="Arshia" panose="00000400000000000000" pitchFamily="2" charset="-78"/>
              </a:rPr>
              <a:t>Problem Statement, Application, and Associated Challenges</a:t>
            </a:r>
          </a:p>
        </p:txBody>
      </p:sp>
      <p:sp>
        <p:nvSpPr>
          <p:cNvPr id="63" name="Slide Number Placeholder 5">
            <a:extLst>
              <a:ext uri="{FF2B5EF4-FFF2-40B4-BE49-F238E27FC236}">
                <a16:creationId xmlns:a16="http://schemas.microsoft.com/office/drawing/2014/main" id="{1E9B2D84-E9C4-7E73-C660-4B3DC800B543}"/>
              </a:ext>
            </a:extLst>
          </p:cNvPr>
          <p:cNvSpPr txBox="1">
            <a:spLocks/>
          </p:cNvSpPr>
          <p:nvPr/>
        </p:nvSpPr>
        <p:spPr>
          <a:xfrm>
            <a:off x="9302260" y="6426438"/>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solidFill>
                  <a:schemeClr val="tx1"/>
                </a:solidFill>
                <a:latin typeface="Comic Sans MS" panose="030F0702030302020204" pitchFamily="66" charset="0"/>
              </a:rPr>
              <a:t>3</a:t>
            </a:r>
          </a:p>
        </p:txBody>
      </p:sp>
      <p:sp>
        <p:nvSpPr>
          <p:cNvPr id="4" name="Content Placeholder 4">
            <a:extLst>
              <a:ext uri="{FF2B5EF4-FFF2-40B4-BE49-F238E27FC236}">
                <a16:creationId xmlns:a16="http://schemas.microsoft.com/office/drawing/2014/main" id="{8973FD0E-D359-DE64-ABB8-46CE7AA2E3BE}"/>
              </a:ext>
            </a:extLst>
          </p:cNvPr>
          <p:cNvSpPr txBox="1">
            <a:spLocks/>
          </p:cNvSpPr>
          <p:nvPr/>
        </p:nvSpPr>
        <p:spPr>
          <a:xfrm>
            <a:off x="1589746" y="1337499"/>
            <a:ext cx="7125833" cy="2366169"/>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spcAft>
                <a:spcPts val="1200"/>
              </a:spcAft>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spcAft>
                <a:spcPts val="1200"/>
              </a:spcAft>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spcAft>
                <a:spcPts val="1200"/>
              </a:spcAft>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spcAft>
                <a:spcPts val="1200"/>
              </a:spcAft>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spcAft>
                <a:spcPts val="1200"/>
              </a:spcAft>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n-US" sz="2000" dirty="0">
                <a:solidFill>
                  <a:schemeClr val="tx1"/>
                </a:solidFill>
                <a:latin typeface="Comic Sans MS" panose="030F0702030302020204" pitchFamily="66" charset="0"/>
                <a:ea typeface="+mj-ea"/>
                <a:cs typeface="Arshia" panose="00000400000000000000" pitchFamily="2" charset="-78"/>
              </a:rPr>
              <a:t>Unlocking Income Patterns: Analyzing Factors Shaping Adult Income Levels</a:t>
            </a:r>
          </a:p>
          <a:p>
            <a:pPr algn="just"/>
            <a:r>
              <a:rPr lang="en-US" sz="2000" dirty="0">
                <a:solidFill>
                  <a:schemeClr val="tx1"/>
                </a:solidFill>
                <a:latin typeface="Comic Sans MS" panose="030F0702030302020204" pitchFamily="66" charset="0"/>
                <a:ea typeface="+mj-ea"/>
                <a:cs typeface="Arshia" panose="00000400000000000000" pitchFamily="2" charset="-78"/>
              </a:rPr>
              <a:t>Income Prediction: Illuminating Inequality and Driving Economic Empowerment</a:t>
            </a:r>
          </a:p>
          <a:p>
            <a:pPr algn="just"/>
            <a:r>
              <a:rPr lang="en-US" sz="2000" dirty="0">
                <a:solidFill>
                  <a:schemeClr val="tx1"/>
                </a:solidFill>
                <a:latin typeface="Comic Sans MS" panose="030F0702030302020204" pitchFamily="66" charset="0"/>
                <a:ea typeface="+mj-ea"/>
                <a:cs typeface="Arshia" panose="00000400000000000000" pitchFamily="2" charset="-78"/>
              </a:rPr>
              <a:t>Demographic Insights: Exploring Socioeconomic Dynamics and Challenges in Income Levels</a:t>
            </a:r>
            <a:endParaRPr lang="fa-IR" sz="2000" dirty="0">
              <a:solidFill>
                <a:schemeClr val="tx1"/>
              </a:solidFill>
              <a:latin typeface="Comic Sans MS" panose="030F0702030302020204" pitchFamily="66" charset="0"/>
              <a:ea typeface="+mj-ea"/>
              <a:cs typeface="Arshia" panose="00000400000000000000" pitchFamily="2" charset="-78"/>
            </a:endParaRPr>
          </a:p>
        </p:txBody>
      </p:sp>
      <p:grpSp>
        <p:nvGrpSpPr>
          <p:cNvPr id="218" name="Group 217">
            <a:extLst>
              <a:ext uri="{FF2B5EF4-FFF2-40B4-BE49-F238E27FC236}">
                <a16:creationId xmlns:a16="http://schemas.microsoft.com/office/drawing/2014/main" id="{86285680-886B-6E37-EB7E-85261E5C96D0}"/>
              </a:ext>
            </a:extLst>
          </p:cNvPr>
          <p:cNvGrpSpPr/>
          <p:nvPr/>
        </p:nvGrpSpPr>
        <p:grpSpPr>
          <a:xfrm>
            <a:off x="7360434" y="1560702"/>
            <a:ext cx="4472638" cy="2858753"/>
            <a:chOff x="-1549079" y="1183755"/>
            <a:chExt cx="4472638" cy="2858753"/>
          </a:xfrm>
        </p:grpSpPr>
        <p:sp>
          <p:nvSpPr>
            <p:cNvPr id="81" name="Oval">
              <a:extLst>
                <a:ext uri="{FF2B5EF4-FFF2-40B4-BE49-F238E27FC236}">
                  <a16:creationId xmlns:a16="http://schemas.microsoft.com/office/drawing/2014/main" id="{00C5C0E4-4CF1-FE27-02E0-F01F444AB09E}"/>
                </a:ext>
              </a:extLst>
            </p:cNvPr>
            <p:cNvSpPr/>
            <p:nvPr/>
          </p:nvSpPr>
          <p:spPr>
            <a:xfrm>
              <a:off x="-1549079" y="3575383"/>
              <a:ext cx="3310155" cy="467125"/>
            </a:xfrm>
            <a:prstGeom prst="ellipse">
              <a:avLst/>
            </a:prstGeom>
            <a:gradFill flip="none" rotWithShape="1">
              <a:gsLst>
                <a:gs pos="41000">
                  <a:srgbClr val="EEEEEE">
                    <a:alpha val="64000"/>
                  </a:srgbClr>
                </a:gs>
                <a:gs pos="0">
                  <a:srgbClr val="4CC1EF">
                    <a:lumMod val="5000"/>
                    <a:lumOff val="95000"/>
                    <a:alpha val="0"/>
                  </a:srgbClr>
                </a:gs>
                <a:gs pos="74000">
                  <a:sysClr val="window" lastClr="FFFFFF">
                    <a:lumMod val="75000"/>
                  </a:sysClr>
                </a:gs>
                <a:gs pos="83000">
                  <a:sysClr val="window" lastClr="FFFFFF">
                    <a:lumMod val="65000"/>
                  </a:sysClr>
                </a:gs>
                <a:gs pos="100000">
                  <a:sysClr val="window" lastClr="FFFFFF">
                    <a:lumMod val="50000"/>
                  </a:sysClr>
                </a:gs>
              </a:gsLst>
              <a:lin ang="0" scaled="1"/>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70" name="Group 69">
              <a:extLst>
                <a:ext uri="{FF2B5EF4-FFF2-40B4-BE49-F238E27FC236}">
                  <a16:creationId xmlns:a16="http://schemas.microsoft.com/office/drawing/2014/main" id="{891778B0-042A-7355-D993-61B3BE039BC1}"/>
                </a:ext>
              </a:extLst>
            </p:cNvPr>
            <p:cNvGrpSpPr/>
            <p:nvPr/>
          </p:nvGrpSpPr>
          <p:grpSpPr>
            <a:xfrm>
              <a:off x="450569" y="1183755"/>
              <a:ext cx="2472990" cy="2516995"/>
              <a:chOff x="154822" y="2097922"/>
              <a:chExt cx="4530545" cy="4226188"/>
            </a:xfrm>
          </p:grpSpPr>
          <p:sp>
            <p:nvSpPr>
              <p:cNvPr id="71" name="Shape">
                <a:extLst>
                  <a:ext uri="{FF2B5EF4-FFF2-40B4-BE49-F238E27FC236}">
                    <a16:creationId xmlns:a16="http://schemas.microsoft.com/office/drawing/2014/main" id="{B1F2B241-8E19-EA39-9AD2-D95E42D1BFB8}"/>
                  </a:ext>
                </a:extLst>
              </p:cNvPr>
              <p:cNvSpPr/>
              <p:nvPr/>
            </p:nvSpPr>
            <p:spPr>
              <a:xfrm>
                <a:off x="685531" y="3073060"/>
                <a:ext cx="2131046" cy="2993307"/>
              </a:xfrm>
              <a:custGeom>
                <a:avLst/>
                <a:gdLst/>
                <a:ahLst/>
                <a:cxnLst>
                  <a:cxn ang="0">
                    <a:pos x="wd2" y="hd2"/>
                  </a:cxn>
                  <a:cxn ang="5400000">
                    <a:pos x="wd2" y="hd2"/>
                  </a:cxn>
                  <a:cxn ang="10800000">
                    <a:pos x="wd2" y="hd2"/>
                  </a:cxn>
                  <a:cxn ang="16200000">
                    <a:pos x="wd2" y="hd2"/>
                  </a:cxn>
                </a:cxnLst>
                <a:rect l="0" t="0" r="r" b="b"/>
                <a:pathLst>
                  <a:path w="21469" h="21445" extrusionOk="0">
                    <a:moveTo>
                      <a:pt x="7165" y="276"/>
                    </a:moveTo>
                    <a:cubicBezTo>
                      <a:pt x="8496" y="592"/>
                      <a:pt x="9852" y="1160"/>
                      <a:pt x="11166" y="1908"/>
                    </a:cubicBezTo>
                    <a:cubicBezTo>
                      <a:pt x="12462" y="2644"/>
                      <a:pt x="13726" y="3563"/>
                      <a:pt x="14896" y="4606"/>
                    </a:cubicBezTo>
                    <a:cubicBezTo>
                      <a:pt x="16058" y="5639"/>
                      <a:pt x="17135" y="6799"/>
                      <a:pt x="18068" y="8033"/>
                    </a:cubicBezTo>
                    <a:cubicBezTo>
                      <a:pt x="19002" y="9268"/>
                      <a:pt x="19796" y="10584"/>
                      <a:pt x="20392" y="11936"/>
                    </a:cubicBezTo>
                    <a:cubicBezTo>
                      <a:pt x="20992" y="13297"/>
                      <a:pt x="21334" y="14573"/>
                      <a:pt x="21435" y="15721"/>
                    </a:cubicBezTo>
                    <a:cubicBezTo>
                      <a:pt x="21541" y="16887"/>
                      <a:pt x="21402" y="17926"/>
                      <a:pt x="21030" y="18791"/>
                    </a:cubicBezTo>
                    <a:cubicBezTo>
                      <a:pt x="20650" y="19671"/>
                      <a:pt x="20029" y="20371"/>
                      <a:pt x="19184" y="20831"/>
                    </a:cubicBezTo>
                    <a:cubicBezTo>
                      <a:pt x="18318" y="21300"/>
                      <a:pt x="17211" y="21519"/>
                      <a:pt x="15884" y="21423"/>
                    </a:cubicBezTo>
                    <a:cubicBezTo>
                      <a:pt x="14524" y="21324"/>
                      <a:pt x="13071" y="20900"/>
                      <a:pt x="11605" y="20215"/>
                    </a:cubicBezTo>
                    <a:cubicBezTo>
                      <a:pt x="10114" y="19518"/>
                      <a:pt x="8622" y="18557"/>
                      <a:pt x="7220" y="17397"/>
                    </a:cubicBezTo>
                    <a:cubicBezTo>
                      <a:pt x="5805" y="16226"/>
                      <a:pt x="4495" y="14865"/>
                      <a:pt x="3384" y="13393"/>
                    </a:cubicBezTo>
                    <a:cubicBezTo>
                      <a:pt x="2273" y="11921"/>
                      <a:pt x="1373" y="10349"/>
                      <a:pt x="773" y="8763"/>
                    </a:cubicBezTo>
                    <a:cubicBezTo>
                      <a:pt x="178" y="7195"/>
                      <a:pt x="-59" y="5774"/>
                      <a:pt x="13" y="4557"/>
                    </a:cubicBezTo>
                    <a:cubicBezTo>
                      <a:pt x="85" y="3362"/>
                      <a:pt x="452" y="2364"/>
                      <a:pt x="1077" y="1613"/>
                    </a:cubicBezTo>
                    <a:cubicBezTo>
                      <a:pt x="1686" y="877"/>
                      <a:pt x="2535" y="379"/>
                      <a:pt x="3583" y="147"/>
                    </a:cubicBezTo>
                    <a:cubicBezTo>
                      <a:pt x="4596" y="-81"/>
                      <a:pt x="5809" y="-48"/>
                      <a:pt x="7165" y="276"/>
                    </a:cubicBezTo>
                    <a:close/>
                  </a:path>
                </a:pathLst>
              </a:custGeom>
              <a:gradFill flip="none" rotWithShape="1">
                <a:gsLst>
                  <a:gs pos="0">
                    <a:srgbClr val="B3B3B3"/>
                  </a:gs>
                  <a:gs pos="100000">
                    <a:sysClr val="window" lastClr="FFFFFF">
                      <a:lumMod val="85000"/>
                      <a:shade val="100000"/>
                      <a:satMod val="115000"/>
                    </a:sysClr>
                  </a:gs>
                </a:gsLst>
                <a:lin ang="16200000" scaled="1"/>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2" name="Shape">
                <a:extLst>
                  <a:ext uri="{FF2B5EF4-FFF2-40B4-BE49-F238E27FC236}">
                    <a16:creationId xmlns:a16="http://schemas.microsoft.com/office/drawing/2014/main" id="{B54C3828-5458-144E-188A-F259552BC199}"/>
                  </a:ext>
                </a:extLst>
              </p:cNvPr>
              <p:cNvSpPr/>
              <p:nvPr/>
            </p:nvSpPr>
            <p:spPr>
              <a:xfrm>
                <a:off x="154822" y="3161142"/>
                <a:ext cx="2305454" cy="3162968"/>
              </a:xfrm>
              <a:custGeom>
                <a:avLst/>
                <a:gdLst/>
                <a:ahLst/>
                <a:cxnLst>
                  <a:cxn ang="0">
                    <a:pos x="wd2" y="hd2"/>
                  </a:cxn>
                  <a:cxn ang="5400000">
                    <a:pos x="wd2" y="hd2"/>
                  </a:cxn>
                  <a:cxn ang="10800000">
                    <a:pos x="wd2" y="hd2"/>
                  </a:cxn>
                  <a:cxn ang="16200000">
                    <a:pos x="wd2" y="hd2"/>
                  </a:cxn>
                </a:cxnLst>
                <a:rect l="0" t="0" r="r" b="b"/>
                <a:pathLst>
                  <a:path w="21600" h="21600" extrusionOk="0">
                    <a:moveTo>
                      <a:pt x="21077" y="19856"/>
                    </a:moveTo>
                    <a:cubicBezTo>
                      <a:pt x="21066" y="19859"/>
                      <a:pt x="21058" y="19862"/>
                      <a:pt x="21046" y="19862"/>
                    </a:cubicBezTo>
                    <a:cubicBezTo>
                      <a:pt x="20869" y="19899"/>
                      <a:pt x="20685" y="19931"/>
                      <a:pt x="20496" y="19951"/>
                    </a:cubicBezTo>
                    <a:cubicBezTo>
                      <a:pt x="20492" y="19951"/>
                      <a:pt x="20488" y="19951"/>
                      <a:pt x="20484" y="19953"/>
                    </a:cubicBezTo>
                    <a:cubicBezTo>
                      <a:pt x="20300" y="19973"/>
                      <a:pt x="20111" y="19985"/>
                      <a:pt x="19915" y="19988"/>
                    </a:cubicBezTo>
                    <a:cubicBezTo>
                      <a:pt x="19891" y="19988"/>
                      <a:pt x="19871" y="19991"/>
                      <a:pt x="19848" y="19991"/>
                    </a:cubicBezTo>
                    <a:cubicBezTo>
                      <a:pt x="19640" y="19994"/>
                      <a:pt x="19427" y="19988"/>
                      <a:pt x="19207" y="19971"/>
                    </a:cubicBezTo>
                    <a:cubicBezTo>
                      <a:pt x="19058" y="19959"/>
                      <a:pt x="18905" y="19942"/>
                      <a:pt x="18752" y="19922"/>
                    </a:cubicBezTo>
                    <a:cubicBezTo>
                      <a:pt x="18740" y="19922"/>
                      <a:pt x="18732" y="19919"/>
                      <a:pt x="18720" y="19919"/>
                    </a:cubicBezTo>
                    <a:cubicBezTo>
                      <a:pt x="18575" y="19899"/>
                      <a:pt x="18426" y="19876"/>
                      <a:pt x="18276" y="19847"/>
                    </a:cubicBezTo>
                    <a:cubicBezTo>
                      <a:pt x="18261" y="19845"/>
                      <a:pt x="18241" y="19842"/>
                      <a:pt x="18225" y="19839"/>
                    </a:cubicBezTo>
                    <a:cubicBezTo>
                      <a:pt x="18084" y="19813"/>
                      <a:pt x="17942" y="19782"/>
                      <a:pt x="17797" y="19747"/>
                    </a:cubicBezTo>
                    <a:cubicBezTo>
                      <a:pt x="17766" y="19739"/>
                      <a:pt x="17730" y="19730"/>
                      <a:pt x="17699" y="19724"/>
                    </a:cubicBezTo>
                    <a:cubicBezTo>
                      <a:pt x="17553" y="19690"/>
                      <a:pt x="17412" y="19650"/>
                      <a:pt x="17267" y="19610"/>
                    </a:cubicBezTo>
                    <a:cubicBezTo>
                      <a:pt x="17251" y="19604"/>
                      <a:pt x="17235" y="19601"/>
                      <a:pt x="17223" y="19595"/>
                    </a:cubicBezTo>
                    <a:cubicBezTo>
                      <a:pt x="17086" y="19555"/>
                      <a:pt x="16952" y="19512"/>
                      <a:pt x="16815" y="19467"/>
                    </a:cubicBezTo>
                    <a:cubicBezTo>
                      <a:pt x="16783" y="19455"/>
                      <a:pt x="16752" y="19447"/>
                      <a:pt x="16721" y="19435"/>
                    </a:cubicBezTo>
                    <a:cubicBezTo>
                      <a:pt x="16575" y="19386"/>
                      <a:pt x="16430" y="19332"/>
                      <a:pt x="16284" y="19278"/>
                    </a:cubicBezTo>
                    <a:cubicBezTo>
                      <a:pt x="16253" y="19266"/>
                      <a:pt x="16222" y="19255"/>
                      <a:pt x="16194" y="19240"/>
                    </a:cubicBezTo>
                    <a:cubicBezTo>
                      <a:pt x="16057" y="19186"/>
                      <a:pt x="15919" y="19132"/>
                      <a:pt x="15782" y="19071"/>
                    </a:cubicBezTo>
                    <a:cubicBezTo>
                      <a:pt x="15762" y="19063"/>
                      <a:pt x="15746" y="19057"/>
                      <a:pt x="15727" y="19049"/>
                    </a:cubicBezTo>
                    <a:cubicBezTo>
                      <a:pt x="15577" y="18983"/>
                      <a:pt x="15428" y="18914"/>
                      <a:pt x="15279" y="18842"/>
                    </a:cubicBezTo>
                    <a:cubicBezTo>
                      <a:pt x="15243" y="18825"/>
                      <a:pt x="15204" y="18808"/>
                      <a:pt x="15169" y="18791"/>
                    </a:cubicBezTo>
                    <a:cubicBezTo>
                      <a:pt x="15031" y="18725"/>
                      <a:pt x="14894" y="18656"/>
                      <a:pt x="14756" y="18585"/>
                    </a:cubicBezTo>
                    <a:cubicBezTo>
                      <a:pt x="14737" y="18576"/>
                      <a:pt x="14717" y="18565"/>
                      <a:pt x="14701" y="18556"/>
                    </a:cubicBezTo>
                    <a:cubicBezTo>
                      <a:pt x="14552" y="18479"/>
                      <a:pt x="14403" y="18396"/>
                      <a:pt x="14253" y="18313"/>
                    </a:cubicBezTo>
                    <a:cubicBezTo>
                      <a:pt x="14202" y="18284"/>
                      <a:pt x="14147" y="18253"/>
                      <a:pt x="14096" y="18221"/>
                    </a:cubicBezTo>
                    <a:cubicBezTo>
                      <a:pt x="13990" y="18158"/>
                      <a:pt x="13880" y="18095"/>
                      <a:pt x="13774" y="18029"/>
                    </a:cubicBezTo>
                    <a:cubicBezTo>
                      <a:pt x="13719" y="17998"/>
                      <a:pt x="13668" y="17963"/>
                      <a:pt x="13613" y="17932"/>
                    </a:cubicBezTo>
                    <a:cubicBezTo>
                      <a:pt x="13495" y="17857"/>
                      <a:pt x="13373" y="17780"/>
                      <a:pt x="13255" y="17703"/>
                    </a:cubicBezTo>
                    <a:cubicBezTo>
                      <a:pt x="13216" y="17677"/>
                      <a:pt x="13181" y="17654"/>
                      <a:pt x="13141" y="17631"/>
                    </a:cubicBezTo>
                    <a:cubicBezTo>
                      <a:pt x="12992" y="17531"/>
                      <a:pt x="12839" y="17428"/>
                      <a:pt x="12690" y="17325"/>
                    </a:cubicBezTo>
                    <a:cubicBezTo>
                      <a:pt x="12493" y="17187"/>
                      <a:pt x="12301" y="17047"/>
                      <a:pt x="12108" y="16904"/>
                    </a:cubicBezTo>
                    <a:cubicBezTo>
                      <a:pt x="12065" y="16869"/>
                      <a:pt x="12022" y="16835"/>
                      <a:pt x="11975" y="16801"/>
                    </a:cubicBezTo>
                    <a:cubicBezTo>
                      <a:pt x="11825" y="16686"/>
                      <a:pt x="11680" y="16572"/>
                      <a:pt x="11535" y="16454"/>
                    </a:cubicBezTo>
                    <a:cubicBezTo>
                      <a:pt x="11472" y="16403"/>
                      <a:pt x="11405" y="16348"/>
                      <a:pt x="11342" y="16297"/>
                    </a:cubicBezTo>
                    <a:cubicBezTo>
                      <a:pt x="11212" y="16191"/>
                      <a:pt x="11087" y="16082"/>
                      <a:pt x="10961" y="15973"/>
                    </a:cubicBezTo>
                    <a:cubicBezTo>
                      <a:pt x="10898" y="15919"/>
                      <a:pt x="10831" y="15861"/>
                      <a:pt x="10769" y="15804"/>
                    </a:cubicBezTo>
                    <a:cubicBezTo>
                      <a:pt x="10627" y="15678"/>
                      <a:pt x="10490" y="15552"/>
                      <a:pt x="10352" y="15423"/>
                    </a:cubicBezTo>
                    <a:cubicBezTo>
                      <a:pt x="10309" y="15383"/>
                      <a:pt x="10266" y="15346"/>
                      <a:pt x="10226" y="15306"/>
                    </a:cubicBezTo>
                    <a:cubicBezTo>
                      <a:pt x="10006" y="15097"/>
                      <a:pt x="9786" y="14879"/>
                      <a:pt x="9574" y="14659"/>
                    </a:cubicBezTo>
                    <a:cubicBezTo>
                      <a:pt x="9527" y="14610"/>
                      <a:pt x="9484" y="14564"/>
                      <a:pt x="9437" y="14516"/>
                    </a:cubicBezTo>
                    <a:cubicBezTo>
                      <a:pt x="9221" y="14292"/>
                      <a:pt x="9012" y="14063"/>
                      <a:pt x="8804" y="13831"/>
                    </a:cubicBezTo>
                    <a:cubicBezTo>
                      <a:pt x="8792" y="13817"/>
                      <a:pt x="8777" y="13800"/>
                      <a:pt x="8765" y="13785"/>
                    </a:cubicBezTo>
                    <a:cubicBezTo>
                      <a:pt x="8568" y="13562"/>
                      <a:pt x="8380" y="13336"/>
                      <a:pt x="8195" y="13104"/>
                    </a:cubicBezTo>
                    <a:cubicBezTo>
                      <a:pt x="8156" y="13055"/>
                      <a:pt x="8117" y="13006"/>
                      <a:pt x="8077" y="12958"/>
                    </a:cubicBezTo>
                    <a:cubicBezTo>
                      <a:pt x="7889" y="12720"/>
                      <a:pt x="7704" y="12480"/>
                      <a:pt x="7527" y="12233"/>
                    </a:cubicBezTo>
                    <a:cubicBezTo>
                      <a:pt x="7480" y="12170"/>
                      <a:pt x="7437" y="12107"/>
                      <a:pt x="7390" y="12041"/>
                    </a:cubicBezTo>
                    <a:cubicBezTo>
                      <a:pt x="7296" y="11913"/>
                      <a:pt x="7205" y="11781"/>
                      <a:pt x="7115" y="11649"/>
                    </a:cubicBezTo>
                    <a:cubicBezTo>
                      <a:pt x="7064" y="11575"/>
                      <a:pt x="7017" y="11500"/>
                      <a:pt x="6966" y="11429"/>
                    </a:cubicBezTo>
                    <a:cubicBezTo>
                      <a:pt x="6879" y="11297"/>
                      <a:pt x="6797" y="11165"/>
                      <a:pt x="6714" y="11033"/>
                    </a:cubicBezTo>
                    <a:cubicBezTo>
                      <a:pt x="6671" y="10962"/>
                      <a:pt x="6624" y="10890"/>
                      <a:pt x="6581" y="10819"/>
                    </a:cubicBezTo>
                    <a:cubicBezTo>
                      <a:pt x="6490" y="10673"/>
                      <a:pt x="6404" y="10524"/>
                      <a:pt x="6321" y="10375"/>
                    </a:cubicBezTo>
                    <a:cubicBezTo>
                      <a:pt x="6290" y="10318"/>
                      <a:pt x="6254" y="10263"/>
                      <a:pt x="6223" y="10206"/>
                    </a:cubicBezTo>
                    <a:cubicBezTo>
                      <a:pt x="6109" y="10000"/>
                      <a:pt x="5999" y="9793"/>
                      <a:pt x="5893" y="9584"/>
                    </a:cubicBezTo>
                    <a:cubicBezTo>
                      <a:pt x="5811" y="9421"/>
                      <a:pt x="5732" y="9255"/>
                      <a:pt x="5653" y="9092"/>
                    </a:cubicBezTo>
                    <a:cubicBezTo>
                      <a:pt x="5630" y="9043"/>
                      <a:pt x="5610" y="8995"/>
                      <a:pt x="5587" y="8943"/>
                    </a:cubicBezTo>
                    <a:cubicBezTo>
                      <a:pt x="5532" y="8817"/>
                      <a:pt x="5477" y="8694"/>
                      <a:pt x="5422" y="8568"/>
                    </a:cubicBezTo>
                    <a:cubicBezTo>
                      <a:pt x="5402" y="8516"/>
                      <a:pt x="5378" y="8468"/>
                      <a:pt x="5359" y="8416"/>
                    </a:cubicBezTo>
                    <a:cubicBezTo>
                      <a:pt x="5288" y="8247"/>
                      <a:pt x="5221" y="8078"/>
                      <a:pt x="5158" y="7909"/>
                    </a:cubicBezTo>
                    <a:cubicBezTo>
                      <a:pt x="5068" y="7663"/>
                      <a:pt x="4986" y="7417"/>
                      <a:pt x="4911" y="7179"/>
                    </a:cubicBezTo>
                    <a:cubicBezTo>
                      <a:pt x="4911" y="7176"/>
                      <a:pt x="4911" y="7173"/>
                      <a:pt x="4907" y="7170"/>
                    </a:cubicBezTo>
                    <a:cubicBezTo>
                      <a:pt x="4832" y="6933"/>
                      <a:pt x="4769" y="6698"/>
                      <a:pt x="4714" y="6466"/>
                    </a:cubicBezTo>
                    <a:cubicBezTo>
                      <a:pt x="4714" y="6460"/>
                      <a:pt x="4711" y="6452"/>
                      <a:pt x="4711" y="6446"/>
                    </a:cubicBezTo>
                    <a:cubicBezTo>
                      <a:pt x="4655" y="6225"/>
                      <a:pt x="4612" y="6008"/>
                      <a:pt x="4577" y="5796"/>
                    </a:cubicBezTo>
                    <a:cubicBezTo>
                      <a:pt x="4573" y="5779"/>
                      <a:pt x="4573" y="5762"/>
                      <a:pt x="4569" y="5741"/>
                    </a:cubicBezTo>
                    <a:cubicBezTo>
                      <a:pt x="4534" y="5541"/>
                      <a:pt x="4506" y="5341"/>
                      <a:pt x="4487" y="5149"/>
                    </a:cubicBezTo>
                    <a:cubicBezTo>
                      <a:pt x="4483" y="5126"/>
                      <a:pt x="4483" y="5103"/>
                      <a:pt x="4479" y="5080"/>
                    </a:cubicBezTo>
                    <a:cubicBezTo>
                      <a:pt x="4459" y="4894"/>
                      <a:pt x="4447" y="4711"/>
                      <a:pt x="4443" y="4530"/>
                    </a:cubicBezTo>
                    <a:cubicBezTo>
                      <a:pt x="4443" y="4507"/>
                      <a:pt x="4443" y="4484"/>
                      <a:pt x="4443" y="4461"/>
                    </a:cubicBezTo>
                    <a:cubicBezTo>
                      <a:pt x="4439" y="4284"/>
                      <a:pt x="4443" y="4112"/>
                      <a:pt x="4451" y="3946"/>
                    </a:cubicBezTo>
                    <a:cubicBezTo>
                      <a:pt x="4451" y="3920"/>
                      <a:pt x="4455" y="3897"/>
                      <a:pt x="4455" y="3872"/>
                    </a:cubicBezTo>
                    <a:cubicBezTo>
                      <a:pt x="4467" y="3705"/>
                      <a:pt x="4483" y="3542"/>
                      <a:pt x="4502" y="3382"/>
                    </a:cubicBezTo>
                    <a:cubicBezTo>
                      <a:pt x="4506" y="3359"/>
                      <a:pt x="4510" y="3333"/>
                      <a:pt x="4514" y="3310"/>
                    </a:cubicBezTo>
                    <a:cubicBezTo>
                      <a:pt x="4538" y="3156"/>
                      <a:pt x="4565" y="3007"/>
                      <a:pt x="4601" y="2861"/>
                    </a:cubicBezTo>
                    <a:cubicBezTo>
                      <a:pt x="4608" y="2829"/>
                      <a:pt x="4616" y="2795"/>
                      <a:pt x="4624" y="2763"/>
                    </a:cubicBezTo>
                    <a:cubicBezTo>
                      <a:pt x="4663" y="2617"/>
                      <a:pt x="4703" y="2471"/>
                      <a:pt x="4754" y="2334"/>
                    </a:cubicBezTo>
                    <a:cubicBezTo>
                      <a:pt x="4754" y="2334"/>
                      <a:pt x="4754" y="2331"/>
                      <a:pt x="4754" y="2331"/>
                    </a:cubicBezTo>
                    <a:cubicBezTo>
                      <a:pt x="4805" y="2193"/>
                      <a:pt x="4860" y="2059"/>
                      <a:pt x="4923" y="1930"/>
                    </a:cubicBezTo>
                    <a:cubicBezTo>
                      <a:pt x="4934" y="1901"/>
                      <a:pt x="4950" y="1873"/>
                      <a:pt x="4962" y="1847"/>
                    </a:cubicBezTo>
                    <a:cubicBezTo>
                      <a:pt x="5025" y="1718"/>
                      <a:pt x="5096" y="1592"/>
                      <a:pt x="5170" y="1475"/>
                    </a:cubicBezTo>
                    <a:cubicBezTo>
                      <a:pt x="5174" y="1466"/>
                      <a:pt x="5182" y="1460"/>
                      <a:pt x="5186" y="1452"/>
                    </a:cubicBezTo>
                    <a:cubicBezTo>
                      <a:pt x="5257" y="1343"/>
                      <a:pt x="5331" y="1240"/>
                      <a:pt x="5410" y="1137"/>
                    </a:cubicBezTo>
                    <a:cubicBezTo>
                      <a:pt x="5433" y="1105"/>
                      <a:pt x="5457" y="1077"/>
                      <a:pt x="5484" y="1048"/>
                    </a:cubicBezTo>
                    <a:cubicBezTo>
                      <a:pt x="5555" y="965"/>
                      <a:pt x="5626" y="888"/>
                      <a:pt x="5701" y="810"/>
                    </a:cubicBezTo>
                    <a:cubicBezTo>
                      <a:pt x="5720" y="790"/>
                      <a:pt x="5740" y="767"/>
                      <a:pt x="5763" y="747"/>
                    </a:cubicBezTo>
                    <a:cubicBezTo>
                      <a:pt x="5858" y="656"/>
                      <a:pt x="5960" y="567"/>
                      <a:pt x="6066" y="487"/>
                    </a:cubicBezTo>
                    <a:cubicBezTo>
                      <a:pt x="6089" y="467"/>
                      <a:pt x="6117" y="450"/>
                      <a:pt x="6141" y="432"/>
                    </a:cubicBezTo>
                    <a:cubicBezTo>
                      <a:pt x="6227" y="369"/>
                      <a:pt x="6313" y="309"/>
                      <a:pt x="6408" y="252"/>
                    </a:cubicBezTo>
                    <a:cubicBezTo>
                      <a:pt x="6439" y="232"/>
                      <a:pt x="6471" y="212"/>
                      <a:pt x="6506" y="192"/>
                    </a:cubicBezTo>
                    <a:cubicBezTo>
                      <a:pt x="6624" y="123"/>
                      <a:pt x="6746" y="57"/>
                      <a:pt x="6871" y="0"/>
                    </a:cubicBezTo>
                    <a:lnTo>
                      <a:pt x="2620" y="1939"/>
                    </a:lnTo>
                    <a:cubicBezTo>
                      <a:pt x="2491" y="1999"/>
                      <a:pt x="2365" y="2065"/>
                      <a:pt x="2243" y="2136"/>
                    </a:cubicBezTo>
                    <a:cubicBezTo>
                      <a:pt x="2208" y="2156"/>
                      <a:pt x="2177" y="2176"/>
                      <a:pt x="2141" y="2196"/>
                    </a:cubicBezTo>
                    <a:cubicBezTo>
                      <a:pt x="2102" y="2219"/>
                      <a:pt x="2063" y="2242"/>
                      <a:pt x="2023" y="2265"/>
                    </a:cubicBezTo>
                    <a:cubicBezTo>
                      <a:pt x="1968" y="2302"/>
                      <a:pt x="1917" y="2342"/>
                      <a:pt x="1862" y="2380"/>
                    </a:cubicBezTo>
                    <a:cubicBezTo>
                      <a:pt x="1835" y="2400"/>
                      <a:pt x="1807" y="2417"/>
                      <a:pt x="1784" y="2437"/>
                    </a:cubicBezTo>
                    <a:cubicBezTo>
                      <a:pt x="1685" y="2514"/>
                      <a:pt x="1587" y="2592"/>
                      <a:pt x="1493" y="2677"/>
                    </a:cubicBezTo>
                    <a:cubicBezTo>
                      <a:pt x="1485" y="2686"/>
                      <a:pt x="1477" y="2695"/>
                      <a:pt x="1465" y="2703"/>
                    </a:cubicBezTo>
                    <a:cubicBezTo>
                      <a:pt x="1442" y="2723"/>
                      <a:pt x="1422" y="2746"/>
                      <a:pt x="1399" y="2769"/>
                    </a:cubicBezTo>
                    <a:cubicBezTo>
                      <a:pt x="1320" y="2846"/>
                      <a:pt x="1241" y="2927"/>
                      <a:pt x="1171" y="3010"/>
                    </a:cubicBezTo>
                    <a:cubicBezTo>
                      <a:pt x="1155" y="3027"/>
                      <a:pt x="1139" y="3041"/>
                      <a:pt x="1124" y="3058"/>
                    </a:cubicBezTo>
                    <a:cubicBezTo>
                      <a:pt x="1112" y="3073"/>
                      <a:pt x="1104" y="3087"/>
                      <a:pt x="1092" y="3101"/>
                    </a:cubicBezTo>
                    <a:cubicBezTo>
                      <a:pt x="1073" y="3124"/>
                      <a:pt x="1053" y="3147"/>
                      <a:pt x="1033" y="3170"/>
                    </a:cubicBezTo>
                    <a:cubicBezTo>
                      <a:pt x="970" y="3250"/>
                      <a:pt x="911" y="3330"/>
                      <a:pt x="856" y="3416"/>
                    </a:cubicBezTo>
                    <a:cubicBezTo>
                      <a:pt x="853" y="3425"/>
                      <a:pt x="845" y="3433"/>
                      <a:pt x="841" y="3439"/>
                    </a:cubicBezTo>
                    <a:cubicBezTo>
                      <a:pt x="774" y="3537"/>
                      <a:pt x="715" y="3637"/>
                      <a:pt x="656" y="3740"/>
                    </a:cubicBezTo>
                    <a:cubicBezTo>
                      <a:pt x="644" y="3766"/>
                      <a:pt x="633" y="3791"/>
                      <a:pt x="617" y="3814"/>
                    </a:cubicBezTo>
                    <a:cubicBezTo>
                      <a:pt x="601" y="3843"/>
                      <a:pt x="589" y="3869"/>
                      <a:pt x="574" y="3897"/>
                    </a:cubicBezTo>
                    <a:cubicBezTo>
                      <a:pt x="554" y="3935"/>
                      <a:pt x="534" y="3972"/>
                      <a:pt x="515" y="4012"/>
                    </a:cubicBezTo>
                    <a:cubicBezTo>
                      <a:pt x="471" y="4106"/>
                      <a:pt x="428" y="4201"/>
                      <a:pt x="389" y="4298"/>
                    </a:cubicBezTo>
                    <a:cubicBezTo>
                      <a:pt x="389" y="4298"/>
                      <a:pt x="389" y="4298"/>
                      <a:pt x="389" y="4298"/>
                    </a:cubicBezTo>
                    <a:cubicBezTo>
                      <a:pt x="389" y="4301"/>
                      <a:pt x="389" y="4301"/>
                      <a:pt x="389" y="4304"/>
                    </a:cubicBezTo>
                    <a:cubicBezTo>
                      <a:pt x="350" y="4401"/>
                      <a:pt x="314" y="4499"/>
                      <a:pt x="283" y="4599"/>
                    </a:cubicBezTo>
                    <a:cubicBezTo>
                      <a:pt x="267" y="4642"/>
                      <a:pt x="259" y="4688"/>
                      <a:pt x="244" y="4731"/>
                    </a:cubicBezTo>
                    <a:cubicBezTo>
                      <a:pt x="240" y="4748"/>
                      <a:pt x="232" y="4765"/>
                      <a:pt x="224" y="4785"/>
                    </a:cubicBezTo>
                    <a:cubicBezTo>
                      <a:pt x="220" y="4799"/>
                      <a:pt x="216" y="4814"/>
                      <a:pt x="212" y="4828"/>
                    </a:cubicBezTo>
                    <a:cubicBezTo>
                      <a:pt x="204" y="4857"/>
                      <a:pt x="196" y="4885"/>
                      <a:pt x="189" y="4914"/>
                    </a:cubicBezTo>
                    <a:cubicBezTo>
                      <a:pt x="165" y="5003"/>
                      <a:pt x="145" y="5092"/>
                      <a:pt x="126" y="5183"/>
                    </a:cubicBezTo>
                    <a:cubicBezTo>
                      <a:pt x="118" y="5215"/>
                      <a:pt x="114" y="5246"/>
                      <a:pt x="110" y="5278"/>
                    </a:cubicBezTo>
                    <a:cubicBezTo>
                      <a:pt x="106" y="5301"/>
                      <a:pt x="102" y="5323"/>
                      <a:pt x="98" y="5349"/>
                    </a:cubicBezTo>
                    <a:cubicBezTo>
                      <a:pt x="90" y="5386"/>
                      <a:pt x="82" y="5424"/>
                      <a:pt x="79" y="5461"/>
                    </a:cubicBezTo>
                    <a:cubicBezTo>
                      <a:pt x="63" y="5555"/>
                      <a:pt x="51" y="5650"/>
                      <a:pt x="39" y="5747"/>
                    </a:cubicBezTo>
                    <a:cubicBezTo>
                      <a:pt x="35" y="5776"/>
                      <a:pt x="35" y="5805"/>
                      <a:pt x="31" y="5833"/>
                    </a:cubicBezTo>
                    <a:cubicBezTo>
                      <a:pt x="27" y="5859"/>
                      <a:pt x="27" y="5882"/>
                      <a:pt x="24" y="5908"/>
                    </a:cubicBezTo>
                    <a:cubicBezTo>
                      <a:pt x="20" y="5953"/>
                      <a:pt x="16" y="5996"/>
                      <a:pt x="12" y="6042"/>
                    </a:cubicBezTo>
                    <a:cubicBezTo>
                      <a:pt x="8" y="6134"/>
                      <a:pt x="4" y="6226"/>
                      <a:pt x="0" y="6320"/>
                    </a:cubicBezTo>
                    <a:cubicBezTo>
                      <a:pt x="0" y="6354"/>
                      <a:pt x="0" y="6389"/>
                      <a:pt x="0" y="6423"/>
                    </a:cubicBezTo>
                    <a:cubicBezTo>
                      <a:pt x="0" y="6446"/>
                      <a:pt x="0" y="6469"/>
                      <a:pt x="0" y="6489"/>
                    </a:cubicBezTo>
                    <a:cubicBezTo>
                      <a:pt x="0" y="6526"/>
                      <a:pt x="0" y="6563"/>
                      <a:pt x="0" y="6603"/>
                    </a:cubicBezTo>
                    <a:cubicBezTo>
                      <a:pt x="0" y="6698"/>
                      <a:pt x="4" y="6795"/>
                      <a:pt x="8" y="6893"/>
                    </a:cubicBezTo>
                    <a:cubicBezTo>
                      <a:pt x="12" y="6939"/>
                      <a:pt x="16" y="6987"/>
                      <a:pt x="16" y="7033"/>
                    </a:cubicBezTo>
                    <a:cubicBezTo>
                      <a:pt x="16" y="7044"/>
                      <a:pt x="16" y="7056"/>
                      <a:pt x="16" y="7070"/>
                    </a:cubicBezTo>
                    <a:cubicBezTo>
                      <a:pt x="16" y="7082"/>
                      <a:pt x="20" y="7090"/>
                      <a:pt x="20" y="7102"/>
                    </a:cubicBezTo>
                    <a:cubicBezTo>
                      <a:pt x="24" y="7130"/>
                      <a:pt x="24" y="7159"/>
                      <a:pt x="27" y="7191"/>
                    </a:cubicBezTo>
                    <a:cubicBezTo>
                      <a:pt x="35" y="7288"/>
                      <a:pt x="47" y="7388"/>
                      <a:pt x="59" y="7488"/>
                    </a:cubicBezTo>
                    <a:cubicBezTo>
                      <a:pt x="67" y="7554"/>
                      <a:pt x="79" y="7623"/>
                      <a:pt x="86" y="7689"/>
                    </a:cubicBezTo>
                    <a:cubicBezTo>
                      <a:pt x="90" y="7706"/>
                      <a:pt x="90" y="7723"/>
                      <a:pt x="94" y="7743"/>
                    </a:cubicBezTo>
                    <a:cubicBezTo>
                      <a:pt x="98" y="7760"/>
                      <a:pt x="98" y="7778"/>
                      <a:pt x="102" y="7792"/>
                    </a:cubicBezTo>
                    <a:cubicBezTo>
                      <a:pt x="118" y="7895"/>
                      <a:pt x="137" y="7998"/>
                      <a:pt x="157" y="8101"/>
                    </a:cubicBezTo>
                    <a:cubicBezTo>
                      <a:pt x="173" y="8196"/>
                      <a:pt x="192" y="8290"/>
                      <a:pt x="216" y="8385"/>
                    </a:cubicBezTo>
                    <a:cubicBezTo>
                      <a:pt x="216" y="8393"/>
                      <a:pt x="220" y="8399"/>
                      <a:pt x="220" y="8408"/>
                    </a:cubicBezTo>
                    <a:cubicBezTo>
                      <a:pt x="220" y="8410"/>
                      <a:pt x="220" y="8416"/>
                      <a:pt x="224" y="8419"/>
                    </a:cubicBezTo>
                    <a:cubicBezTo>
                      <a:pt x="248" y="8531"/>
                      <a:pt x="275" y="8642"/>
                      <a:pt x="303" y="8757"/>
                    </a:cubicBezTo>
                    <a:cubicBezTo>
                      <a:pt x="330" y="8871"/>
                      <a:pt x="361" y="8983"/>
                      <a:pt x="393" y="9101"/>
                    </a:cubicBezTo>
                    <a:cubicBezTo>
                      <a:pt x="393" y="9101"/>
                      <a:pt x="393" y="9103"/>
                      <a:pt x="393" y="9103"/>
                    </a:cubicBezTo>
                    <a:cubicBezTo>
                      <a:pt x="393" y="9106"/>
                      <a:pt x="393" y="9109"/>
                      <a:pt x="397" y="9112"/>
                    </a:cubicBezTo>
                    <a:cubicBezTo>
                      <a:pt x="428" y="9224"/>
                      <a:pt x="464" y="9335"/>
                      <a:pt x="499" y="9450"/>
                    </a:cubicBezTo>
                    <a:cubicBezTo>
                      <a:pt x="534" y="9567"/>
                      <a:pt x="574" y="9685"/>
                      <a:pt x="617" y="9805"/>
                    </a:cubicBezTo>
                    <a:cubicBezTo>
                      <a:pt x="617" y="9808"/>
                      <a:pt x="617" y="9811"/>
                      <a:pt x="621" y="9814"/>
                    </a:cubicBezTo>
                    <a:cubicBezTo>
                      <a:pt x="621" y="9816"/>
                      <a:pt x="621" y="9819"/>
                      <a:pt x="625" y="9822"/>
                    </a:cubicBezTo>
                    <a:cubicBezTo>
                      <a:pt x="625" y="9825"/>
                      <a:pt x="625" y="9828"/>
                      <a:pt x="629" y="9831"/>
                    </a:cubicBezTo>
                    <a:cubicBezTo>
                      <a:pt x="629" y="9834"/>
                      <a:pt x="629" y="9836"/>
                      <a:pt x="633" y="9839"/>
                    </a:cubicBezTo>
                    <a:cubicBezTo>
                      <a:pt x="680" y="9977"/>
                      <a:pt x="731" y="10114"/>
                      <a:pt x="786" y="10252"/>
                    </a:cubicBezTo>
                    <a:cubicBezTo>
                      <a:pt x="798" y="10280"/>
                      <a:pt x="809" y="10309"/>
                      <a:pt x="821" y="10340"/>
                    </a:cubicBezTo>
                    <a:cubicBezTo>
                      <a:pt x="841" y="10389"/>
                      <a:pt x="860" y="10441"/>
                      <a:pt x="880" y="10489"/>
                    </a:cubicBezTo>
                    <a:cubicBezTo>
                      <a:pt x="904" y="10547"/>
                      <a:pt x="927" y="10607"/>
                      <a:pt x="951" y="10664"/>
                    </a:cubicBezTo>
                    <a:cubicBezTo>
                      <a:pt x="978" y="10730"/>
                      <a:pt x="1010" y="10796"/>
                      <a:pt x="1037" y="10859"/>
                    </a:cubicBezTo>
                    <a:cubicBezTo>
                      <a:pt x="1057" y="10907"/>
                      <a:pt x="1080" y="10953"/>
                      <a:pt x="1100" y="11002"/>
                    </a:cubicBezTo>
                    <a:cubicBezTo>
                      <a:pt x="1112" y="11025"/>
                      <a:pt x="1120" y="11048"/>
                      <a:pt x="1131" y="11074"/>
                    </a:cubicBezTo>
                    <a:cubicBezTo>
                      <a:pt x="1194" y="11211"/>
                      <a:pt x="1257" y="11346"/>
                      <a:pt x="1324" y="11483"/>
                    </a:cubicBezTo>
                    <a:cubicBezTo>
                      <a:pt x="1324" y="11486"/>
                      <a:pt x="1328" y="11489"/>
                      <a:pt x="1328" y="11492"/>
                    </a:cubicBezTo>
                    <a:cubicBezTo>
                      <a:pt x="1430" y="11695"/>
                      <a:pt x="1536" y="11898"/>
                      <a:pt x="1646" y="12102"/>
                    </a:cubicBezTo>
                    <a:cubicBezTo>
                      <a:pt x="1654" y="12113"/>
                      <a:pt x="1658" y="12125"/>
                      <a:pt x="1666" y="12136"/>
                    </a:cubicBezTo>
                    <a:cubicBezTo>
                      <a:pt x="1689" y="12179"/>
                      <a:pt x="1717" y="12222"/>
                      <a:pt x="1740" y="12268"/>
                    </a:cubicBezTo>
                    <a:cubicBezTo>
                      <a:pt x="1823" y="12414"/>
                      <a:pt x="1905" y="12560"/>
                      <a:pt x="1992" y="12703"/>
                    </a:cubicBezTo>
                    <a:cubicBezTo>
                      <a:pt x="2008" y="12729"/>
                      <a:pt x="2023" y="12755"/>
                      <a:pt x="2039" y="12783"/>
                    </a:cubicBezTo>
                    <a:cubicBezTo>
                      <a:pt x="2067" y="12829"/>
                      <a:pt x="2094" y="12872"/>
                      <a:pt x="2122" y="12915"/>
                    </a:cubicBezTo>
                    <a:cubicBezTo>
                      <a:pt x="2200" y="13044"/>
                      <a:pt x="2283" y="13173"/>
                      <a:pt x="2365" y="13301"/>
                    </a:cubicBezTo>
                    <a:cubicBezTo>
                      <a:pt x="2389" y="13342"/>
                      <a:pt x="2412" y="13379"/>
                      <a:pt x="2440" y="13419"/>
                    </a:cubicBezTo>
                    <a:cubicBezTo>
                      <a:pt x="2463" y="13453"/>
                      <a:pt x="2487" y="13485"/>
                      <a:pt x="2510" y="13519"/>
                    </a:cubicBezTo>
                    <a:cubicBezTo>
                      <a:pt x="2597" y="13648"/>
                      <a:pt x="2687" y="13777"/>
                      <a:pt x="2778" y="13903"/>
                    </a:cubicBezTo>
                    <a:cubicBezTo>
                      <a:pt x="2809" y="13949"/>
                      <a:pt x="2840" y="13997"/>
                      <a:pt x="2876" y="14043"/>
                    </a:cubicBezTo>
                    <a:cubicBezTo>
                      <a:pt x="2888" y="14060"/>
                      <a:pt x="2899" y="14075"/>
                      <a:pt x="2911" y="14092"/>
                    </a:cubicBezTo>
                    <a:cubicBezTo>
                      <a:pt x="2931" y="14120"/>
                      <a:pt x="2950" y="14149"/>
                      <a:pt x="2974" y="14178"/>
                    </a:cubicBezTo>
                    <a:cubicBezTo>
                      <a:pt x="3127" y="14387"/>
                      <a:pt x="3288" y="14596"/>
                      <a:pt x="3453" y="14799"/>
                    </a:cubicBezTo>
                    <a:cubicBezTo>
                      <a:pt x="3469" y="14819"/>
                      <a:pt x="3481" y="14839"/>
                      <a:pt x="3497" y="14856"/>
                    </a:cubicBezTo>
                    <a:cubicBezTo>
                      <a:pt x="3520" y="14885"/>
                      <a:pt x="3544" y="14914"/>
                      <a:pt x="3567" y="14942"/>
                    </a:cubicBezTo>
                    <a:cubicBezTo>
                      <a:pt x="3752" y="15168"/>
                      <a:pt x="3937" y="15389"/>
                      <a:pt x="4129" y="15609"/>
                    </a:cubicBezTo>
                    <a:cubicBezTo>
                      <a:pt x="4141" y="15621"/>
                      <a:pt x="4149" y="15632"/>
                      <a:pt x="4157" y="15644"/>
                    </a:cubicBezTo>
                    <a:cubicBezTo>
                      <a:pt x="4161" y="15647"/>
                      <a:pt x="4164" y="15650"/>
                      <a:pt x="4164" y="15652"/>
                    </a:cubicBezTo>
                    <a:cubicBezTo>
                      <a:pt x="4369" y="15882"/>
                      <a:pt x="4577" y="16102"/>
                      <a:pt x="4789" y="16323"/>
                    </a:cubicBezTo>
                    <a:cubicBezTo>
                      <a:pt x="4813" y="16345"/>
                      <a:pt x="4836" y="16371"/>
                      <a:pt x="4860" y="16397"/>
                    </a:cubicBezTo>
                    <a:cubicBezTo>
                      <a:pt x="4879" y="16420"/>
                      <a:pt x="4903" y="16440"/>
                      <a:pt x="4927" y="16463"/>
                    </a:cubicBezTo>
                    <a:cubicBezTo>
                      <a:pt x="5139" y="16678"/>
                      <a:pt x="5355" y="16890"/>
                      <a:pt x="5575" y="17093"/>
                    </a:cubicBezTo>
                    <a:cubicBezTo>
                      <a:pt x="5583" y="17099"/>
                      <a:pt x="5591" y="17107"/>
                      <a:pt x="5598" y="17113"/>
                    </a:cubicBezTo>
                    <a:cubicBezTo>
                      <a:pt x="5634" y="17144"/>
                      <a:pt x="5669" y="17176"/>
                      <a:pt x="5704" y="17207"/>
                    </a:cubicBezTo>
                    <a:cubicBezTo>
                      <a:pt x="5842" y="17333"/>
                      <a:pt x="5979" y="17456"/>
                      <a:pt x="6121" y="17580"/>
                    </a:cubicBezTo>
                    <a:cubicBezTo>
                      <a:pt x="6144" y="17603"/>
                      <a:pt x="6168" y="17625"/>
                      <a:pt x="6196" y="17645"/>
                    </a:cubicBezTo>
                    <a:cubicBezTo>
                      <a:pt x="6235" y="17677"/>
                      <a:pt x="6274" y="17708"/>
                      <a:pt x="6309" y="17740"/>
                    </a:cubicBezTo>
                    <a:cubicBezTo>
                      <a:pt x="6372" y="17794"/>
                      <a:pt x="6435" y="17849"/>
                      <a:pt x="6498" y="17903"/>
                    </a:cubicBezTo>
                    <a:cubicBezTo>
                      <a:pt x="6561" y="17955"/>
                      <a:pt x="6624" y="18006"/>
                      <a:pt x="6691" y="18058"/>
                    </a:cubicBezTo>
                    <a:cubicBezTo>
                      <a:pt x="6730" y="18089"/>
                      <a:pt x="6765" y="18121"/>
                      <a:pt x="6805" y="18152"/>
                    </a:cubicBezTo>
                    <a:cubicBezTo>
                      <a:pt x="6832" y="18172"/>
                      <a:pt x="6856" y="18192"/>
                      <a:pt x="6883" y="18212"/>
                    </a:cubicBezTo>
                    <a:cubicBezTo>
                      <a:pt x="7028" y="18327"/>
                      <a:pt x="7174" y="18439"/>
                      <a:pt x="7319" y="18547"/>
                    </a:cubicBezTo>
                    <a:cubicBezTo>
                      <a:pt x="7355" y="18573"/>
                      <a:pt x="7390" y="18602"/>
                      <a:pt x="7425" y="18628"/>
                    </a:cubicBezTo>
                    <a:cubicBezTo>
                      <a:pt x="7433" y="18633"/>
                      <a:pt x="7445" y="18639"/>
                      <a:pt x="7453" y="18648"/>
                    </a:cubicBezTo>
                    <a:cubicBezTo>
                      <a:pt x="7645" y="18788"/>
                      <a:pt x="7838" y="18925"/>
                      <a:pt x="8030" y="19057"/>
                    </a:cubicBezTo>
                    <a:cubicBezTo>
                      <a:pt x="8038" y="19063"/>
                      <a:pt x="8046" y="19069"/>
                      <a:pt x="8054" y="19074"/>
                    </a:cubicBezTo>
                    <a:cubicBezTo>
                      <a:pt x="8187" y="19166"/>
                      <a:pt x="8321" y="19255"/>
                      <a:pt x="8458" y="19341"/>
                    </a:cubicBezTo>
                    <a:cubicBezTo>
                      <a:pt x="8466" y="19346"/>
                      <a:pt x="8474" y="19349"/>
                      <a:pt x="8482" y="19355"/>
                    </a:cubicBezTo>
                    <a:cubicBezTo>
                      <a:pt x="8521" y="19378"/>
                      <a:pt x="8557" y="19404"/>
                      <a:pt x="8596" y="19427"/>
                    </a:cubicBezTo>
                    <a:cubicBezTo>
                      <a:pt x="8686" y="19484"/>
                      <a:pt x="8773" y="19538"/>
                      <a:pt x="8863" y="19593"/>
                    </a:cubicBezTo>
                    <a:cubicBezTo>
                      <a:pt x="8891" y="19610"/>
                      <a:pt x="8922" y="19627"/>
                      <a:pt x="8954" y="19644"/>
                    </a:cubicBezTo>
                    <a:cubicBezTo>
                      <a:pt x="9009" y="19676"/>
                      <a:pt x="9064" y="19707"/>
                      <a:pt x="9119" y="19739"/>
                    </a:cubicBezTo>
                    <a:cubicBezTo>
                      <a:pt x="9170" y="19770"/>
                      <a:pt x="9221" y="19802"/>
                      <a:pt x="9276" y="19830"/>
                    </a:cubicBezTo>
                    <a:cubicBezTo>
                      <a:pt x="9331" y="19862"/>
                      <a:pt x="9386" y="19891"/>
                      <a:pt x="9445" y="19922"/>
                    </a:cubicBezTo>
                    <a:cubicBezTo>
                      <a:pt x="9500" y="19951"/>
                      <a:pt x="9551" y="19982"/>
                      <a:pt x="9606" y="20011"/>
                    </a:cubicBezTo>
                    <a:cubicBezTo>
                      <a:pt x="9633" y="20025"/>
                      <a:pt x="9661" y="20042"/>
                      <a:pt x="9688" y="20057"/>
                    </a:cubicBezTo>
                    <a:cubicBezTo>
                      <a:pt x="9802" y="20117"/>
                      <a:pt x="9920" y="20177"/>
                      <a:pt x="10034" y="20237"/>
                    </a:cubicBezTo>
                    <a:cubicBezTo>
                      <a:pt x="10042" y="20240"/>
                      <a:pt x="10046" y="20243"/>
                      <a:pt x="10054" y="20246"/>
                    </a:cubicBezTo>
                    <a:cubicBezTo>
                      <a:pt x="10073" y="20254"/>
                      <a:pt x="10093" y="20266"/>
                      <a:pt x="10112" y="20274"/>
                    </a:cubicBezTo>
                    <a:cubicBezTo>
                      <a:pt x="10203" y="20317"/>
                      <a:pt x="10289" y="20363"/>
                      <a:pt x="10380" y="20406"/>
                    </a:cubicBezTo>
                    <a:cubicBezTo>
                      <a:pt x="10427" y="20429"/>
                      <a:pt x="10478" y="20452"/>
                      <a:pt x="10525" y="20475"/>
                    </a:cubicBezTo>
                    <a:cubicBezTo>
                      <a:pt x="10545" y="20483"/>
                      <a:pt x="10568" y="20495"/>
                      <a:pt x="10588" y="20506"/>
                    </a:cubicBezTo>
                    <a:cubicBezTo>
                      <a:pt x="10604" y="20515"/>
                      <a:pt x="10619" y="20521"/>
                      <a:pt x="10635" y="20526"/>
                    </a:cubicBezTo>
                    <a:cubicBezTo>
                      <a:pt x="10662" y="20541"/>
                      <a:pt x="10694" y="20552"/>
                      <a:pt x="10721" y="20566"/>
                    </a:cubicBezTo>
                    <a:cubicBezTo>
                      <a:pt x="10835" y="20618"/>
                      <a:pt x="10953" y="20667"/>
                      <a:pt x="11067" y="20715"/>
                    </a:cubicBezTo>
                    <a:cubicBezTo>
                      <a:pt x="11075" y="20718"/>
                      <a:pt x="11083" y="20721"/>
                      <a:pt x="11091" y="20724"/>
                    </a:cubicBezTo>
                    <a:cubicBezTo>
                      <a:pt x="11110" y="20732"/>
                      <a:pt x="11126" y="20738"/>
                      <a:pt x="11146" y="20744"/>
                    </a:cubicBezTo>
                    <a:cubicBezTo>
                      <a:pt x="11228" y="20778"/>
                      <a:pt x="11311" y="20810"/>
                      <a:pt x="11393" y="20841"/>
                    </a:cubicBezTo>
                    <a:cubicBezTo>
                      <a:pt x="11448" y="20864"/>
                      <a:pt x="11507" y="20884"/>
                      <a:pt x="11562" y="20904"/>
                    </a:cubicBezTo>
                    <a:cubicBezTo>
                      <a:pt x="11594" y="20916"/>
                      <a:pt x="11625" y="20927"/>
                      <a:pt x="11656" y="20939"/>
                    </a:cubicBezTo>
                    <a:cubicBezTo>
                      <a:pt x="11676" y="20944"/>
                      <a:pt x="11696" y="20953"/>
                      <a:pt x="11715" y="20961"/>
                    </a:cubicBezTo>
                    <a:cubicBezTo>
                      <a:pt x="11821" y="20999"/>
                      <a:pt x="11928" y="21036"/>
                      <a:pt x="12034" y="21070"/>
                    </a:cubicBezTo>
                    <a:cubicBezTo>
                      <a:pt x="12053" y="21076"/>
                      <a:pt x="12077" y="21082"/>
                      <a:pt x="12096" y="21090"/>
                    </a:cubicBezTo>
                    <a:cubicBezTo>
                      <a:pt x="12128" y="21102"/>
                      <a:pt x="12159" y="21110"/>
                      <a:pt x="12195" y="21122"/>
                    </a:cubicBezTo>
                    <a:cubicBezTo>
                      <a:pt x="12246" y="21139"/>
                      <a:pt x="12301" y="21156"/>
                      <a:pt x="12352" y="21170"/>
                    </a:cubicBezTo>
                    <a:cubicBezTo>
                      <a:pt x="12438" y="21196"/>
                      <a:pt x="12525" y="21219"/>
                      <a:pt x="12607" y="21242"/>
                    </a:cubicBezTo>
                    <a:cubicBezTo>
                      <a:pt x="12623" y="21245"/>
                      <a:pt x="12639" y="21251"/>
                      <a:pt x="12650" y="21254"/>
                    </a:cubicBezTo>
                    <a:cubicBezTo>
                      <a:pt x="12654" y="21254"/>
                      <a:pt x="12658" y="21256"/>
                      <a:pt x="12662" y="21256"/>
                    </a:cubicBezTo>
                    <a:cubicBezTo>
                      <a:pt x="12768" y="21285"/>
                      <a:pt x="12870" y="21311"/>
                      <a:pt x="12973" y="21334"/>
                    </a:cubicBezTo>
                    <a:cubicBezTo>
                      <a:pt x="13012" y="21342"/>
                      <a:pt x="13051" y="21351"/>
                      <a:pt x="13090" y="21360"/>
                    </a:cubicBezTo>
                    <a:cubicBezTo>
                      <a:pt x="13122" y="21368"/>
                      <a:pt x="13157" y="21374"/>
                      <a:pt x="13189" y="21382"/>
                    </a:cubicBezTo>
                    <a:cubicBezTo>
                      <a:pt x="13220" y="21388"/>
                      <a:pt x="13252" y="21397"/>
                      <a:pt x="13283" y="21402"/>
                    </a:cubicBezTo>
                    <a:cubicBezTo>
                      <a:pt x="13385" y="21422"/>
                      <a:pt x="13487" y="21443"/>
                      <a:pt x="13589" y="21460"/>
                    </a:cubicBezTo>
                    <a:cubicBezTo>
                      <a:pt x="13601" y="21463"/>
                      <a:pt x="13613" y="21463"/>
                      <a:pt x="13625" y="21465"/>
                    </a:cubicBezTo>
                    <a:cubicBezTo>
                      <a:pt x="13644" y="21468"/>
                      <a:pt x="13660" y="21471"/>
                      <a:pt x="13680" y="21474"/>
                    </a:cubicBezTo>
                    <a:cubicBezTo>
                      <a:pt x="13739" y="21483"/>
                      <a:pt x="13798" y="21494"/>
                      <a:pt x="13853" y="21503"/>
                    </a:cubicBezTo>
                    <a:cubicBezTo>
                      <a:pt x="13939" y="21514"/>
                      <a:pt x="14025" y="21526"/>
                      <a:pt x="14112" y="21537"/>
                    </a:cubicBezTo>
                    <a:cubicBezTo>
                      <a:pt x="14116" y="21537"/>
                      <a:pt x="14124" y="21537"/>
                      <a:pt x="14128" y="21540"/>
                    </a:cubicBezTo>
                    <a:cubicBezTo>
                      <a:pt x="14139" y="21540"/>
                      <a:pt x="14147" y="21543"/>
                      <a:pt x="14159" y="21543"/>
                    </a:cubicBezTo>
                    <a:cubicBezTo>
                      <a:pt x="14230" y="21551"/>
                      <a:pt x="14300" y="21557"/>
                      <a:pt x="14371" y="21566"/>
                    </a:cubicBezTo>
                    <a:cubicBezTo>
                      <a:pt x="14458" y="21574"/>
                      <a:pt x="14540" y="21580"/>
                      <a:pt x="14627" y="21586"/>
                    </a:cubicBezTo>
                    <a:cubicBezTo>
                      <a:pt x="14646" y="21586"/>
                      <a:pt x="14666" y="21589"/>
                      <a:pt x="14689" y="21589"/>
                    </a:cubicBezTo>
                    <a:cubicBezTo>
                      <a:pt x="14713" y="21589"/>
                      <a:pt x="14729" y="21591"/>
                      <a:pt x="14752" y="21591"/>
                    </a:cubicBezTo>
                    <a:cubicBezTo>
                      <a:pt x="14772" y="21591"/>
                      <a:pt x="14792" y="21594"/>
                      <a:pt x="14811" y="21594"/>
                    </a:cubicBezTo>
                    <a:cubicBezTo>
                      <a:pt x="14831" y="21594"/>
                      <a:pt x="14850" y="21594"/>
                      <a:pt x="14870" y="21597"/>
                    </a:cubicBezTo>
                    <a:cubicBezTo>
                      <a:pt x="14996" y="21600"/>
                      <a:pt x="15118" y="21600"/>
                      <a:pt x="15236" y="21600"/>
                    </a:cubicBezTo>
                    <a:cubicBezTo>
                      <a:pt x="15251" y="21600"/>
                      <a:pt x="15267" y="21597"/>
                      <a:pt x="15279" y="21597"/>
                    </a:cubicBezTo>
                    <a:cubicBezTo>
                      <a:pt x="15287" y="21597"/>
                      <a:pt x="15294" y="21597"/>
                      <a:pt x="15302" y="21597"/>
                    </a:cubicBezTo>
                    <a:cubicBezTo>
                      <a:pt x="15318" y="21597"/>
                      <a:pt x="15330" y="21594"/>
                      <a:pt x="15346" y="21594"/>
                    </a:cubicBezTo>
                    <a:cubicBezTo>
                      <a:pt x="15428" y="21591"/>
                      <a:pt x="15507" y="21589"/>
                      <a:pt x="15585" y="21583"/>
                    </a:cubicBezTo>
                    <a:cubicBezTo>
                      <a:pt x="15699" y="21574"/>
                      <a:pt x="15813" y="21566"/>
                      <a:pt x="15923" y="21551"/>
                    </a:cubicBezTo>
                    <a:cubicBezTo>
                      <a:pt x="15923" y="21551"/>
                      <a:pt x="15927" y="21551"/>
                      <a:pt x="15927" y="21551"/>
                    </a:cubicBezTo>
                    <a:cubicBezTo>
                      <a:pt x="15927" y="21551"/>
                      <a:pt x="15931" y="21551"/>
                      <a:pt x="15931" y="21551"/>
                    </a:cubicBezTo>
                    <a:cubicBezTo>
                      <a:pt x="15935" y="21551"/>
                      <a:pt x="15935" y="21551"/>
                      <a:pt x="15939" y="21548"/>
                    </a:cubicBezTo>
                    <a:cubicBezTo>
                      <a:pt x="16045" y="21534"/>
                      <a:pt x="16147" y="21520"/>
                      <a:pt x="16249" y="21503"/>
                    </a:cubicBezTo>
                    <a:cubicBezTo>
                      <a:pt x="16320" y="21491"/>
                      <a:pt x="16391" y="21477"/>
                      <a:pt x="16461" y="21463"/>
                    </a:cubicBezTo>
                    <a:cubicBezTo>
                      <a:pt x="16477" y="21460"/>
                      <a:pt x="16489" y="21457"/>
                      <a:pt x="16504" y="21451"/>
                    </a:cubicBezTo>
                    <a:cubicBezTo>
                      <a:pt x="16508" y="21451"/>
                      <a:pt x="16512" y="21451"/>
                      <a:pt x="16516" y="21448"/>
                    </a:cubicBezTo>
                    <a:cubicBezTo>
                      <a:pt x="16524" y="21445"/>
                      <a:pt x="16528" y="21445"/>
                      <a:pt x="16536" y="21442"/>
                    </a:cubicBezTo>
                    <a:cubicBezTo>
                      <a:pt x="16579" y="21431"/>
                      <a:pt x="16622" y="21422"/>
                      <a:pt x="16666" y="21411"/>
                    </a:cubicBezTo>
                    <a:cubicBezTo>
                      <a:pt x="16732" y="21394"/>
                      <a:pt x="16799" y="21377"/>
                      <a:pt x="16866" y="21357"/>
                    </a:cubicBezTo>
                    <a:cubicBezTo>
                      <a:pt x="16933" y="21337"/>
                      <a:pt x="16996" y="21316"/>
                      <a:pt x="17062" y="21294"/>
                    </a:cubicBezTo>
                    <a:cubicBezTo>
                      <a:pt x="18575" y="20778"/>
                      <a:pt x="20087" y="20260"/>
                      <a:pt x="21600" y="19744"/>
                    </a:cubicBezTo>
                    <a:cubicBezTo>
                      <a:pt x="21423" y="19770"/>
                      <a:pt x="21254" y="19816"/>
                      <a:pt x="21077" y="19856"/>
                    </a:cubicBezTo>
                    <a:close/>
                  </a:path>
                </a:pathLst>
              </a:custGeom>
              <a:solidFill>
                <a:sysClr val="window" lastClr="FFFFFF">
                  <a:lumMod val="65000"/>
                </a:sys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73" name="Shape">
                <a:extLst>
                  <a:ext uri="{FF2B5EF4-FFF2-40B4-BE49-F238E27FC236}">
                    <a16:creationId xmlns:a16="http://schemas.microsoft.com/office/drawing/2014/main" id="{16E6C0CF-9399-566F-62E2-9DE306D2C622}"/>
                  </a:ext>
                </a:extLst>
              </p:cNvPr>
              <p:cNvSpPr/>
              <p:nvPr/>
            </p:nvSpPr>
            <p:spPr>
              <a:xfrm>
                <a:off x="1230656" y="3618180"/>
                <a:ext cx="1248431" cy="1735432"/>
              </a:xfrm>
              <a:custGeom>
                <a:avLst/>
                <a:gdLst/>
                <a:ahLst/>
                <a:cxnLst>
                  <a:cxn ang="0">
                    <a:pos x="wd2" y="hd2"/>
                  </a:cxn>
                  <a:cxn ang="5400000">
                    <a:pos x="wd2" y="hd2"/>
                  </a:cxn>
                  <a:cxn ang="10800000">
                    <a:pos x="wd2" y="hd2"/>
                  </a:cxn>
                  <a:cxn ang="16200000">
                    <a:pos x="wd2" y="hd2"/>
                  </a:cxn>
                </a:cxnLst>
                <a:rect l="0" t="0" r="r" b="b"/>
                <a:pathLst>
                  <a:path w="21508" h="21427" extrusionOk="0">
                    <a:moveTo>
                      <a:pt x="6978" y="188"/>
                    </a:moveTo>
                    <a:cubicBezTo>
                      <a:pt x="8329" y="457"/>
                      <a:pt x="9716" y="991"/>
                      <a:pt x="11067" y="1721"/>
                    </a:cubicBezTo>
                    <a:cubicBezTo>
                      <a:pt x="12403" y="2446"/>
                      <a:pt x="13718" y="3372"/>
                      <a:pt x="14924" y="4434"/>
                    </a:cubicBezTo>
                    <a:cubicBezTo>
                      <a:pt x="16131" y="5490"/>
                      <a:pt x="17243" y="6686"/>
                      <a:pt x="18204" y="7965"/>
                    </a:cubicBezTo>
                    <a:cubicBezTo>
                      <a:pt x="19165" y="9243"/>
                      <a:pt x="19967" y="10610"/>
                      <a:pt x="20552" y="12008"/>
                    </a:cubicBezTo>
                    <a:cubicBezTo>
                      <a:pt x="21137" y="13411"/>
                      <a:pt x="21448" y="14721"/>
                      <a:pt x="21498" y="15891"/>
                    </a:cubicBezTo>
                    <a:cubicBezTo>
                      <a:pt x="21556" y="17072"/>
                      <a:pt x="21354" y="18112"/>
                      <a:pt x="20913" y="18967"/>
                    </a:cubicBezTo>
                    <a:cubicBezTo>
                      <a:pt x="20472" y="19831"/>
                      <a:pt x="19779" y="20499"/>
                      <a:pt x="18876" y="20918"/>
                    </a:cubicBezTo>
                    <a:cubicBezTo>
                      <a:pt x="17958" y="21348"/>
                      <a:pt x="16803" y="21519"/>
                      <a:pt x="15452" y="21379"/>
                    </a:cubicBezTo>
                    <a:cubicBezTo>
                      <a:pt x="14079" y="21239"/>
                      <a:pt x="12634" y="20789"/>
                      <a:pt x="11197" y="20095"/>
                    </a:cubicBezTo>
                    <a:cubicBezTo>
                      <a:pt x="9745" y="19396"/>
                      <a:pt x="8300" y="18444"/>
                      <a:pt x="6956" y="17315"/>
                    </a:cubicBezTo>
                    <a:cubicBezTo>
                      <a:pt x="5605" y="16181"/>
                      <a:pt x="4355" y="14871"/>
                      <a:pt x="3294" y="13453"/>
                    </a:cubicBezTo>
                    <a:cubicBezTo>
                      <a:pt x="2232" y="12039"/>
                      <a:pt x="1372" y="10527"/>
                      <a:pt x="787" y="8990"/>
                    </a:cubicBezTo>
                    <a:cubicBezTo>
                      <a:pt x="202" y="7462"/>
                      <a:pt x="-44" y="6070"/>
                      <a:pt x="7" y="4858"/>
                    </a:cubicBezTo>
                    <a:cubicBezTo>
                      <a:pt x="57" y="3657"/>
                      <a:pt x="389" y="2642"/>
                      <a:pt x="975" y="1850"/>
                    </a:cubicBezTo>
                    <a:cubicBezTo>
                      <a:pt x="1553" y="1074"/>
                      <a:pt x="2376" y="514"/>
                      <a:pt x="3395" y="225"/>
                    </a:cubicBezTo>
                    <a:cubicBezTo>
                      <a:pt x="4399" y="-55"/>
                      <a:pt x="5612" y="-81"/>
                      <a:pt x="6978" y="188"/>
                    </a:cubicBezTo>
                    <a:close/>
                    <a:moveTo>
                      <a:pt x="13761" y="17149"/>
                    </a:moveTo>
                    <a:cubicBezTo>
                      <a:pt x="14592" y="17253"/>
                      <a:pt x="15307" y="17165"/>
                      <a:pt x="15878" y="16916"/>
                    </a:cubicBezTo>
                    <a:cubicBezTo>
                      <a:pt x="16449" y="16673"/>
                      <a:pt x="16882" y="16274"/>
                      <a:pt x="17171" y="15757"/>
                    </a:cubicBezTo>
                    <a:cubicBezTo>
                      <a:pt x="17460" y="15239"/>
                      <a:pt x="17597" y="14602"/>
                      <a:pt x="17568" y="13877"/>
                    </a:cubicBezTo>
                    <a:cubicBezTo>
                      <a:pt x="17547" y="13152"/>
                      <a:pt x="17359" y="12340"/>
                      <a:pt x="17005" y="11465"/>
                    </a:cubicBezTo>
                    <a:cubicBezTo>
                      <a:pt x="16644" y="10590"/>
                      <a:pt x="16145" y="9735"/>
                      <a:pt x="15546" y="8938"/>
                    </a:cubicBezTo>
                    <a:cubicBezTo>
                      <a:pt x="14946" y="8141"/>
                      <a:pt x="14245" y="7390"/>
                      <a:pt x="13494" y="6732"/>
                    </a:cubicBezTo>
                    <a:cubicBezTo>
                      <a:pt x="12735" y="6075"/>
                      <a:pt x="11919" y="5505"/>
                      <a:pt x="11081" y="5060"/>
                    </a:cubicBezTo>
                    <a:cubicBezTo>
                      <a:pt x="10243" y="4615"/>
                      <a:pt x="9383" y="4294"/>
                      <a:pt x="8553" y="4144"/>
                    </a:cubicBezTo>
                    <a:cubicBezTo>
                      <a:pt x="7715" y="3994"/>
                      <a:pt x="6978" y="4025"/>
                      <a:pt x="6371" y="4216"/>
                    </a:cubicBezTo>
                    <a:cubicBezTo>
                      <a:pt x="5757" y="4408"/>
                      <a:pt x="5273" y="4765"/>
                      <a:pt x="4933" y="5252"/>
                    </a:cubicBezTo>
                    <a:cubicBezTo>
                      <a:pt x="4594" y="5744"/>
                      <a:pt x="4406" y="6370"/>
                      <a:pt x="4392" y="7105"/>
                    </a:cubicBezTo>
                    <a:cubicBezTo>
                      <a:pt x="4377" y="7846"/>
                      <a:pt x="4536" y="8689"/>
                      <a:pt x="4897" y="9611"/>
                    </a:cubicBezTo>
                    <a:cubicBezTo>
                      <a:pt x="5258" y="10533"/>
                      <a:pt x="5779" y="11444"/>
                      <a:pt x="6414" y="12293"/>
                    </a:cubicBezTo>
                    <a:cubicBezTo>
                      <a:pt x="7050" y="13142"/>
                      <a:pt x="7801" y="13934"/>
                      <a:pt x="8610" y="14618"/>
                    </a:cubicBezTo>
                    <a:cubicBezTo>
                      <a:pt x="9420" y="15301"/>
                      <a:pt x="10286" y="15881"/>
                      <a:pt x="11168" y="16316"/>
                    </a:cubicBezTo>
                    <a:cubicBezTo>
                      <a:pt x="12042" y="16761"/>
                      <a:pt x="12923" y="17046"/>
                      <a:pt x="13761" y="17149"/>
                    </a:cubicBezTo>
                  </a:path>
                </a:pathLst>
              </a:custGeom>
              <a:gradFill flip="none" rotWithShape="1">
                <a:gsLst>
                  <a:gs pos="17000">
                    <a:srgbClr val="A30000"/>
                  </a:gs>
                  <a:gs pos="100000">
                    <a:srgbClr val="C00000">
                      <a:shade val="100000"/>
                      <a:satMod val="115000"/>
                    </a:srgbClr>
                  </a:gs>
                </a:gsLst>
                <a:lin ang="16200000" scaled="1"/>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4" name="Shape">
                <a:extLst>
                  <a:ext uri="{FF2B5EF4-FFF2-40B4-BE49-F238E27FC236}">
                    <a16:creationId xmlns:a16="http://schemas.microsoft.com/office/drawing/2014/main" id="{4F06E55B-99E4-7C14-EBB5-A476630200B5}"/>
                  </a:ext>
                </a:extLst>
              </p:cNvPr>
              <p:cNvSpPr/>
              <p:nvPr/>
            </p:nvSpPr>
            <p:spPr>
              <a:xfrm>
                <a:off x="1691912" y="4247172"/>
                <a:ext cx="325852" cy="452846"/>
              </a:xfrm>
              <a:custGeom>
                <a:avLst/>
                <a:gdLst/>
                <a:ahLst/>
                <a:cxnLst>
                  <a:cxn ang="0">
                    <a:pos x="wd2" y="hd2"/>
                  </a:cxn>
                  <a:cxn ang="5400000">
                    <a:pos x="wd2" y="hd2"/>
                  </a:cxn>
                  <a:cxn ang="10800000">
                    <a:pos x="wd2" y="hd2"/>
                  </a:cxn>
                  <a:cxn ang="16200000">
                    <a:pos x="wd2" y="hd2"/>
                  </a:cxn>
                </a:cxnLst>
                <a:rect l="0" t="0" r="r" b="b"/>
                <a:pathLst>
                  <a:path w="21574" h="21401" extrusionOk="0">
                    <a:moveTo>
                      <a:pt x="6691" y="122"/>
                    </a:moveTo>
                    <a:cubicBezTo>
                      <a:pt x="8051" y="340"/>
                      <a:pt x="9467" y="855"/>
                      <a:pt x="10856" y="1569"/>
                    </a:cubicBezTo>
                    <a:cubicBezTo>
                      <a:pt x="12244" y="2282"/>
                      <a:pt x="13604" y="3233"/>
                      <a:pt x="14853" y="4303"/>
                    </a:cubicBezTo>
                    <a:cubicBezTo>
                      <a:pt x="16103" y="5393"/>
                      <a:pt x="17269" y="6622"/>
                      <a:pt x="18268" y="7950"/>
                    </a:cubicBezTo>
                    <a:cubicBezTo>
                      <a:pt x="19268" y="9277"/>
                      <a:pt x="20101" y="10704"/>
                      <a:pt x="20684" y="12151"/>
                    </a:cubicBezTo>
                    <a:cubicBezTo>
                      <a:pt x="21267" y="13597"/>
                      <a:pt x="21572" y="14945"/>
                      <a:pt x="21572" y="16114"/>
                    </a:cubicBezTo>
                    <a:cubicBezTo>
                      <a:pt x="21600" y="17303"/>
                      <a:pt x="21350" y="18333"/>
                      <a:pt x="20850" y="19166"/>
                    </a:cubicBezTo>
                    <a:cubicBezTo>
                      <a:pt x="20351" y="19998"/>
                      <a:pt x="19629" y="20632"/>
                      <a:pt x="18657" y="21009"/>
                    </a:cubicBezTo>
                    <a:cubicBezTo>
                      <a:pt x="17685" y="21385"/>
                      <a:pt x="16519" y="21504"/>
                      <a:pt x="15159" y="21306"/>
                    </a:cubicBezTo>
                    <a:cubicBezTo>
                      <a:pt x="13798" y="21108"/>
                      <a:pt x="12355" y="20632"/>
                      <a:pt x="10939" y="19919"/>
                    </a:cubicBezTo>
                    <a:cubicBezTo>
                      <a:pt x="9523" y="19205"/>
                      <a:pt x="8135" y="18274"/>
                      <a:pt x="6830" y="17164"/>
                    </a:cubicBezTo>
                    <a:cubicBezTo>
                      <a:pt x="5525" y="16054"/>
                      <a:pt x="4331" y="14786"/>
                      <a:pt x="3304" y="13439"/>
                    </a:cubicBezTo>
                    <a:cubicBezTo>
                      <a:pt x="2277" y="12071"/>
                      <a:pt x="1444" y="10625"/>
                      <a:pt x="861" y="9138"/>
                    </a:cubicBezTo>
                    <a:cubicBezTo>
                      <a:pt x="278" y="7652"/>
                      <a:pt x="0" y="6285"/>
                      <a:pt x="0" y="5096"/>
                    </a:cubicBezTo>
                    <a:cubicBezTo>
                      <a:pt x="0" y="3907"/>
                      <a:pt x="278" y="2876"/>
                      <a:pt x="833" y="2064"/>
                    </a:cubicBezTo>
                    <a:cubicBezTo>
                      <a:pt x="1360" y="1252"/>
                      <a:pt x="2138" y="657"/>
                      <a:pt x="3110" y="320"/>
                    </a:cubicBezTo>
                    <a:cubicBezTo>
                      <a:pt x="4137" y="-17"/>
                      <a:pt x="5331" y="-96"/>
                      <a:pt x="6691" y="122"/>
                    </a:cubicBezTo>
                    <a:close/>
                  </a:path>
                </a:pathLst>
              </a:cu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5" name="Shape">
                <a:extLst>
                  <a:ext uri="{FF2B5EF4-FFF2-40B4-BE49-F238E27FC236}">
                    <a16:creationId xmlns:a16="http://schemas.microsoft.com/office/drawing/2014/main" id="{2A8EB316-E7FA-AF63-90C9-B28114A3F484}"/>
                  </a:ext>
                </a:extLst>
              </p:cNvPr>
              <p:cNvSpPr/>
              <p:nvPr/>
            </p:nvSpPr>
            <p:spPr>
              <a:xfrm>
                <a:off x="1020995" y="3366589"/>
                <a:ext cx="1629248" cy="2264021"/>
              </a:xfrm>
              <a:custGeom>
                <a:avLst/>
                <a:gdLst/>
                <a:ahLst/>
                <a:cxnLst>
                  <a:cxn ang="0">
                    <a:pos x="wd2" y="hd2"/>
                  </a:cxn>
                  <a:cxn ang="5400000">
                    <a:pos x="wd2" y="hd2"/>
                  </a:cxn>
                  <a:cxn ang="10800000">
                    <a:pos x="wd2" y="hd2"/>
                  </a:cxn>
                  <a:cxn ang="16200000">
                    <a:pos x="wd2" y="hd2"/>
                  </a:cxn>
                </a:cxnLst>
                <a:rect l="0" t="0" r="r" b="b"/>
                <a:pathLst>
                  <a:path w="21492" h="21442" extrusionOk="0">
                    <a:moveTo>
                      <a:pt x="7119" y="217"/>
                    </a:moveTo>
                    <a:cubicBezTo>
                      <a:pt x="8463" y="503"/>
                      <a:pt x="9841" y="1043"/>
                      <a:pt x="11174" y="1782"/>
                    </a:cubicBezTo>
                    <a:cubicBezTo>
                      <a:pt x="12496" y="2508"/>
                      <a:pt x="13784" y="3430"/>
                      <a:pt x="14974" y="4482"/>
                    </a:cubicBezTo>
                    <a:cubicBezTo>
                      <a:pt x="16157" y="5527"/>
                      <a:pt x="17253" y="6706"/>
                      <a:pt x="18193" y="7965"/>
                    </a:cubicBezTo>
                    <a:cubicBezTo>
                      <a:pt x="19133" y="9224"/>
                      <a:pt x="19930" y="10570"/>
                      <a:pt x="20511" y="11948"/>
                    </a:cubicBezTo>
                    <a:cubicBezTo>
                      <a:pt x="21097" y="13334"/>
                      <a:pt x="21412" y="14633"/>
                      <a:pt x="21479" y="15796"/>
                    </a:cubicBezTo>
                    <a:cubicBezTo>
                      <a:pt x="21545" y="16972"/>
                      <a:pt x="21362" y="18016"/>
                      <a:pt x="20948" y="18878"/>
                    </a:cubicBezTo>
                    <a:cubicBezTo>
                      <a:pt x="20522" y="19752"/>
                      <a:pt x="19858" y="20439"/>
                      <a:pt x="18967" y="20880"/>
                    </a:cubicBezTo>
                    <a:cubicBezTo>
                      <a:pt x="18060" y="21328"/>
                      <a:pt x="16926" y="21527"/>
                      <a:pt x="15577" y="21408"/>
                    </a:cubicBezTo>
                    <a:cubicBezTo>
                      <a:pt x="14205" y="21289"/>
                      <a:pt x="12756" y="20856"/>
                      <a:pt x="11301" y="20169"/>
                    </a:cubicBezTo>
                    <a:cubicBezTo>
                      <a:pt x="9830" y="19474"/>
                      <a:pt x="8369" y="18521"/>
                      <a:pt x="7003" y="17381"/>
                    </a:cubicBezTo>
                    <a:cubicBezTo>
                      <a:pt x="5626" y="16233"/>
                      <a:pt x="4359" y="14903"/>
                      <a:pt x="3286" y="13465"/>
                    </a:cubicBezTo>
                    <a:cubicBezTo>
                      <a:pt x="2213" y="12028"/>
                      <a:pt x="1339" y="10491"/>
                      <a:pt x="758" y="8934"/>
                    </a:cubicBezTo>
                    <a:cubicBezTo>
                      <a:pt x="177" y="7389"/>
                      <a:pt x="-55" y="5979"/>
                      <a:pt x="11" y="4760"/>
                    </a:cubicBezTo>
                    <a:cubicBezTo>
                      <a:pt x="78" y="3557"/>
                      <a:pt x="437" y="2544"/>
                      <a:pt x="1046" y="1766"/>
                    </a:cubicBezTo>
                    <a:cubicBezTo>
                      <a:pt x="1643" y="999"/>
                      <a:pt x="2484" y="463"/>
                      <a:pt x="3524" y="197"/>
                    </a:cubicBezTo>
                    <a:cubicBezTo>
                      <a:pt x="4542" y="-65"/>
                      <a:pt x="5753" y="-73"/>
                      <a:pt x="7119" y="217"/>
                    </a:cubicBezTo>
                    <a:close/>
                    <a:moveTo>
                      <a:pt x="14548" y="18822"/>
                    </a:moveTo>
                    <a:cubicBezTo>
                      <a:pt x="15582" y="18930"/>
                      <a:pt x="16462" y="18795"/>
                      <a:pt x="17170" y="18469"/>
                    </a:cubicBezTo>
                    <a:cubicBezTo>
                      <a:pt x="17867" y="18143"/>
                      <a:pt x="18392" y="17631"/>
                      <a:pt x="18730" y="16972"/>
                    </a:cubicBezTo>
                    <a:cubicBezTo>
                      <a:pt x="19067" y="16317"/>
                      <a:pt x="19222" y="15518"/>
                      <a:pt x="19178" y="14613"/>
                    </a:cubicBezTo>
                    <a:cubicBezTo>
                      <a:pt x="19133" y="13715"/>
                      <a:pt x="18901" y="12711"/>
                      <a:pt x="18453" y="11634"/>
                    </a:cubicBezTo>
                    <a:cubicBezTo>
                      <a:pt x="18005" y="10562"/>
                      <a:pt x="17391" y="9514"/>
                      <a:pt x="16655" y="8533"/>
                    </a:cubicBezTo>
                    <a:cubicBezTo>
                      <a:pt x="15920" y="7552"/>
                      <a:pt x="15068" y="6635"/>
                      <a:pt x="14144" y="5824"/>
                    </a:cubicBezTo>
                    <a:cubicBezTo>
                      <a:pt x="13215" y="5010"/>
                      <a:pt x="12214" y="4303"/>
                      <a:pt x="11190" y="3743"/>
                    </a:cubicBezTo>
                    <a:cubicBezTo>
                      <a:pt x="10156" y="3183"/>
                      <a:pt x="9094" y="2774"/>
                      <a:pt x="8060" y="2568"/>
                    </a:cubicBezTo>
                    <a:cubicBezTo>
                      <a:pt x="7009" y="2361"/>
                      <a:pt x="6085" y="2381"/>
                      <a:pt x="5316" y="2600"/>
                    </a:cubicBezTo>
                    <a:cubicBezTo>
                      <a:pt x="4531" y="2822"/>
                      <a:pt x="3905" y="3247"/>
                      <a:pt x="3463" y="3847"/>
                    </a:cubicBezTo>
                    <a:cubicBezTo>
                      <a:pt x="3015" y="4450"/>
                      <a:pt x="2755" y="5233"/>
                      <a:pt x="2722" y="6154"/>
                    </a:cubicBezTo>
                    <a:cubicBezTo>
                      <a:pt x="2683" y="7083"/>
                      <a:pt x="2877" y="8156"/>
                      <a:pt x="3319" y="9323"/>
                    </a:cubicBezTo>
                    <a:cubicBezTo>
                      <a:pt x="3767" y="10499"/>
                      <a:pt x="4425" y="11658"/>
                      <a:pt x="5239" y="12746"/>
                    </a:cubicBezTo>
                    <a:cubicBezTo>
                      <a:pt x="6052" y="13831"/>
                      <a:pt x="7009" y="14839"/>
                      <a:pt x="8043" y="15709"/>
                    </a:cubicBezTo>
                    <a:cubicBezTo>
                      <a:pt x="9072" y="16575"/>
                      <a:pt x="10178" y="17301"/>
                      <a:pt x="11290" y="17842"/>
                    </a:cubicBezTo>
                    <a:cubicBezTo>
                      <a:pt x="12391" y="18370"/>
                      <a:pt x="13497" y="18715"/>
                      <a:pt x="14548" y="18822"/>
                    </a:cubicBezTo>
                  </a:path>
                </a:pathLst>
              </a:custGeom>
              <a:gradFill flip="none" rotWithShape="1">
                <a:gsLst>
                  <a:gs pos="0">
                    <a:sysClr val="window" lastClr="FFFFFF">
                      <a:lumMod val="65000"/>
                    </a:sysClr>
                  </a:gs>
                  <a:gs pos="50000">
                    <a:sysClr val="window" lastClr="FFFFFF">
                      <a:lumMod val="85000"/>
                      <a:shade val="67500"/>
                      <a:satMod val="115000"/>
                    </a:sysClr>
                  </a:gs>
                  <a:gs pos="100000">
                    <a:sysClr val="window" lastClr="FFFFFF"/>
                  </a:gs>
                </a:gsLst>
                <a:lin ang="16200000" scaled="1"/>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6" name="Shape">
                <a:extLst>
                  <a:ext uri="{FF2B5EF4-FFF2-40B4-BE49-F238E27FC236}">
                    <a16:creationId xmlns:a16="http://schemas.microsoft.com/office/drawing/2014/main" id="{9F8717C8-014F-E42B-298B-DF240E383AD2}"/>
                  </a:ext>
                </a:extLst>
              </p:cNvPr>
              <p:cNvSpPr/>
              <p:nvPr/>
            </p:nvSpPr>
            <p:spPr>
              <a:xfrm>
                <a:off x="769396" y="3114993"/>
                <a:ext cx="2055560" cy="2854572"/>
              </a:xfrm>
              <a:custGeom>
                <a:avLst/>
                <a:gdLst/>
                <a:ahLst/>
                <a:cxnLst>
                  <a:cxn ang="0">
                    <a:pos x="wd2" y="hd2"/>
                  </a:cxn>
                  <a:cxn ang="5400000">
                    <a:pos x="wd2" y="hd2"/>
                  </a:cxn>
                  <a:cxn ang="10800000">
                    <a:pos x="wd2" y="hd2"/>
                  </a:cxn>
                  <a:cxn ang="16200000">
                    <a:pos x="wd2" y="hd2"/>
                  </a:cxn>
                </a:cxnLst>
                <a:rect l="0" t="0" r="r" b="b"/>
                <a:pathLst>
                  <a:path w="21469" h="21454" extrusionOk="0">
                    <a:moveTo>
                      <a:pt x="7276" y="250"/>
                    </a:moveTo>
                    <a:cubicBezTo>
                      <a:pt x="8616" y="552"/>
                      <a:pt x="9973" y="1107"/>
                      <a:pt x="11292" y="1847"/>
                    </a:cubicBezTo>
                    <a:cubicBezTo>
                      <a:pt x="12588" y="2579"/>
                      <a:pt x="13854" y="3492"/>
                      <a:pt x="15023" y="4529"/>
                    </a:cubicBezTo>
                    <a:cubicBezTo>
                      <a:pt x="16184" y="5560"/>
                      <a:pt x="17257" y="6723"/>
                      <a:pt x="18181" y="7961"/>
                    </a:cubicBezTo>
                    <a:cubicBezTo>
                      <a:pt x="19105" y="9200"/>
                      <a:pt x="19889" y="10523"/>
                      <a:pt x="20462" y="11878"/>
                    </a:cubicBezTo>
                    <a:cubicBezTo>
                      <a:pt x="21045" y="13246"/>
                      <a:pt x="21365" y="14529"/>
                      <a:pt x="21448" y="15685"/>
                    </a:cubicBezTo>
                    <a:cubicBezTo>
                      <a:pt x="21531" y="16858"/>
                      <a:pt x="21369" y="17904"/>
                      <a:pt x="20975" y="18774"/>
                    </a:cubicBezTo>
                    <a:cubicBezTo>
                      <a:pt x="20572" y="19659"/>
                      <a:pt x="19928" y="20365"/>
                      <a:pt x="19061" y="20829"/>
                    </a:cubicBezTo>
                    <a:cubicBezTo>
                      <a:pt x="18172" y="21301"/>
                      <a:pt x="17051" y="21525"/>
                      <a:pt x="15711" y="21434"/>
                    </a:cubicBezTo>
                    <a:cubicBezTo>
                      <a:pt x="14344" y="21339"/>
                      <a:pt x="12886" y="20923"/>
                      <a:pt x="11419" y="20246"/>
                    </a:cubicBezTo>
                    <a:cubicBezTo>
                      <a:pt x="9930" y="19555"/>
                      <a:pt x="8449" y="18604"/>
                      <a:pt x="7061" y="17453"/>
                    </a:cubicBezTo>
                    <a:cubicBezTo>
                      <a:pt x="5659" y="16294"/>
                      <a:pt x="4367" y="14942"/>
                      <a:pt x="3277" y="13476"/>
                    </a:cubicBezTo>
                    <a:cubicBezTo>
                      <a:pt x="2186" y="12011"/>
                      <a:pt x="1306" y="10448"/>
                      <a:pt x="728" y="8866"/>
                    </a:cubicBezTo>
                    <a:cubicBezTo>
                      <a:pt x="154" y="7299"/>
                      <a:pt x="-69" y="5878"/>
                      <a:pt x="19" y="4652"/>
                    </a:cubicBezTo>
                    <a:cubicBezTo>
                      <a:pt x="106" y="3448"/>
                      <a:pt x="487" y="2443"/>
                      <a:pt x="1122" y="1677"/>
                    </a:cubicBezTo>
                    <a:cubicBezTo>
                      <a:pt x="1744" y="927"/>
                      <a:pt x="2603" y="414"/>
                      <a:pt x="3658" y="168"/>
                    </a:cubicBezTo>
                    <a:cubicBezTo>
                      <a:pt x="4692" y="-75"/>
                      <a:pt x="5909" y="-59"/>
                      <a:pt x="7276" y="250"/>
                    </a:cubicBezTo>
                    <a:close/>
                    <a:moveTo>
                      <a:pt x="14791" y="19117"/>
                    </a:moveTo>
                    <a:cubicBezTo>
                      <a:pt x="15855" y="19212"/>
                      <a:pt x="16757" y="19054"/>
                      <a:pt x="17476" y="18698"/>
                    </a:cubicBezTo>
                    <a:cubicBezTo>
                      <a:pt x="18181" y="18348"/>
                      <a:pt x="18706" y="17803"/>
                      <a:pt x="19043" y="17110"/>
                    </a:cubicBezTo>
                    <a:cubicBezTo>
                      <a:pt x="19376" y="16426"/>
                      <a:pt x="19521" y="15597"/>
                      <a:pt x="19464" y="14664"/>
                    </a:cubicBezTo>
                    <a:cubicBezTo>
                      <a:pt x="19411" y="13741"/>
                      <a:pt x="19162" y="12710"/>
                      <a:pt x="18697" y="11611"/>
                    </a:cubicBezTo>
                    <a:cubicBezTo>
                      <a:pt x="18238" y="10517"/>
                      <a:pt x="17607" y="9449"/>
                      <a:pt x="16862" y="8450"/>
                    </a:cubicBezTo>
                    <a:cubicBezTo>
                      <a:pt x="16118" y="7451"/>
                      <a:pt x="15251" y="6515"/>
                      <a:pt x="14313" y="5686"/>
                    </a:cubicBezTo>
                    <a:cubicBezTo>
                      <a:pt x="13372" y="4851"/>
                      <a:pt x="12351" y="4123"/>
                      <a:pt x="11305" y="3543"/>
                    </a:cubicBezTo>
                    <a:cubicBezTo>
                      <a:pt x="10249" y="2960"/>
                      <a:pt x="9159" y="2528"/>
                      <a:pt x="8094" y="2301"/>
                    </a:cubicBezTo>
                    <a:cubicBezTo>
                      <a:pt x="7013" y="2071"/>
                      <a:pt x="6049" y="2077"/>
                      <a:pt x="5243" y="2285"/>
                    </a:cubicBezTo>
                    <a:cubicBezTo>
                      <a:pt x="4420" y="2500"/>
                      <a:pt x="3754" y="2925"/>
                      <a:pt x="3281" y="3530"/>
                    </a:cubicBezTo>
                    <a:cubicBezTo>
                      <a:pt x="2800" y="4148"/>
                      <a:pt x="2515" y="4952"/>
                      <a:pt x="2462" y="5906"/>
                    </a:cubicBezTo>
                    <a:cubicBezTo>
                      <a:pt x="2410" y="6874"/>
                      <a:pt x="2598" y="7990"/>
                      <a:pt x="3054" y="9219"/>
                    </a:cubicBezTo>
                    <a:cubicBezTo>
                      <a:pt x="3513" y="10454"/>
                      <a:pt x="4205" y="11674"/>
                      <a:pt x="5055" y="12814"/>
                    </a:cubicBezTo>
                    <a:cubicBezTo>
                      <a:pt x="5905" y="13955"/>
                      <a:pt x="6912" y="15011"/>
                      <a:pt x="7998" y="15922"/>
                    </a:cubicBezTo>
                    <a:cubicBezTo>
                      <a:pt x="9080" y="16826"/>
                      <a:pt x="10236" y="17583"/>
                      <a:pt x="11401" y="18134"/>
                    </a:cubicBezTo>
                    <a:cubicBezTo>
                      <a:pt x="12553" y="18679"/>
                      <a:pt x="13705" y="19023"/>
                      <a:pt x="14791" y="19117"/>
                    </a:cubicBezTo>
                  </a:path>
                </a:pathLst>
              </a:cu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77" name="Group 76">
                <a:extLst>
                  <a:ext uri="{FF2B5EF4-FFF2-40B4-BE49-F238E27FC236}">
                    <a16:creationId xmlns:a16="http://schemas.microsoft.com/office/drawing/2014/main" id="{74F9B704-3D47-1ED3-7B1E-1D2CF66CC9B6}"/>
                  </a:ext>
                </a:extLst>
              </p:cNvPr>
              <p:cNvGrpSpPr/>
              <p:nvPr/>
            </p:nvGrpSpPr>
            <p:grpSpPr>
              <a:xfrm rot="20246942">
                <a:off x="1274279" y="2097922"/>
                <a:ext cx="2569307" cy="1650870"/>
                <a:chOff x="1757651" y="1256035"/>
                <a:chExt cx="3442630" cy="2212011"/>
              </a:xfrm>
            </p:grpSpPr>
            <p:sp>
              <p:nvSpPr>
                <p:cNvPr id="156" name="Shape">
                  <a:extLst>
                    <a:ext uri="{FF2B5EF4-FFF2-40B4-BE49-F238E27FC236}">
                      <a16:creationId xmlns:a16="http://schemas.microsoft.com/office/drawing/2014/main" id="{D6CF606E-7195-6A38-0A56-F548EE6C44BA}"/>
                    </a:ext>
                  </a:extLst>
                </p:cNvPr>
                <p:cNvSpPr/>
                <p:nvPr/>
              </p:nvSpPr>
              <p:spPr>
                <a:xfrm>
                  <a:off x="3757319" y="1256035"/>
                  <a:ext cx="1277854" cy="1049185"/>
                </a:xfrm>
                <a:custGeom>
                  <a:avLst/>
                  <a:gdLst/>
                  <a:ahLst/>
                  <a:cxnLst>
                    <a:cxn ang="0">
                      <a:pos x="wd2" y="hd2"/>
                    </a:cxn>
                    <a:cxn ang="5400000">
                      <a:pos x="wd2" y="hd2"/>
                    </a:cxn>
                    <a:cxn ang="10800000">
                      <a:pos x="wd2" y="hd2"/>
                    </a:cxn>
                    <a:cxn ang="16200000">
                      <a:pos x="wd2" y="hd2"/>
                    </a:cxn>
                  </a:cxnLst>
                  <a:rect l="0" t="0" r="r" b="b"/>
                  <a:pathLst>
                    <a:path w="21029" h="20679" extrusionOk="0">
                      <a:moveTo>
                        <a:pt x="0" y="20679"/>
                      </a:moveTo>
                      <a:cubicBezTo>
                        <a:pt x="0" y="20679"/>
                        <a:pt x="6874" y="9644"/>
                        <a:pt x="9717" y="5626"/>
                      </a:cubicBezTo>
                      <a:cubicBezTo>
                        <a:pt x="12560" y="1608"/>
                        <a:pt x="15192" y="-921"/>
                        <a:pt x="18291" y="316"/>
                      </a:cubicBezTo>
                      <a:cubicBezTo>
                        <a:pt x="21390" y="1553"/>
                        <a:pt x="21600" y="6502"/>
                        <a:pt x="20201" y="8976"/>
                      </a:cubicBezTo>
                      <a:lnTo>
                        <a:pt x="0" y="20679"/>
                      </a:lnTo>
                      <a:close/>
                    </a:path>
                  </a:pathLst>
                </a:custGeom>
                <a:gradFill rotWithShape="1">
                  <a:gsLst>
                    <a:gs pos="0">
                      <a:srgbClr val="4CC1EF">
                        <a:lumMod val="60000"/>
                        <a:lumOff val="40000"/>
                      </a:srgbClr>
                    </a:gs>
                    <a:gs pos="50000">
                      <a:srgbClr val="4CC1EF"/>
                    </a:gs>
                    <a:gs pos="100000">
                      <a:srgbClr val="4CC1EF">
                        <a:lumMod val="75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7" name="Shape">
                  <a:extLst>
                    <a:ext uri="{FF2B5EF4-FFF2-40B4-BE49-F238E27FC236}">
                      <a16:creationId xmlns:a16="http://schemas.microsoft.com/office/drawing/2014/main" id="{4564501C-A538-D7A2-08E5-8F3C30ED926F}"/>
                    </a:ext>
                  </a:extLst>
                </p:cNvPr>
                <p:cNvSpPr/>
                <p:nvPr/>
              </p:nvSpPr>
              <p:spPr>
                <a:xfrm>
                  <a:off x="1757651" y="3255710"/>
                  <a:ext cx="356758" cy="212336"/>
                </a:xfrm>
                <a:custGeom>
                  <a:avLst/>
                  <a:gdLst/>
                  <a:ahLst/>
                  <a:cxnLst>
                    <a:cxn ang="0">
                      <a:pos x="wd2" y="hd2"/>
                    </a:cxn>
                    <a:cxn ang="5400000">
                      <a:pos x="wd2" y="hd2"/>
                    </a:cxn>
                    <a:cxn ang="10800000">
                      <a:pos x="wd2" y="hd2"/>
                    </a:cxn>
                    <a:cxn ang="16200000">
                      <a:pos x="wd2" y="hd2"/>
                    </a:cxn>
                  </a:cxnLst>
                  <a:rect l="0" t="0" r="r" b="b"/>
                  <a:pathLst>
                    <a:path w="21343" h="21171" extrusionOk="0">
                      <a:moveTo>
                        <a:pt x="18576" y="513"/>
                      </a:moveTo>
                      <a:lnTo>
                        <a:pt x="0" y="21171"/>
                      </a:lnTo>
                      <a:lnTo>
                        <a:pt x="20304" y="5663"/>
                      </a:lnTo>
                      <a:cubicBezTo>
                        <a:pt x="21201" y="4999"/>
                        <a:pt x="21600" y="3227"/>
                        <a:pt x="21168" y="1731"/>
                      </a:cubicBezTo>
                      <a:cubicBezTo>
                        <a:pt x="20769" y="236"/>
                        <a:pt x="19706" y="-429"/>
                        <a:pt x="18809" y="291"/>
                      </a:cubicBezTo>
                      <a:cubicBezTo>
                        <a:pt x="18742" y="346"/>
                        <a:pt x="18642" y="402"/>
                        <a:pt x="18576" y="513"/>
                      </a:cubicBezTo>
                      <a:close/>
                    </a:path>
                  </a:pathLst>
                </a:custGeom>
                <a:gradFill rotWithShape="1">
                  <a:gsLst>
                    <a:gs pos="0">
                      <a:srgbClr val="4CC1EF">
                        <a:lumMod val="60000"/>
                        <a:lumOff val="40000"/>
                      </a:srgbClr>
                    </a:gs>
                    <a:gs pos="50000">
                      <a:srgbClr val="4CC1EF"/>
                    </a:gs>
                    <a:gs pos="100000">
                      <a:srgbClr val="4CC1EF">
                        <a:lumMod val="75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1" name="Shape">
                  <a:extLst>
                    <a:ext uri="{FF2B5EF4-FFF2-40B4-BE49-F238E27FC236}">
                      <a16:creationId xmlns:a16="http://schemas.microsoft.com/office/drawing/2014/main" id="{97863FD8-09D9-A7FB-AC7A-BC6014B2D9A0}"/>
                    </a:ext>
                  </a:extLst>
                </p:cNvPr>
                <p:cNvSpPr/>
                <p:nvPr/>
              </p:nvSpPr>
              <p:spPr>
                <a:xfrm>
                  <a:off x="2035383" y="1700408"/>
                  <a:ext cx="2935251" cy="1649004"/>
                </a:xfrm>
                <a:custGeom>
                  <a:avLst/>
                  <a:gdLst/>
                  <a:ahLst/>
                  <a:cxnLst>
                    <a:cxn ang="0">
                      <a:pos x="wd2" y="hd2"/>
                    </a:cxn>
                    <a:cxn ang="5400000">
                      <a:pos x="wd2" y="hd2"/>
                    </a:cxn>
                    <a:cxn ang="10800000">
                      <a:pos x="wd2" y="hd2"/>
                    </a:cxn>
                    <a:cxn ang="16200000">
                      <a:pos x="wd2" y="hd2"/>
                    </a:cxn>
                  </a:cxnLst>
                  <a:rect l="0" t="0" r="r" b="b"/>
                  <a:pathLst>
                    <a:path w="21504" h="21489" extrusionOk="0">
                      <a:moveTo>
                        <a:pt x="376" y="18748"/>
                      </a:moveTo>
                      <a:cubicBezTo>
                        <a:pt x="474" y="18560"/>
                        <a:pt x="592" y="18364"/>
                        <a:pt x="730" y="18169"/>
                      </a:cubicBezTo>
                      <a:cubicBezTo>
                        <a:pt x="840" y="18010"/>
                        <a:pt x="962" y="17843"/>
                        <a:pt x="1096" y="17677"/>
                      </a:cubicBezTo>
                      <a:cubicBezTo>
                        <a:pt x="1210" y="17532"/>
                        <a:pt x="1332" y="17387"/>
                        <a:pt x="1463" y="17242"/>
                      </a:cubicBezTo>
                      <a:cubicBezTo>
                        <a:pt x="1581" y="17112"/>
                        <a:pt x="1703" y="16975"/>
                        <a:pt x="1829" y="16837"/>
                      </a:cubicBezTo>
                      <a:cubicBezTo>
                        <a:pt x="2517" y="16113"/>
                        <a:pt x="3387" y="15303"/>
                        <a:pt x="4425" y="14361"/>
                      </a:cubicBezTo>
                      <a:cubicBezTo>
                        <a:pt x="4539" y="14260"/>
                        <a:pt x="4657" y="14152"/>
                        <a:pt x="4775" y="14043"/>
                      </a:cubicBezTo>
                      <a:cubicBezTo>
                        <a:pt x="4889" y="13942"/>
                        <a:pt x="5007" y="13833"/>
                        <a:pt x="5125" y="13732"/>
                      </a:cubicBezTo>
                      <a:cubicBezTo>
                        <a:pt x="5239" y="13630"/>
                        <a:pt x="5357" y="13522"/>
                        <a:pt x="5475" y="13420"/>
                      </a:cubicBezTo>
                      <a:cubicBezTo>
                        <a:pt x="5589" y="13319"/>
                        <a:pt x="5707" y="13211"/>
                        <a:pt x="5825" y="13109"/>
                      </a:cubicBezTo>
                      <a:cubicBezTo>
                        <a:pt x="5963" y="12986"/>
                        <a:pt x="6106" y="12856"/>
                        <a:pt x="6252" y="12726"/>
                      </a:cubicBezTo>
                      <a:cubicBezTo>
                        <a:pt x="10692" y="8715"/>
                        <a:pt x="21504" y="0"/>
                        <a:pt x="21504" y="0"/>
                      </a:cubicBezTo>
                      <a:cubicBezTo>
                        <a:pt x="21504" y="0"/>
                        <a:pt x="12140" y="10757"/>
                        <a:pt x="8067" y="15064"/>
                      </a:cubicBezTo>
                      <a:cubicBezTo>
                        <a:pt x="7615" y="15541"/>
                        <a:pt x="7168" y="16012"/>
                        <a:pt x="6736" y="16468"/>
                      </a:cubicBezTo>
                      <a:cubicBezTo>
                        <a:pt x="6622" y="16584"/>
                        <a:pt x="6513" y="16707"/>
                        <a:pt x="6403" y="16823"/>
                      </a:cubicBezTo>
                      <a:cubicBezTo>
                        <a:pt x="6289" y="16938"/>
                        <a:pt x="6179" y="17061"/>
                        <a:pt x="6069" y="17170"/>
                      </a:cubicBezTo>
                      <a:cubicBezTo>
                        <a:pt x="5955" y="17286"/>
                        <a:pt x="5845" y="17402"/>
                        <a:pt x="5735" y="17517"/>
                      </a:cubicBezTo>
                      <a:cubicBezTo>
                        <a:pt x="5621" y="17633"/>
                        <a:pt x="5512" y="17749"/>
                        <a:pt x="5398" y="17865"/>
                      </a:cubicBezTo>
                      <a:cubicBezTo>
                        <a:pt x="4445" y="18849"/>
                        <a:pt x="3575" y="19704"/>
                        <a:pt x="2822" y="20333"/>
                      </a:cubicBezTo>
                      <a:cubicBezTo>
                        <a:pt x="2687" y="20442"/>
                        <a:pt x="2561" y="20550"/>
                        <a:pt x="2435" y="20645"/>
                      </a:cubicBezTo>
                      <a:cubicBezTo>
                        <a:pt x="2297" y="20753"/>
                        <a:pt x="2162" y="20854"/>
                        <a:pt x="2036" y="20941"/>
                      </a:cubicBezTo>
                      <a:cubicBezTo>
                        <a:pt x="1890" y="21043"/>
                        <a:pt x="1747" y="21130"/>
                        <a:pt x="1617" y="21209"/>
                      </a:cubicBezTo>
                      <a:cubicBezTo>
                        <a:pt x="1454" y="21296"/>
                        <a:pt x="1304" y="21368"/>
                        <a:pt x="1165" y="21419"/>
                      </a:cubicBezTo>
                      <a:cubicBezTo>
                        <a:pt x="624" y="21600"/>
                        <a:pt x="250" y="21441"/>
                        <a:pt x="91" y="20833"/>
                      </a:cubicBezTo>
                      <a:cubicBezTo>
                        <a:pt x="-96" y="20123"/>
                        <a:pt x="10" y="19457"/>
                        <a:pt x="376" y="18748"/>
                      </a:cubicBezTo>
                      <a:close/>
                    </a:path>
                  </a:pathLst>
                </a:custGeom>
                <a:gradFill rotWithShape="1">
                  <a:gsLst>
                    <a:gs pos="0">
                      <a:srgbClr val="4CC1EF">
                        <a:lumMod val="60000"/>
                        <a:lumOff val="40000"/>
                      </a:srgbClr>
                    </a:gs>
                    <a:gs pos="50000">
                      <a:srgbClr val="4CC1EF"/>
                    </a:gs>
                    <a:gs pos="100000">
                      <a:srgbClr val="4CC1EF">
                        <a:lumMod val="75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2" name="Shape">
                  <a:extLst>
                    <a:ext uri="{FF2B5EF4-FFF2-40B4-BE49-F238E27FC236}">
                      <a16:creationId xmlns:a16="http://schemas.microsoft.com/office/drawing/2014/main" id="{C50A5791-57E3-1968-0588-3CDA4C9CA6A8}"/>
                    </a:ext>
                  </a:extLst>
                </p:cNvPr>
                <p:cNvSpPr/>
                <p:nvPr/>
              </p:nvSpPr>
              <p:spPr>
                <a:xfrm>
                  <a:off x="3701777" y="1533763"/>
                  <a:ext cx="1299188" cy="820002"/>
                </a:xfrm>
                <a:custGeom>
                  <a:avLst/>
                  <a:gdLst/>
                  <a:ahLst/>
                  <a:cxnLst>
                    <a:cxn ang="0">
                      <a:pos x="wd2" y="hd2"/>
                    </a:cxn>
                    <a:cxn ang="5400000">
                      <a:pos x="wd2" y="hd2"/>
                    </a:cxn>
                    <a:cxn ang="10800000">
                      <a:pos x="wd2" y="hd2"/>
                    </a:cxn>
                    <a:cxn ang="16200000">
                      <a:pos x="wd2" y="hd2"/>
                    </a:cxn>
                  </a:cxnLst>
                  <a:rect l="0" t="0" r="r" b="b"/>
                  <a:pathLst>
                    <a:path w="21174" h="20440" extrusionOk="0">
                      <a:moveTo>
                        <a:pt x="0" y="20440"/>
                      </a:moveTo>
                      <a:cubicBezTo>
                        <a:pt x="0" y="20440"/>
                        <a:pt x="9976" y="4628"/>
                        <a:pt x="13923" y="1734"/>
                      </a:cubicBezTo>
                      <a:cubicBezTo>
                        <a:pt x="17861" y="-1160"/>
                        <a:pt x="20477" y="86"/>
                        <a:pt x="21039" y="1734"/>
                      </a:cubicBezTo>
                      <a:cubicBezTo>
                        <a:pt x="21600" y="3382"/>
                        <a:pt x="20287" y="4365"/>
                        <a:pt x="19391" y="4988"/>
                      </a:cubicBezTo>
                      <a:cubicBezTo>
                        <a:pt x="18495" y="5611"/>
                        <a:pt x="0" y="20440"/>
                        <a:pt x="0" y="20440"/>
                      </a:cubicBezTo>
                      <a:close/>
                    </a:path>
                  </a:pathLst>
                </a:custGeom>
                <a:gradFill rotWithShape="1">
                  <a:gsLst>
                    <a:gs pos="0">
                      <a:srgbClr val="4CC1EF">
                        <a:lumMod val="60000"/>
                        <a:lumOff val="40000"/>
                      </a:srgbClr>
                    </a:gs>
                    <a:gs pos="50000">
                      <a:srgbClr val="4CC1EF"/>
                    </a:gs>
                    <a:gs pos="100000">
                      <a:srgbClr val="4CC1EF">
                        <a:lumMod val="75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3" name="Shape">
                  <a:extLst>
                    <a:ext uri="{FF2B5EF4-FFF2-40B4-BE49-F238E27FC236}">
                      <a16:creationId xmlns:a16="http://schemas.microsoft.com/office/drawing/2014/main" id="{23426944-48CB-85E2-4FC6-7140F77749DB}"/>
                    </a:ext>
                  </a:extLst>
                </p:cNvPr>
                <p:cNvSpPr/>
                <p:nvPr/>
              </p:nvSpPr>
              <p:spPr>
                <a:xfrm>
                  <a:off x="3757319" y="1700403"/>
                  <a:ext cx="1442962" cy="731552"/>
                </a:xfrm>
                <a:custGeom>
                  <a:avLst/>
                  <a:gdLst/>
                  <a:ahLst/>
                  <a:cxnLst>
                    <a:cxn ang="0">
                      <a:pos x="wd2" y="hd2"/>
                    </a:cxn>
                    <a:cxn ang="5400000">
                      <a:pos x="wd2" y="hd2"/>
                    </a:cxn>
                    <a:cxn ang="10800000">
                      <a:pos x="wd2" y="hd2"/>
                    </a:cxn>
                    <a:cxn ang="16200000">
                      <a:pos x="wd2" y="hd2"/>
                    </a:cxn>
                  </a:cxnLst>
                  <a:rect l="0" t="0" r="r" b="b"/>
                  <a:pathLst>
                    <a:path w="21023" h="21600" extrusionOk="0">
                      <a:moveTo>
                        <a:pt x="0" y="21600"/>
                      </a:moveTo>
                      <a:cubicBezTo>
                        <a:pt x="0" y="21600"/>
                        <a:pt x="13450" y="21600"/>
                        <a:pt x="17343" y="19845"/>
                      </a:cubicBezTo>
                      <a:cubicBezTo>
                        <a:pt x="21236" y="18090"/>
                        <a:pt x="21600" y="8348"/>
                        <a:pt x="20451" y="4363"/>
                      </a:cubicBezTo>
                      <a:cubicBezTo>
                        <a:pt x="19302" y="377"/>
                        <a:pt x="17343" y="0"/>
                        <a:pt x="17343" y="0"/>
                      </a:cubicBezTo>
                      <a:lnTo>
                        <a:pt x="0" y="21600"/>
                      </a:lnTo>
                      <a:close/>
                    </a:path>
                  </a:pathLst>
                </a:custGeom>
                <a:gradFill rotWithShape="1">
                  <a:gsLst>
                    <a:gs pos="0">
                      <a:srgbClr val="4CC1EF">
                        <a:lumMod val="60000"/>
                        <a:lumOff val="40000"/>
                      </a:srgbClr>
                    </a:gs>
                    <a:gs pos="50000">
                      <a:srgbClr val="4CC1EF"/>
                    </a:gs>
                    <a:gs pos="100000">
                      <a:srgbClr val="4CC1EF">
                        <a:lumMod val="75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4" name="Shape">
                  <a:extLst>
                    <a:ext uri="{FF2B5EF4-FFF2-40B4-BE49-F238E27FC236}">
                      <a16:creationId xmlns:a16="http://schemas.microsoft.com/office/drawing/2014/main" id="{96168784-6727-9587-23E4-7CF356700BF5}"/>
                    </a:ext>
                  </a:extLst>
                </p:cNvPr>
                <p:cNvSpPr/>
                <p:nvPr/>
              </p:nvSpPr>
              <p:spPr>
                <a:xfrm>
                  <a:off x="2653958" y="2768289"/>
                  <a:ext cx="182486" cy="289961"/>
                </a:xfrm>
                <a:custGeom>
                  <a:avLst/>
                  <a:gdLst/>
                  <a:ahLst/>
                  <a:cxnLst>
                    <a:cxn ang="0">
                      <a:pos x="wd2" y="hd2"/>
                    </a:cxn>
                    <a:cxn ang="5400000">
                      <a:pos x="wd2" y="hd2"/>
                    </a:cxn>
                    <a:cxn ang="10800000">
                      <a:pos x="wd2" y="hd2"/>
                    </a:cxn>
                    <a:cxn ang="16200000">
                      <a:pos x="wd2" y="hd2"/>
                    </a:cxn>
                  </a:cxnLst>
                  <a:rect l="0" t="0" r="r" b="b"/>
                  <a:pathLst>
                    <a:path w="20689" h="21600" extrusionOk="0">
                      <a:moveTo>
                        <a:pt x="4127" y="13490"/>
                      </a:moveTo>
                      <a:cubicBezTo>
                        <a:pt x="348" y="8814"/>
                        <a:pt x="-911" y="4179"/>
                        <a:pt x="663" y="1779"/>
                      </a:cubicBezTo>
                      <a:cubicBezTo>
                        <a:pt x="2427" y="1200"/>
                        <a:pt x="4253" y="579"/>
                        <a:pt x="6079" y="0"/>
                      </a:cubicBezTo>
                      <a:cubicBezTo>
                        <a:pt x="4631" y="2400"/>
                        <a:pt x="5890" y="6993"/>
                        <a:pt x="9669" y="11586"/>
                      </a:cubicBezTo>
                      <a:cubicBezTo>
                        <a:pt x="12880" y="15559"/>
                        <a:pt x="17099" y="18497"/>
                        <a:pt x="20689" y="19614"/>
                      </a:cubicBezTo>
                      <a:cubicBezTo>
                        <a:pt x="18926" y="20276"/>
                        <a:pt x="17225" y="20938"/>
                        <a:pt x="15525" y="21600"/>
                      </a:cubicBezTo>
                      <a:cubicBezTo>
                        <a:pt x="11747" y="20566"/>
                        <a:pt x="7402" y="17545"/>
                        <a:pt x="4127" y="13490"/>
                      </a:cubicBezTo>
                      <a:close/>
                    </a:path>
                  </a:pathLst>
                </a:custGeom>
                <a:gradFill rotWithShape="1">
                  <a:gsLst>
                    <a:gs pos="0">
                      <a:srgbClr val="4CC1EF">
                        <a:lumMod val="60000"/>
                        <a:lumOff val="40000"/>
                      </a:srgbClr>
                    </a:gs>
                    <a:gs pos="50000">
                      <a:srgbClr val="4CC1EF"/>
                    </a:gs>
                    <a:gs pos="100000">
                      <a:srgbClr val="4CC1EF">
                        <a:lumMod val="75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5" name="Shape">
                  <a:extLst>
                    <a:ext uri="{FF2B5EF4-FFF2-40B4-BE49-F238E27FC236}">
                      <a16:creationId xmlns:a16="http://schemas.microsoft.com/office/drawing/2014/main" id="{02FF4BFD-1B0E-4F6B-A9C0-FE202058768F}"/>
                    </a:ext>
                  </a:extLst>
                </p:cNvPr>
                <p:cNvSpPr/>
                <p:nvPr/>
              </p:nvSpPr>
              <p:spPr>
                <a:xfrm>
                  <a:off x="2701855" y="2748108"/>
                  <a:ext cx="179490" cy="287180"/>
                </a:xfrm>
                <a:custGeom>
                  <a:avLst/>
                  <a:gdLst/>
                  <a:ahLst/>
                  <a:cxnLst>
                    <a:cxn ang="0">
                      <a:pos x="wd2" y="hd2"/>
                    </a:cxn>
                    <a:cxn ang="5400000">
                      <a:pos x="wd2" y="hd2"/>
                    </a:cxn>
                    <a:cxn ang="10800000">
                      <a:pos x="wd2" y="hd2"/>
                    </a:cxn>
                    <a:cxn ang="16200000">
                      <a:pos x="wd2" y="hd2"/>
                    </a:cxn>
                  </a:cxnLst>
                  <a:rect l="0" t="0" r="r" b="b"/>
                  <a:pathLst>
                    <a:path w="20711" h="21600" extrusionOk="0">
                      <a:moveTo>
                        <a:pt x="4239" y="13495"/>
                      </a:moveTo>
                      <a:cubicBezTo>
                        <a:pt x="457" y="8857"/>
                        <a:pt x="-889" y="4261"/>
                        <a:pt x="585" y="1796"/>
                      </a:cubicBezTo>
                      <a:cubicBezTo>
                        <a:pt x="2380" y="1212"/>
                        <a:pt x="4239" y="585"/>
                        <a:pt x="6097" y="0"/>
                      </a:cubicBezTo>
                      <a:cubicBezTo>
                        <a:pt x="4751" y="2465"/>
                        <a:pt x="6033" y="7019"/>
                        <a:pt x="9815" y="11573"/>
                      </a:cubicBezTo>
                      <a:cubicBezTo>
                        <a:pt x="13020" y="15459"/>
                        <a:pt x="17186" y="18425"/>
                        <a:pt x="20711" y="19595"/>
                      </a:cubicBezTo>
                      <a:cubicBezTo>
                        <a:pt x="18916" y="20263"/>
                        <a:pt x="17186" y="20973"/>
                        <a:pt x="15455" y="21600"/>
                      </a:cubicBezTo>
                      <a:cubicBezTo>
                        <a:pt x="11866" y="20514"/>
                        <a:pt x="7572" y="17505"/>
                        <a:pt x="4239" y="13495"/>
                      </a:cubicBezTo>
                      <a:close/>
                    </a:path>
                  </a:pathLst>
                </a:custGeom>
                <a:gradFill rotWithShape="1">
                  <a:gsLst>
                    <a:gs pos="0">
                      <a:srgbClr val="4CC1EF">
                        <a:lumMod val="60000"/>
                        <a:lumOff val="40000"/>
                      </a:srgbClr>
                    </a:gs>
                    <a:gs pos="50000">
                      <a:srgbClr val="4CC1EF"/>
                    </a:gs>
                    <a:gs pos="100000">
                      <a:srgbClr val="4CC1EF">
                        <a:lumMod val="75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6" name="Shape">
                  <a:extLst>
                    <a:ext uri="{FF2B5EF4-FFF2-40B4-BE49-F238E27FC236}">
                      <a16:creationId xmlns:a16="http://schemas.microsoft.com/office/drawing/2014/main" id="{16EBCE74-106B-67AD-32FD-75694B0265F3}"/>
                    </a:ext>
                  </a:extLst>
                </p:cNvPr>
                <p:cNvSpPr/>
                <p:nvPr/>
              </p:nvSpPr>
              <p:spPr>
                <a:xfrm>
                  <a:off x="2606465" y="2792574"/>
                  <a:ext cx="184296" cy="292730"/>
                </a:xfrm>
                <a:custGeom>
                  <a:avLst/>
                  <a:gdLst/>
                  <a:ahLst/>
                  <a:cxnLst>
                    <a:cxn ang="0">
                      <a:pos x="wd2" y="hd2"/>
                    </a:cxn>
                    <a:cxn ang="5400000">
                      <a:pos x="wd2" y="hd2"/>
                    </a:cxn>
                    <a:cxn ang="10800000">
                      <a:pos x="wd2" y="hd2"/>
                    </a:cxn>
                    <a:cxn ang="16200000">
                      <a:pos x="wd2" y="hd2"/>
                    </a:cxn>
                  </a:cxnLst>
                  <a:rect l="0" t="0" r="r" b="b"/>
                  <a:pathLst>
                    <a:path w="20653" h="21600" extrusionOk="0">
                      <a:moveTo>
                        <a:pt x="4095" y="13526"/>
                      </a:moveTo>
                      <a:cubicBezTo>
                        <a:pt x="298" y="8812"/>
                        <a:pt x="-947" y="4140"/>
                        <a:pt x="734" y="1803"/>
                      </a:cubicBezTo>
                      <a:cubicBezTo>
                        <a:pt x="2477" y="1230"/>
                        <a:pt x="4282" y="615"/>
                        <a:pt x="6087" y="0"/>
                      </a:cubicBezTo>
                      <a:cubicBezTo>
                        <a:pt x="4531" y="2377"/>
                        <a:pt x="5776" y="6968"/>
                        <a:pt x="9511" y="11599"/>
                      </a:cubicBezTo>
                      <a:cubicBezTo>
                        <a:pt x="12810" y="15616"/>
                        <a:pt x="17105" y="18608"/>
                        <a:pt x="20653" y="19633"/>
                      </a:cubicBezTo>
                      <a:cubicBezTo>
                        <a:pt x="18910" y="20288"/>
                        <a:pt x="17229" y="20944"/>
                        <a:pt x="15486" y="21600"/>
                      </a:cubicBezTo>
                      <a:cubicBezTo>
                        <a:pt x="11876" y="20698"/>
                        <a:pt x="7456" y="17665"/>
                        <a:pt x="4095" y="13526"/>
                      </a:cubicBezTo>
                      <a:close/>
                    </a:path>
                  </a:pathLst>
                </a:custGeom>
                <a:gradFill rotWithShape="1">
                  <a:gsLst>
                    <a:gs pos="0">
                      <a:srgbClr val="4CC1EF">
                        <a:lumMod val="60000"/>
                        <a:lumOff val="40000"/>
                      </a:srgbClr>
                    </a:gs>
                    <a:gs pos="50000">
                      <a:srgbClr val="4CC1EF"/>
                    </a:gs>
                    <a:gs pos="100000">
                      <a:srgbClr val="4CC1EF">
                        <a:lumMod val="75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7" name="Shape">
                  <a:extLst>
                    <a:ext uri="{FF2B5EF4-FFF2-40B4-BE49-F238E27FC236}">
                      <a16:creationId xmlns:a16="http://schemas.microsoft.com/office/drawing/2014/main" id="{BFB72977-2949-8A20-7D7B-181CEA2806C7}"/>
                    </a:ext>
                  </a:extLst>
                </p:cNvPr>
                <p:cNvSpPr/>
                <p:nvPr/>
              </p:nvSpPr>
              <p:spPr>
                <a:xfrm>
                  <a:off x="2743114" y="2728619"/>
                  <a:ext cx="177171" cy="284399"/>
                </a:xfrm>
                <a:custGeom>
                  <a:avLst/>
                  <a:gdLst/>
                  <a:ahLst/>
                  <a:cxnLst>
                    <a:cxn ang="0">
                      <a:pos x="wd2" y="hd2"/>
                    </a:cxn>
                    <a:cxn ang="5400000">
                      <a:pos x="wd2" y="hd2"/>
                    </a:cxn>
                    <a:cxn ang="10800000">
                      <a:pos x="wd2" y="hd2"/>
                    </a:cxn>
                    <a:cxn ang="16200000">
                      <a:pos x="wd2" y="hd2"/>
                    </a:cxn>
                  </a:cxnLst>
                  <a:rect l="0" t="0" r="r" b="b"/>
                  <a:pathLst>
                    <a:path w="20751" h="21600" extrusionOk="0">
                      <a:moveTo>
                        <a:pt x="4291" y="13500"/>
                      </a:moveTo>
                      <a:cubicBezTo>
                        <a:pt x="517" y="8902"/>
                        <a:pt x="-849" y="4303"/>
                        <a:pt x="517" y="1814"/>
                      </a:cubicBezTo>
                      <a:cubicBezTo>
                        <a:pt x="2339" y="1223"/>
                        <a:pt x="4226" y="591"/>
                        <a:pt x="6112" y="0"/>
                      </a:cubicBezTo>
                      <a:cubicBezTo>
                        <a:pt x="4876" y="2531"/>
                        <a:pt x="6177" y="7045"/>
                        <a:pt x="9951" y="11559"/>
                      </a:cubicBezTo>
                      <a:cubicBezTo>
                        <a:pt x="13074" y="15398"/>
                        <a:pt x="17173" y="18309"/>
                        <a:pt x="20751" y="19533"/>
                      </a:cubicBezTo>
                      <a:cubicBezTo>
                        <a:pt x="18929" y="20208"/>
                        <a:pt x="17173" y="20925"/>
                        <a:pt x="15416" y="21600"/>
                      </a:cubicBezTo>
                      <a:cubicBezTo>
                        <a:pt x="11773" y="20419"/>
                        <a:pt x="7544" y="17423"/>
                        <a:pt x="4291" y="13500"/>
                      </a:cubicBezTo>
                      <a:close/>
                    </a:path>
                  </a:pathLst>
                </a:custGeom>
                <a:gradFill rotWithShape="1">
                  <a:gsLst>
                    <a:gs pos="0">
                      <a:srgbClr val="4CC1EF">
                        <a:lumMod val="60000"/>
                        <a:lumOff val="40000"/>
                      </a:srgbClr>
                    </a:gs>
                    <a:gs pos="50000">
                      <a:srgbClr val="4CC1EF"/>
                    </a:gs>
                    <a:gs pos="100000">
                      <a:srgbClr val="4CC1EF">
                        <a:lumMod val="75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8" name="Shape">
                  <a:extLst>
                    <a:ext uri="{FF2B5EF4-FFF2-40B4-BE49-F238E27FC236}">
                      <a16:creationId xmlns:a16="http://schemas.microsoft.com/office/drawing/2014/main" id="{42867B13-C6CF-40A6-4802-67744A0F4D24}"/>
                    </a:ext>
                  </a:extLst>
                </p:cNvPr>
                <p:cNvSpPr/>
                <p:nvPr/>
              </p:nvSpPr>
              <p:spPr>
                <a:xfrm>
                  <a:off x="2033002" y="3143611"/>
                  <a:ext cx="158277" cy="209804"/>
                </a:xfrm>
                <a:custGeom>
                  <a:avLst/>
                  <a:gdLst/>
                  <a:ahLst/>
                  <a:cxnLst>
                    <a:cxn ang="0">
                      <a:pos x="wd2" y="hd2"/>
                    </a:cxn>
                    <a:cxn ang="5400000">
                      <a:pos x="wd2" y="hd2"/>
                    </a:cxn>
                    <a:cxn ang="10800000">
                      <a:pos x="wd2" y="hd2"/>
                    </a:cxn>
                    <a:cxn ang="16200000">
                      <a:pos x="wd2" y="hd2"/>
                    </a:cxn>
                  </a:cxnLst>
                  <a:rect l="0" t="0" r="r" b="b"/>
                  <a:pathLst>
                    <a:path w="19982" h="20760" extrusionOk="0">
                      <a:moveTo>
                        <a:pt x="6517" y="0"/>
                      </a:moveTo>
                      <a:cubicBezTo>
                        <a:pt x="6798" y="3188"/>
                        <a:pt x="8340" y="7200"/>
                        <a:pt x="11075" y="11267"/>
                      </a:cubicBezTo>
                      <a:cubicBezTo>
                        <a:pt x="13670" y="15115"/>
                        <a:pt x="16896" y="18247"/>
                        <a:pt x="19982" y="20226"/>
                      </a:cubicBezTo>
                      <a:cubicBezTo>
                        <a:pt x="10655" y="21600"/>
                        <a:pt x="4203" y="20391"/>
                        <a:pt x="1468" y="15774"/>
                      </a:cubicBezTo>
                      <a:cubicBezTo>
                        <a:pt x="-1618" y="10443"/>
                        <a:pt x="205" y="5386"/>
                        <a:pt x="6517" y="0"/>
                      </a:cubicBezTo>
                      <a:close/>
                    </a:path>
                  </a:pathLst>
                </a:custGeom>
                <a:gradFill rotWithShape="1">
                  <a:gsLst>
                    <a:gs pos="0">
                      <a:srgbClr val="4CC1EF">
                        <a:lumMod val="60000"/>
                        <a:lumOff val="40000"/>
                      </a:srgbClr>
                    </a:gs>
                    <a:gs pos="50000">
                      <a:srgbClr val="4CC1EF"/>
                    </a:gs>
                    <a:gs pos="100000">
                      <a:srgbClr val="4CC1EF">
                        <a:lumMod val="75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9" name="Shape">
                  <a:extLst>
                    <a:ext uri="{FF2B5EF4-FFF2-40B4-BE49-F238E27FC236}">
                      <a16:creationId xmlns:a16="http://schemas.microsoft.com/office/drawing/2014/main" id="{678CA8B2-9E44-B4F9-5F21-ADD256B7D3C5}"/>
                    </a:ext>
                  </a:extLst>
                </p:cNvPr>
                <p:cNvSpPr/>
                <p:nvPr/>
              </p:nvSpPr>
              <p:spPr>
                <a:xfrm>
                  <a:off x="2082934" y="3100824"/>
                  <a:ext cx="168305" cy="249403"/>
                </a:xfrm>
                <a:custGeom>
                  <a:avLst/>
                  <a:gdLst/>
                  <a:ahLst/>
                  <a:cxnLst>
                    <a:cxn ang="0">
                      <a:pos x="wd2" y="hd2"/>
                    </a:cxn>
                    <a:cxn ang="5400000">
                      <a:pos x="wd2" y="hd2"/>
                    </a:cxn>
                    <a:cxn ang="10800000">
                      <a:pos x="wd2" y="hd2"/>
                    </a:cxn>
                    <a:cxn ang="16200000">
                      <a:pos x="wd2" y="hd2"/>
                    </a:cxn>
                  </a:cxnLst>
                  <a:rect l="0" t="0" r="r" b="b"/>
                  <a:pathLst>
                    <a:path w="21600" h="21600" extrusionOk="0">
                      <a:moveTo>
                        <a:pt x="4634" y="13710"/>
                      </a:moveTo>
                      <a:cubicBezTo>
                        <a:pt x="1853" y="10151"/>
                        <a:pt x="285" y="6639"/>
                        <a:pt x="0" y="3849"/>
                      </a:cubicBezTo>
                      <a:cubicBezTo>
                        <a:pt x="1711" y="2598"/>
                        <a:pt x="3778" y="1299"/>
                        <a:pt x="6202" y="0"/>
                      </a:cubicBezTo>
                      <a:cubicBezTo>
                        <a:pt x="5846" y="2983"/>
                        <a:pt x="7485" y="7216"/>
                        <a:pt x="10836" y="11498"/>
                      </a:cubicBezTo>
                      <a:cubicBezTo>
                        <a:pt x="13972" y="15491"/>
                        <a:pt x="17964" y="18569"/>
                        <a:pt x="21600" y="20205"/>
                      </a:cubicBezTo>
                      <a:cubicBezTo>
                        <a:pt x="18749" y="20782"/>
                        <a:pt x="16111" y="21263"/>
                        <a:pt x="13687" y="21600"/>
                      </a:cubicBezTo>
                      <a:cubicBezTo>
                        <a:pt x="10551" y="19820"/>
                        <a:pt x="7343" y="17078"/>
                        <a:pt x="4634" y="13710"/>
                      </a:cubicBezTo>
                      <a:close/>
                    </a:path>
                  </a:pathLst>
                </a:custGeom>
                <a:gradFill rotWithShape="1">
                  <a:gsLst>
                    <a:gs pos="0">
                      <a:srgbClr val="4CC1EF">
                        <a:lumMod val="60000"/>
                        <a:lumOff val="40000"/>
                      </a:srgbClr>
                    </a:gs>
                    <a:gs pos="50000">
                      <a:srgbClr val="4CC1EF"/>
                    </a:gs>
                    <a:gs pos="100000">
                      <a:srgbClr val="4CC1EF">
                        <a:lumMod val="75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0" name="Shape">
                  <a:extLst>
                    <a:ext uri="{FF2B5EF4-FFF2-40B4-BE49-F238E27FC236}">
                      <a16:creationId xmlns:a16="http://schemas.microsoft.com/office/drawing/2014/main" id="{9CB2D82F-E357-1B95-EB97-D509D22185E3}"/>
                    </a:ext>
                  </a:extLst>
                </p:cNvPr>
                <p:cNvSpPr/>
                <p:nvPr/>
              </p:nvSpPr>
              <p:spPr>
                <a:xfrm>
                  <a:off x="2129718" y="3062838"/>
                  <a:ext cx="178125" cy="270512"/>
                </a:xfrm>
                <a:custGeom>
                  <a:avLst/>
                  <a:gdLst/>
                  <a:ahLst/>
                  <a:cxnLst>
                    <a:cxn ang="0">
                      <a:pos x="wd2" y="hd2"/>
                    </a:cxn>
                    <a:cxn ang="5400000">
                      <a:pos x="wd2" y="hd2"/>
                    </a:cxn>
                    <a:cxn ang="10800000">
                      <a:pos x="wd2" y="hd2"/>
                    </a:cxn>
                    <a:cxn ang="16200000">
                      <a:pos x="wd2" y="hd2"/>
                    </a:cxn>
                  </a:cxnLst>
                  <a:rect l="0" t="0" r="r" b="b"/>
                  <a:pathLst>
                    <a:path w="21312" h="21600" extrusionOk="0">
                      <a:moveTo>
                        <a:pt x="4364" y="13616"/>
                      </a:moveTo>
                      <a:cubicBezTo>
                        <a:pt x="1241" y="9669"/>
                        <a:pt x="-288" y="5766"/>
                        <a:pt x="44" y="3016"/>
                      </a:cubicBezTo>
                      <a:cubicBezTo>
                        <a:pt x="1839" y="2040"/>
                        <a:pt x="3833" y="1020"/>
                        <a:pt x="6026" y="0"/>
                      </a:cubicBezTo>
                      <a:cubicBezTo>
                        <a:pt x="5162" y="2705"/>
                        <a:pt x="6624" y="7141"/>
                        <a:pt x="10146" y="11532"/>
                      </a:cubicBezTo>
                      <a:cubicBezTo>
                        <a:pt x="13403" y="15612"/>
                        <a:pt x="17657" y="18673"/>
                        <a:pt x="21312" y="19959"/>
                      </a:cubicBezTo>
                      <a:cubicBezTo>
                        <a:pt x="18919" y="20580"/>
                        <a:pt x="16593" y="21112"/>
                        <a:pt x="14466" y="21600"/>
                      </a:cubicBezTo>
                      <a:cubicBezTo>
                        <a:pt x="11010" y="20137"/>
                        <a:pt x="7289" y="17298"/>
                        <a:pt x="4364" y="13616"/>
                      </a:cubicBezTo>
                      <a:close/>
                    </a:path>
                  </a:pathLst>
                </a:custGeom>
                <a:gradFill rotWithShape="1">
                  <a:gsLst>
                    <a:gs pos="0">
                      <a:srgbClr val="4CC1EF">
                        <a:lumMod val="60000"/>
                        <a:lumOff val="40000"/>
                      </a:srgbClr>
                    </a:gs>
                    <a:gs pos="50000">
                      <a:srgbClr val="4CC1EF"/>
                    </a:gs>
                    <a:gs pos="100000">
                      <a:srgbClr val="4CC1EF">
                        <a:lumMod val="75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1" name="Shape">
                  <a:extLst>
                    <a:ext uri="{FF2B5EF4-FFF2-40B4-BE49-F238E27FC236}">
                      <a16:creationId xmlns:a16="http://schemas.microsoft.com/office/drawing/2014/main" id="{BB404BFA-AC40-0E52-0604-3BBECE22196A}"/>
                    </a:ext>
                  </a:extLst>
                </p:cNvPr>
                <p:cNvSpPr/>
                <p:nvPr/>
              </p:nvSpPr>
              <p:spPr>
                <a:xfrm>
                  <a:off x="2214371" y="3004017"/>
                  <a:ext cx="188211" cy="291619"/>
                </a:xfrm>
                <a:custGeom>
                  <a:avLst/>
                  <a:gdLst/>
                  <a:ahLst/>
                  <a:cxnLst>
                    <a:cxn ang="0">
                      <a:pos x="wd2" y="hd2"/>
                    </a:cxn>
                    <a:cxn ang="5400000">
                      <a:pos x="wd2" y="hd2"/>
                    </a:cxn>
                    <a:cxn ang="10800000">
                      <a:pos x="wd2" y="hd2"/>
                    </a:cxn>
                    <a:cxn ang="16200000">
                      <a:pos x="wd2" y="hd2"/>
                    </a:cxn>
                  </a:cxnLst>
                  <a:rect l="0" t="0" r="r" b="b"/>
                  <a:pathLst>
                    <a:path w="20851" h="21600" extrusionOk="0">
                      <a:moveTo>
                        <a:pt x="4051" y="13577"/>
                      </a:moveTo>
                      <a:cubicBezTo>
                        <a:pt x="543" y="9134"/>
                        <a:pt x="-749" y="4731"/>
                        <a:pt x="420" y="2304"/>
                      </a:cubicBezTo>
                      <a:cubicBezTo>
                        <a:pt x="2205" y="1563"/>
                        <a:pt x="4051" y="782"/>
                        <a:pt x="5959" y="0"/>
                      </a:cubicBezTo>
                      <a:cubicBezTo>
                        <a:pt x="4420" y="2345"/>
                        <a:pt x="5651" y="6994"/>
                        <a:pt x="9343" y="11643"/>
                      </a:cubicBezTo>
                      <a:cubicBezTo>
                        <a:pt x="12728" y="15881"/>
                        <a:pt x="17220" y="18967"/>
                        <a:pt x="20851" y="19831"/>
                      </a:cubicBezTo>
                      <a:cubicBezTo>
                        <a:pt x="18820" y="20448"/>
                        <a:pt x="16913" y="21065"/>
                        <a:pt x="15005" y="21600"/>
                      </a:cubicBezTo>
                      <a:cubicBezTo>
                        <a:pt x="11559" y="20613"/>
                        <a:pt x="7251" y="17650"/>
                        <a:pt x="4051" y="13577"/>
                      </a:cubicBezTo>
                      <a:close/>
                    </a:path>
                  </a:pathLst>
                </a:custGeom>
                <a:gradFill rotWithShape="1">
                  <a:gsLst>
                    <a:gs pos="0">
                      <a:srgbClr val="4CC1EF">
                        <a:lumMod val="60000"/>
                        <a:lumOff val="40000"/>
                      </a:srgbClr>
                    </a:gs>
                    <a:gs pos="50000">
                      <a:srgbClr val="4CC1EF"/>
                    </a:gs>
                    <a:gs pos="100000">
                      <a:srgbClr val="4CC1EF">
                        <a:lumMod val="75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2" name="Shape">
                  <a:extLst>
                    <a:ext uri="{FF2B5EF4-FFF2-40B4-BE49-F238E27FC236}">
                      <a16:creationId xmlns:a16="http://schemas.microsoft.com/office/drawing/2014/main" id="{7DC55E6D-F99B-6E97-68C2-2D01E8504D0D}"/>
                    </a:ext>
                  </a:extLst>
                </p:cNvPr>
                <p:cNvSpPr/>
                <p:nvPr/>
              </p:nvSpPr>
              <p:spPr>
                <a:xfrm>
                  <a:off x="2258122" y="2814515"/>
                  <a:ext cx="492434" cy="458255"/>
                </a:xfrm>
                <a:custGeom>
                  <a:avLst/>
                  <a:gdLst/>
                  <a:ahLst/>
                  <a:cxnLst>
                    <a:cxn ang="0">
                      <a:pos x="wd2" y="hd2"/>
                    </a:cxn>
                    <a:cxn ang="5400000">
                      <a:pos x="wd2" y="hd2"/>
                    </a:cxn>
                    <a:cxn ang="10800000">
                      <a:pos x="wd2" y="hd2"/>
                    </a:cxn>
                    <a:cxn ang="16200000">
                      <a:pos x="wd2" y="hd2"/>
                    </a:cxn>
                  </a:cxnLst>
                  <a:rect l="0" t="0" r="r" b="b"/>
                  <a:pathLst>
                    <a:path w="21253" h="21600" extrusionOk="0">
                      <a:moveTo>
                        <a:pt x="1571" y="16364"/>
                      </a:moveTo>
                      <a:cubicBezTo>
                        <a:pt x="132" y="13405"/>
                        <a:pt x="-347" y="10447"/>
                        <a:pt x="252" y="8954"/>
                      </a:cubicBezTo>
                      <a:cubicBezTo>
                        <a:pt x="4304" y="6336"/>
                        <a:pt x="9434" y="3404"/>
                        <a:pt x="15547" y="0"/>
                      </a:cubicBezTo>
                      <a:cubicBezTo>
                        <a:pt x="14900" y="1492"/>
                        <a:pt x="15380" y="4477"/>
                        <a:pt x="16842" y="7488"/>
                      </a:cubicBezTo>
                      <a:cubicBezTo>
                        <a:pt x="18136" y="10132"/>
                        <a:pt x="19839" y="12070"/>
                        <a:pt x="21253" y="12672"/>
                      </a:cubicBezTo>
                      <a:cubicBezTo>
                        <a:pt x="15643" y="16233"/>
                        <a:pt x="10513" y="19322"/>
                        <a:pt x="6078" y="21600"/>
                      </a:cubicBezTo>
                      <a:cubicBezTo>
                        <a:pt x="4639" y="21024"/>
                        <a:pt x="2889" y="19061"/>
                        <a:pt x="1571" y="16364"/>
                      </a:cubicBezTo>
                      <a:close/>
                    </a:path>
                  </a:pathLst>
                </a:custGeom>
                <a:gradFill rotWithShape="1">
                  <a:gsLst>
                    <a:gs pos="0">
                      <a:srgbClr val="4CC1EF">
                        <a:lumMod val="60000"/>
                        <a:lumOff val="40000"/>
                      </a:srgbClr>
                    </a:gs>
                    <a:gs pos="50000">
                      <a:srgbClr val="4CC1EF"/>
                    </a:gs>
                    <a:gs pos="100000">
                      <a:srgbClr val="4CC1EF">
                        <a:lumMod val="75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3" name="Shape">
                  <a:extLst>
                    <a:ext uri="{FF2B5EF4-FFF2-40B4-BE49-F238E27FC236}">
                      <a16:creationId xmlns:a16="http://schemas.microsoft.com/office/drawing/2014/main" id="{0F3AC0BD-D376-5694-854C-47832C8F0FCC}"/>
                    </a:ext>
                  </a:extLst>
                </p:cNvPr>
                <p:cNvSpPr/>
                <p:nvPr/>
              </p:nvSpPr>
              <p:spPr>
                <a:xfrm>
                  <a:off x="2173401" y="3033453"/>
                  <a:ext cx="184778" cy="283847"/>
                </a:xfrm>
                <a:custGeom>
                  <a:avLst/>
                  <a:gdLst/>
                  <a:ahLst/>
                  <a:cxnLst>
                    <a:cxn ang="0">
                      <a:pos x="wd2" y="hd2"/>
                    </a:cxn>
                    <a:cxn ang="5400000">
                      <a:pos x="wd2" y="hd2"/>
                    </a:cxn>
                    <a:cxn ang="10800000">
                      <a:pos x="wd2" y="hd2"/>
                    </a:cxn>
                    <a:cxn ang="16200000">
                      <a:pos x="wd2" y="hd2"/>
                    </a:cxn>
                  </a:cxnLst>
                  <a:rect l="0" t="0" r="r" b="b"/>
                  <a:pathLst>
                    <a:path w="21009" h="21600" extrusionOk="0">
                      <a:moveTo>
                        <a:pt x="4146" y="13526"/>
                      </a:moveTo>
                      <a:cubicBezTo>
                        <a:pt x="798" y="9299"/>
                        <a:pt x="-591" y="5115"/>
                        <a:pt x="230" y="2536"/>
                      </a:cubicBezTo>
                      <a:cubicBezTo>
                        <a:pt x="1998" y="1691"/>
                        <a:pt x="3893" y="845"/>
                        <a:pt x="5914" y="0"/>
                      </a:cubicBezTo>
                      <a:cubicBezTo>
                        <a:pt x="4651" y="2536"/>
                        <a:pt x="5977" y="7059"/>
                        <a:pt x="9641" y="11582"/>
                      </a:cubicBezTo>
                      <a:cubicBezTo>
                        <a:pt x="12988" y="15724"/>
                        <a:pt x="17346" y="18810"/>
                        <a:pt x="21009" y="19867"/>
                      </a:cubicBezTo>
                      <a:cubicBezTo>
                        <a:pt x="18862" y="20501"/>
                        <a:pt x="16777" y="21093"/>
                        <a:pt x="14820" y="21600"/>
                      </a:cubicBezTo>
                      <a:cubicBezTo>
                        <a:pt x="11283" y="20374"/>
                        <a:pt x="7241" y="17415"/>
                        <a:pt x="4146" y="13526"/>
                      </a:cubicBezTo>
                      <a:close/>
                    </a:path>
                  </a:pathLst>
                </a:custGeom>
                <a:gradFill rotWithShape="1">
                  <a:gsLst>
                    <a:gs pos="0">
                      <a:srgbClr val="4CC1EF">
                        <a:lumMod val="60000"/>
                        <a:lumOff val="40000"/>
                      </a:srgbClr>
                    </a:gs>
                    <a:gs pos="50000">
                      <a:srgbClr val="4CC1EF"/>
                    </a:gs>
                    <a:gs pos="100000">
                      <a:srgbClr val="4CC1EF">
                        <a:lumMod val="75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78" name="Group 77">
                <a:extLst>
                  <a:ext uri="{FF2B5EF4-FFF2-40B4-BE49-F238E27FC236}">
                    <a16:creationId xmlns:a16="http://schemas.microsoft.com/office/drawing/2014/main" id="{CD64E4F1-8B57-25C7-8D33-CFB36E2DB959}"/>
                  </a:ext>
                </a:extLst>
              </p:cNvPr>
              <p:cNvGrpSpPr/>
              <p:nvPr/>
            </p:nvGrpSpPr>
            <p:grpSpPr>
              <a:xfrm rot="2000927">
                <a:off x="2116060" y="3651968"/>
                <a:ext cx="2569307" cy="1650870"/>
                <a:chOff x="1757651" y="1256035"/>
                <a:chExt cx="3442630" cy="2212011"/>
              </a:xfrm>
            </p:grpSpPr>
            <p:sp>
              <p:nvSpPr>
                <p:cNvPr id="141" name="Shape">
                  <a:extLst>
                    <a:ext uri="{FF2B5EF4-FFF2-40B4-BE49-F238E27FC236}">
                      <a16:creationId xmlns:a16="http://schemas.microsoft.com/office/drawing/2014/main" id="{BA5CF509-B09C-8D61-BA7C-D1B93956E1DC}"/>
                    </a:ext>
                  </a:extLst>
                </p:cNvPr>
                <p:cNvSpPr/>
                <p:nvPr/>
              </p:nvSpPr>
              <p:spPr>
                <a:xfrm>
                  <a:off x="3757319" y="1256035"/>
                  <a:ext cx="1277854" cy="1049185"/>
                </a:xfrm>
                <a:custGeom>
                  <a:avLst/>
                  <a:gdLst/>
                  <a:ahLst/>
                  <a:cxnLst>
                    <a:cxn ang="0">
                      <a:pos x="wd2" y="hd2"/>
                    </a:cxn>
                    <a:cxn ang="5400000">
                      <a:pos x="wd2" y="hd2"/>
                    </a:cxn>
                    <a:cxn ang="10800000">
                      <a:pos x="wd2" y="hd2"/>
                    </a:cxn>
                    <a:cxn ang="16200000">
                      <a:pos x="wd2" y="hd2"/>
                    </a:cxn>
                  </a:cxnLst>
                  <a:rect l="0" t="0" r="r" b="b"/>
                  <a:pathLst>
                    <a:path w="21029" h="20679" extrusionOk="0">
                      <a:moveTo>
                        <a:pt x="0" y="20679"/>
                      </a:moveTo>
                      <a:cubicBezTo>
                        <a:pt x="0" y="20679"/>
                        <a:pt x="6874" y="9644"/>
                        <a:pt x="9717" y="5626"/>
                      </a:cubicBezTo>
                      <a:cubicBezTo>
                        <a:pt x="12560" y="1608"/>
                        <a:pt x="15192" y="-921"/>
                        <a:pt x="18291" y="316"/>
                      </a:cubicBezTo>
                      <a:cubicBezTo>
                        <a:pt x="21390" y="1553"/>
                        <a:pt x="21600" y="6502"/>
                        <a:pt x="20201" y="8976"/>
                      </a:cubicBezTo>
                      <a:lnTo>
                        <a:pt x="0" y="20679"/>
                      </a:lnTo>
                      <a:close/>
                    </a:path>
                  </a:pathLst>
                </a:custGeom>
                <a:gradFill rotWithShape="1">
                  <a:gsLst>
                    <a:gs pos="0">
                      <a:srgbClr val="FFCC4C">
                        <a:satMod val="103000"/>
                        <a:lumMod val="102000"/>
                        <a:tint val="94000"/>
                      </a:srgbClr>
                    </a:gs>
                    <a:gs pos="50000">
                      <a:srgbClr val="FFCC4C">
                        <a:satMod val="110000"/>
                        <a:lumMod val="100000"/>
                        <a:shade val="100000"/>
                      </a:srgbClr>
                    </a:gs>
                    <a:gs pos="100000">
                      <a:srgbClr val="FFCC4C">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2" name="Shape">
                  <a:extLst>
                    <a:ext uri="{FF2B5EF4-FFF2-40B4-BE49-F238E27FC236}">
                      <a16:creationId xmlns:a16="http://schemas.microsoft.com/office/drawing/2014/main" id="{F0731DCE-6EA3-240D-7BBF-9119B06C7569}"/>
                    </a:ext>
                  </a:extLst>
                </p:cNvPr>
                <p:cNvSpPr/>
                <p:nvPr/>
              </p:nvSpPr>
              <p:spPr>
                <a:xfrm>
                  <a:off x="1757651" y="3255710"/>
                  <a:ext cx="356758" cy="212336"/>
                </a:xfrm>
                <a:custGeom>
                  <a:avLst/>
                  <a:gdLst/>
                  <a:ahLst/>
                  <a:cxnLst>
                    <a:cxn ang="0">
                      <a:pos x="wd2" y="hd2"/>
                    </a:cxn>
                    <a:cxn ang="5400000">
                      <a:pos x="wd2" y="hd2"/>
                    </a:cxn>
                    <a:cxn ang="10800000">
                      <a:pos x="wd2" y="hd2"/>
                    </a:cxn>
                    <a:cxn ang="16200000">
                      <a:pos x="wd2" y="hd2"/>
                    </a:cxn>
                  </a:cxnLst>
                  <a:rect l="0" t="0" r="r" b="b"/>
                  <a:pathLst>
                    <a:path w="21343" h="21171" extrusionOk="0">
                      <a:moveTo>
                        <a:pt x="18576" y="513"/>
                      </a:moveTo>
                      <a:lnTo>
                        <a:pt x="0" y="21171"/>
                      </a:lnTo>
                      <a:lnTo>
                        <a:pt x="20304" y="5663"/>
                      </a:lnTo>
                      <a:cubicBezTo>
                        <a:pt x="21201" y="4999"/>
                        <a:pt x="21600" y="3227"/>
                        <a:pt x="21168" y="1731"/>
                      </a:cubicBezTo>
                      <a:cubicBezTo>
                        <a:pt x="20769" y="236"/>
                        <a:pt x="19706" y="-429"/>
                        <a:pt x="18809" y="291"/>
                      </a:cubicBezTo>
                      <a:cubicBezTo>
                        <a:pt x="18742" y="346"/>
                        <a:pt x="18642" y="402"/>
                        <a:pt x="18576" y="513"/>
                      </a:cubicBezTo>
                      <a:close/>
                    </a:path>
                  </a:pathLst>
                </a:custGeom>
                <a:gradFill rotWithShape="1">
                  <a:gsLst>
                    <a:gs pos="0">
                      <a:srgbClr val="FFCC4C">
                        <a:satMod val="103000"/>
                        <a:lumMod val="102000"/>
                        <a:tint val="94000"/>
                      </a:srgbClr>
                    </a:gs>
                    <a:gs pos="50000">
                      <a:srgbClr val="FFCC4C">
                        <a:satMod val="110000"/>
                        <a:lumMod val="100000"/>
                        <a:shade val="100000"/>
                      </a:srgbClr>
                    </a:gs>
                    <a:gs pos="100000">
                      <a:srgbClr val="FFCC4C">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3" name="Shape">
                  <a:extLst>
                    <a:ext uri="{FF2B5EF4-FFF2-40B4-BE49-F238E27FC236}">
                      <a16:creationId xmlns:a16="http://schemas.microsoft.com/office/drawing/2014/main" id="{7388AC2B-C952-04A3-548C-91A855EF480B}"/>
                    </a:ext>
                  </a:extLst>
                </p:cNvPr>
                <p:cNvSpPr/>
                <p:nvPr/>
              </p:nvSpPr>
              <p:spPr>
                <a:xfrm>
                  <a:off x="2035383" y="1700408"/>
                  <a:ext cx="2935251" cy="1649004"/>
                </a:xfrm>
                <a:custGeom>
                  <a:avLst/>
                  <a:gdLst/>
                  <a:ahLst/>
                  <a:cxnLst>
                    <a:cxn ang="0">
                      <a:pos x="wd2" y="hd2"/>
                    </a:cxn>
                    <a:cxn ang="5400000">
                      <a:pos x="wd2" y="hd2"/>
                    </a:cxn>
                    <a:cxn ang="10800000">
                      <a:pos x="wd2" y="hd2"/>
                    </a:cxn>
                    <a:cxn ang="16200000">
                      <a:pos x="wd2" y="hd2"/>
                    </a:cxn>
                  </a:cxnLst>
                  <a:rect l="0" t="0" r="r" b="b"/>
                  <a:pathLst>
                    <a:path w="21504" h="21489" extrusionOk="0">
                      <a:moveTo>
                        <a:pt x="376" y="18748"/>
                      </a:moveTo>
                      <a:cubicBezTo>
                        <a:pt x="474" y="18560"/>
                        <a:pt x="592" y="18364"/>
                        <a:pt x="730" y="18169"/>
                      </a:cubicBezTo>
                      <a:cubicBezTo>
                        <a:pt x="840" y="18010"/>
                        <a:pt x="962" y="17843"/>
                        <a:pt x="1096" y="17677"/>
                      </a:cubicBezTo>
                      <a:cubicBezTo>
                        <a:pt x="1210" y="17532"/>
                        <a:pt x="1332" y="17387"/>
                        <a:pt x="1463" y="17242"/>
                      </a:cubicBezTo>
                      <a:cubicBezTo>
                        <a:pt x="1581" y="17112"/>
                        <a:pt x="1703" y="16975"/>
                        <a:pt x="1829" y="16837"/>
                      </a:cubicBezTo>
                      <a:cubicBezTo>
                        <a:pt x="2517" y="16113"/>
                        <a:pt x="3387" y="15303"/>
                        <a:pt x="4425" y="14361"/>
                      </a:cubicBezTo>
                      <a:cubicBezTo>
                        <a:pt x="4539" y="14260"/>
                        <a:pt x="4657" y="14152"/>
                        <a:pt x="4775" y="14043"/>
                      </a:cubicBezTo>
                      <a:cubicBezTo>
                        <a:pt x="4889" y="13942"/>
                        <a:pt x="5007" y="13833"/>
                        <a:pt x="5125" y="13732"/>
                      </a:cubicBezTo>
                      <a:cubicBezTo>
                        <a:pt x="5239" y="13630"/>
                        <a:pt x="5357" y="13522"/>
                        <a:pt x="5475" y="13420"/>
                      </a:cubicBezTo>
                      <a:cubicBezTo>
                        <a:pt x="5589" y="13319"/>
                        <a:pt x="5707" y="13211"/>
                        <a:pt x="5825" y="13109"/>
                      </a:cubicBezTo>
                      <a:cubicBezTo>
                        <a:pt x="5963" y="12986"/>
                        <a:pt x="6106" y="12856"/>
                        <a:pt x="6252" y="12726"/>
                      </a:cubicBezTo>
                      <a:cubicBezTo>
                        <a:pt x="10692" y="8715"/>
                        <a:pt x="21504" y="0"/>
                        <a:pt x="21504" y="0"/>
                      </a:cubicBezTo>
                      <a:cubicBezTo>
                        <a:pt x="21504" y="0"/>
                        <a:pt x="12140" y="10757"/>
                        <a:pt x="8067" y="15064"/>
                      </a:cubicBezTo>
                      <a:cubicBezTo>
                        <a:pt x="7615" y="15541"/>
                        <a:pt x="7168" y="16012"/>
                        <a:pt x="6736" y="16468"/>
                      </a:cubicBezTo>
                      <a:cubicBezTo>
                        <a:pt x="6622" y="16584"/>
                        <a:pt x="6513" y="16707"/>
                        <a:pt x="6403" y="16823"/>
                      </a:cubicBezTo>
                      <a:cubicBezTo>
                        <a:pt x="6289" y="16938"/>
                        <a:pt x="6179" y="17061"/>
                        <a:pt x="6069" y="17170"/>
                      </a:cubicBezTo>
                      <a:cubicBezTo>
                        <a:pt x="5955" y="17286"/>
                        <a:pt x="5845" y="17402"/>
                        <a:pt x="5735" y="17517"/>
                      </a:cubicBezTo>
                      <a:cubicBezTo>
                        <a:pt x="5621" y="17633"/>
                        <a:pt x="5512" y="17749"/>
                        <a:pt x="5398" y="17865"/>
                      </a:cubicBezTo>
                      <a:cubicBezTo>
                        <a:pt x="4445" y="18849"/>
                        <a:pt x="3575" y="19704"/>
                        <a:pt x="2822" y="20333"/>
                      </a:cubicBezTo>
                      <a:cubicBezTo>
                        <a:pt x="2687" y="20442"/>
                        <a:pt x="2561" y="20550"/>
                        <a:pt x="2435" y="20645"/>
                      </a:cubicBezTo>
                      <a:cubicBezTo>
                        <a:pt x="2297" y="20753"/>
                        <a:pt x="2162" y="20854"/>
                        <a:pt x="2036" y="20941"/>
                      </a:cubicBezTo>
                      <a:cubicBezTo>
                        <a:pt x="1890" y="21043"/>
                        <a:pt x="1747" y="21130"/>
                        <a:pt x="1617" y="21209"/>
                      </a:cubicBezTo>
                      <a:cubicBezTo>
                        <a:pt x="1454" y="21296"/>
                        <a:pt x="1304" y="21368"/>
                        <a:pt x="1165" y="21419"/>
                      </a:cubicBezTo>
                      <a:cubicBezTo>
                        <a:pt x="624" y="21600"/>
                        <a:pt x="250" y="21441"/>
                        <a:pt x="91" y="20833"/>
                      </a:cubicBezTo>
                      <a:cubicBezTo>
                        <a:pt x="-96" y="20123"/>
                        <a:pt x="10" y="19457"/>
                        <a:pt x="376" y="18748"/>
                      </a:cubicBezTo>
                      <a:close/>
                    </a:path>
                  </a:pathLst>
                </a:custGeom>
                <a:gradFill rotWithShape="1">
                  <a:gsLst>
                    <a:gs pos="0">
                      <a:srgbClr val="FFCC4C">
                        <a:satMod val="103000"/>
                        <a:lumMod val="102000"/>
                        <a:tint val="94000"/>
                      </a:srgbClr>
                    </a:gs>
                    <a:gs pos="50000">
                      <a:srgbClr val="FFCC4C">
                        <a:satMod val="110000"/>
                        <a:lumMod val="100000"/>
                        <a:shade val="100000"/>
                      </a:srgbClr>
                    </a:gs>
                    <a:gs pos="100000">
                      <a:srgbClr val="FFCC4C">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4" name="Shape">
                  <a:extLst>
                    <a:ext uri="{FF2B5EF4-FFF2-40B4-BE49-F238E27FC236}">
                      <a16:creationId xmlns:a16="http://schemas.microsoft.com/office/drawing/2014/main" id="{7EF64E8C-FD47-473E-A25F-08307DB36C82}"/>
                    </a:ext>
                  </a:extLst>
                </p:cNvPr>
                <p:cNvSpPr/>
                <p:nvPr/>
              </p:nvSpPr>
              <p:spPr>
                <a:xfrm>
                  <a:off x="3701777" y="1533763"/>
                  <a:ext cx="1299188" cy="820002"/>
                </a:xfrm>
                <a:custGeom>
                  <a:avLst/>
                  <a:gdLst/>
                  <a:ahLst/>
                  <a:cxnLst>
                    <a:cxn ang="0">
                      <a:pos x="wd2" y="hd2"/>
                    </a:cxn>
                    <a:cxn ang="5400000">
                      <a:pos x="wd2" y="hd2"/>
                    </a:cxn>
                    <a:cxn ang="10800000">
                      <a:pos x="wd2" y="hd2"/>
                    </a:cxn>
                    <a:cxn ang="16200000">
                      <a:pos x="wd2" y="hd2"/>
                    </a:cxn>
                  </a:cxnLst>
                  <a:rect l="0" t="0" r="r" b="b"/>
                  <a:pathLst>
                    <a:path w="21174" h="20440" extrusionOk="0">
                      <a:moveTo>
                        <a:pt x="0" y="20440"/>
                      </a:moveTo>
                      <a:cubicBezTo>
                        <a:pt x="0" y="20440"/>
                        <a:pt x="9976" y="4628"/>
                        <a:pt x="13923" y="1734"/>
                      </a:cubicBezTo>
                      <a:cubicBezTo>
                        <a:pt x="17861" y="-1160"/>
                        <a:pt x="20477" y="86"/>
                        <a:pt x="21039" y="1734"/>
                      </a:cubicBezTo>
                      <a:cubicBezTo>
                        <a:pt x="21600" y="3382"/>
                        <a:pt x="20287" y="4365"/>
                        <a:pt x="19391" y="4988"/>
                      </a:cubicBezTo>
                      <a:cubicBezTo>
                        <a:pt x="18495" y="5611"/>
                        <a:pt x="0" y="20440"/>
                        <a:pt x="0" y="20440"/>
                      </a:cubicBezTo>
                      <a:close/>
                    </a:path>
                  </a:pathLst>
                </a:custGeom>
                <a:gradFill rotWithShape="1">
                  <a:gsLst>
                    <a:gs pos="0">
                      <a:srgbClr val="FFCC4C">
                        <a:satMod val="103000"/>
                        <a:lumMod val="102000"/>
                        <a:tint val="94000"/>
                      </a:srgbClr>
                    </a:gs>
                    <a:gs pos="50000">
                      <a:srgbClr val="FFCC4C">
                        <a:satMod val="110000"/>
                        <a:lumMod val="100000"/>
                        <a:shade val="100000"/>
                      </a:srgbClr>
                    </a:gs>
                    <a:gs pos="100000">
                      <a:srgbClr val="FFCC4C">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5" name="Shape">
                  <a:extLst>
                    <a:ext uri="{FF2B5EF4-FFF2-40B4-BE49-F238E27FC236}">
                      <a16:creationId xmlns:a16="http://schemas.microsoft.com/office/drawing/2014/main" id="{CE699F96-53BD-1637-08D1-A66240E31B17}"/>
                    </a:ext>
                  </a:extLst>
                </p:cNvPr>
                <p:cNvSpPr/>
                <p:nvPr/>
              </p:nvSpPr>
              <p:spPr>
                <a:xfrm>
                  <a:off x="3757319" y="1700403"/>
                  <a:ext cx="1442962" cy="731552"/>
                </a:xfrm>
                <a:custGeom>
                  <a:avLst/>
                  <a:gdLst/>
                  <a:ahLst/>
                  <a:cxnLst>
                    <a:cxn ang="0">
                      <a:pos x="wd2" y="hd2"/>
                    </a:cxn>
                    <a:cxn ang="5400000">
                      <a:pos x="wd2" y="hd2"/>
                    </a:cxn>
                    <a:cxn ang="10800000">
                      <a:pos x="wd2" y="hd2"/>
                    </a:cxn>
                    <a:cxn ang="16200000">
                      <a:pos x="wd2" y="hd2"/>
                    </a:cxn>
                  </a:cxnLst>
                  <a:rect l="0" t="0" r="r" b="b"/>
                  <a:pathLst>
                    <a:path w="21023" h="21600" extrusionOk="0">
                      <a:moveTo>
                        <a:pt x="0" y="21600"/>
                      </a:moveTo>
                      <a:cubicBezTo>
                        <a:pt x="0" y="21600"/>
                        <a:pt x="13450" y="21600"/>
                        <a:pt x="17343" y="19845"/>
                      </a:cubicBezTo>
                      <a:cubicBezTo>
                        <a:pt x="21236" y="18090"/>
                        <a:pt x="21600" y="8348"/>
                        <a:pt x="20451" y="4363"/>
                      </a:cubicBezTo>
                      <a:cubicBezTo>
                        <a:pt x="19302" y="377"/>
                        <a:pt x="17343" y="0"/>
                        <a:pt x="17343" y="0"/>
                      </a:cubicBezTo>
                      <a:lnTo>
                        <a:pt x="0" y="21600"/>
                      </a:lnTo>
                      <a:close/>
                    </a:path>
                  </a:pathLst>
                </a:custGeom>
                <a:gradFill rotWithShape="1">
                  <a:gsLst>
                    <a:gs pos="0">
                      <a:srgbClr val="FFCC4C">
                        <a:satMod val="103000"/>
                        <a:lumMod val="102000"/>
                        <a:tint val="94000"/>
                      </a:srgbClr>
                    </a:gs>
                    <a:gs pos="50000">
                      <a:srgbClr val="FFCC4C">
                        <a:satMod val="110000"/>
                        <a:lumMod val="100000"/>
                        <a:shade val="100000"/>
                      </a:srgbClr>
                    </a:gs>
                    <a:gs pos="100000">
                      <a:srgbClr val="FFCC4C">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6" name="Shape">
                  <a:extLst>
                    <a:ext uri="{FF2B5EF4-FFF2-40B4-BE49-F238E27FC236}">
                      <a16:creationId xmlns:a16="http://schemas.microsoft.com/office/drawing/2014/main" id="{67EFEA08-CFC1-9C05-28EE-5F575A9ED828}"/>
                    </a:ext>
                  </a:extLst>
                </p:cNvPr>
                <p:cNvSpPr/>
                <p:nvPr/>
              </p:nvSpPr>
              <p:spPr>
                <a:xfrm>
                  <a:off x="2653958" y="2768289"/>
                  <a:ext cx="182486" cy="289961"/>
                </a:xfrm>
                <a:custGeom>
                  <a:avLst/>
                  <a:gdLst/>
                  <a:ahLst/>
                  <a:cxnLst>
                    <a:cxn ang="0">
                      <a:pos x="wd2" y="hd2"/>
                    </a:cxn>
                    <a:cxn ang="5400000">
                      <a:pos x="wd2" y="hd2"/>
                    </a:cxn>
                    <a:cxn ang="10800000">
                      <a:pos x="wd2" y="hd2"/>
                    </a:cxn>
                    <a:cxn ang="16200000">
                      <a:pos x="wd2" y="hd2"/>
                    </a:cxn>
                  </a:cxnLst>
                  <a:rect l="0" t="0" r="r" b="b"/>
                  <a:pathLst>
                    <a:path w="20689" h="21600" extrusionOk="0">
                      <a:moveTo>
                        <a:pt x="4127" y="13490"/>
                      </a:moveTo>
                      <a:cubicBezTo>
                        <a:pt x="348" y="8814"/>
                        <a:pt x="-911" y="4179"/>
                        <a:pt x="663" y="1779"/>
                      </a:cubicBezTo>
                      <a:cubicBezTo>
                        <a:pt x="2427" y="1200"/>
                        <a:pt x="4253" y="579"/>
                        <a:pt x="6079" y="0"/>
                      </a:cubicBezTo>
                      <a:cubicBezTo>
                        <a:pt x="4631" y="2400"/>
                        <a:pt x="5890" y="6993"/>
                        <a:pt x="9669" y="11586"/>
                      </a:cubicBezTo>
                      <a:cubicBezTo>
                        <a:pt x="12880" y="15559"/>
                        <a:pt x="17099" y="18497"/>
                        <a:pt x="20689" y="19614"/>
                      </a:cubicBezTo>
                      <a:cubicBezTo>
                        <a:pt x="18926" y="20276"/>
                        <a:pt x="17225" y="20938"/>
                        <a:pt x="15525" y="21600"/>
                      </a:cubicBezTo>
                      <a:cubicBezTo>
                        <a:pt x="11747" y="20566"/>
                        <a:pt x="7402" y="17545"/>
                        <a:pt x="4127" y="13490"/>
                      </a:cubicBezTo>
                      <a:close/>
                    </a:path>
                  </a:pathLst>
                </a:custGeom>
                <a:gradFill rotWithShape="1">
                  <a:gsLst>
                    <a:gs pos="0">
                      <a:srgbClr val="FFCC4C">
                        <a:satMod val="103000"/>
                        <a:lumMod val="102000"/>
                        <a:tint val="94000"/>
                      </a:srgbClr>
                    </a:gs>
                    <a:gs pos="50000">
                      <a:srgbClr val="FFCC4C">
                        <a:satMod val="110000"/>
                        <a:lumMod val="100000"/>
                        <a:shade val="100000"/>
                      </a:srgbClr>
                    </a:gs>
                    <a:gs pos="100000">
                      <a:srgbClr val="FFCC4C">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7" name="Shape">
                  <a:extLst>
                    <a:ext uri="{FF2B5EF4-FFF2-40B4-BE49-F238E27FC236}">
                      <a16:creationId xmlns:a16="http://schemas.microsoft.com/office/drawing/2014/main" id="{69B93080-1915-74D1-60E5-BDC19FEB7214}"/>
                    </a:ext>
                  </a:extLst>
                </p:cNvPr>
                <p:cNvSpPr/>
                <p:nvPr/>
              </p:nvSpPr>
              <p:spPr>
                <a:xfrm>
                  <a:off x="2701855" y="2748108"/>
                  <a:ext cx="179490" cy="287180"/>
                </a:xfrm>
                <a:custGeom>
                  <a:avLst/>
                  <a:gdLst/>
                  <a:ahLst/>
                  <a:cxnLst>
                    <a:cxn ang="0">
                      <a:pos x="wd2" y="hd2"/>
                    </a:cxn>
                    <a:cxn ang="5400000">
                      <a:pos x="wd2" y="hd2"/>
                    </a:cxn>
                    <a:cxn ang="10800000">
                      <a:pos x="wd2" y="hd2"/>
                    </a:cxn>
                    <a:cxn ang="16200000">
                      <a:pos x="wd2" y="hd2"/>
                    </a:cxn>
                  </a:cxnLst>
                  <a:rect l="0" t="0" r="r" b="b"/>
                  <a:pathLst>
                    <a:path w="20711" h="21600" extrusionOk="0">
                      <a:moveTo>
                        <a:pt x="4239" y="13495"/>
                      </a:moveTo>
                      <a:cubicBezTo>
                        <a:pt x="457" y="8857"/>
                        <a:pt x="-889" y="4261"/>
                        <a:pt x="585" y="1796"/>
                      </a:cubicBezTo>
                      <a:cubicBezTo>
                        <a:pt x="2380" y="1212"/>
                        <a:pt x="4239" y="585"/>
                        <a:pt x="6097" y="0"/>
                      </a:cubicBezTo>
                      <a:cubicBezTo>
                        <a:pt x="4751" y="2465"/>
                        <a:pt x="6033" y="7019"/>
                        <a:pt x="9815" y="11573"/>
                      </a:cubicBezTo>
                      <a:cubicBezTo>
                        <a:pt x="13020" y="15459"/>
                        <a:pt x="17186" y="18425"/>
                        <a:pt x="20711" y="19595"/>
                      </a:cubicBezTo>
                      <a:cubicBezTo>
                        <a:pt x="18916" y="20263"/>
                        <a:pt x="17186" y="20973"/>
                        <a:pt x="15455" y="21600"/>
                      </a:cubicBezTo>
                      <a:cubicBezTo>
                        <a:pt x="11866" y="20514"/>
                        <a:pt x="7572" y="17505"/>
                        <a:pt x="4239" y="13495"/>
                      </a:cubicBezTo>
                      <a:close/>
                    </a:path>
                  </a:pathLst>
                </a:custGeom>
                <a:gradFill rotWithShape="1">
                  <a:gsLst>
                    <a:gs pos="0">
                      <a:srgbClr val="FFCC4C">
                        <a:satMod val="103000"/>
                        <a:lumMod val="102000"/>
                        <a:tint val="94000"/>
                      </a:srgbClr>
                    </a:gs>
                    <a:gs pos="50000">
                      <a:srgbClr val="FFCC4C">
                        <a:satMod val="110000"/>
                        <a:lumMod val="100000"/>
                        <a:shade val="100000"/>
                      </a:srgbClr>
                    </a:gs>
                    <a:gs pos="100000">
                      <a:srgbClr val="FFCC4C">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8" name="Shape">
                  <a:extLst>
                    <a:ext uri="{FF2B5EF4-FFF2-40B4-BE49-F238E27FC236}">
                      <a16:creationId xmlns:a16="http://schemas.microsoft.com/office/drawing/2014/main" id="{9C6F91EB-8A8B-2703-5791-9242BB83B9CC}"/>
                    </a:ext>
                  </a:extLst>
                </p:cNvPr>
                <p:cNvSpPr/>
                <p:nvPr/>
              </p:nvSpPr>
              <p:spPr>
                <a:xfrm>
                  <a:off x="2606465" y="2792574"/>
                  <a:ext cx="184296" cy="292730"/>
                </a:xfrm>
                <a:custGeom>
                  <a:avLst/>
                  <a:gdLst/>
                  <a:ahLst/>
                  <a:cxnLst>
                    <a:cxn ang="0">
                      <a:pos x="wd2" y="hd2"/>
                    </a:cxn>
                    <a:cxn ang="5400000">
                      <a:pos x="wd2" y="hd2"/>
                    </a:cxn>
                    <a:cxn ang="10800000">
                      <a:pos x="wd2" y="hd2"/>
                    </a:cxn>
                    <a:cxn ang="16200000">
                      <a:pos x="wd2" y="hd2"/>
                    </a:cxn>
                  </a:cxnLst>
                  <a:rect l="0" t="0" r="r" b="b"/>
                  <a:pathLst>
                    <a:path w="20653" h="21600" extrusionOk="0">
                      <a:moveTo>
                        <a:pt x="4095" y="13526"/>
                      </a:moveTo>
                      <a:cubicBezTo>
                        <a:pt x="298" y="8812"/>
                        <a:pt x="-947" y="4140"/>
                        <a:pt x="734" y="1803"/>
                      </a:cubicBezTo>
                      <a:cubicBezTo>
                        <a:pt x="2477" y="1230"/>
                        <a:pt x="4282" y="615"/>
                        <a:pt x="6087" y="0"/>
                      </a:cubicBezTo>
                      <a:cubicBezTo>
                        <a:pt x="4531" y="2377"/>
                        <a:pt x="5776" y="6968"/>
                        <a:pt x="9511" y="11599"/>
                      </a:cubicBezTo>
                      <a:cubicBezTo>
                        <a:pt x="12810" y="15616"/>
                        <a:pt x="17105" y="18608"/>
                        <a:pt x="20653" y="19633"/>
                      </a:cubicBezTo>
                      <a:cubicBezTo>
                        <a:pt x="18910" y="20288"/>
                        <a:pt x="17229" y="20944"/>
                        <a:pt x="15486" y="21600"/>
                      </a:cubicBezTo>
                      <a:cubicBezTo>
                        <a:pt x="11876" y="20698"/>
                        <a:pt x="7456" y="17665"/>
                        <a:pt x="4095" y="13526"/>
                      </a:cubicBezTo>
                      <a:close/>
                    </a:path>
                  </a:pathLst>
                </a:custGeom>
                <a:gradFill rotWithShape="1">
                  <a:gsLst>
                    <a:gs pos="0">
                      <a:srgbClr val="FFCC4C">
                        <a:satMod val="103000"/>
                        <a:lumMod val="102000"/>
                        <a:tint val="94000"/>
                      </a:srgbClr>
                    </a:gs>
                    <a:gs pos="50000">
                      <a:srgbClr val="FFCC4C">
                        <a:satMod val="110000"/>
                        <a:lumMod val="100000"/>
                        <a:shade val="100000"/>
                      </a:srgbClr>
                    </a:gs>
                    <a:gs pos="100000">
                      <a:srgbClr val="FFCC4C">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9" name="Shape">
                  <a:extLst>
                    <a:ext uri="{FF2B5EF4-FFF2-40B4-BE49-F238E27FC236}">
                      <a16:creationId xmlns:a16="http://schemas.microsoft.com/office/drawing/2014/main" id="{DC7D0AA0-6E30-2E28-CD31-A99DE2BE43C4}"/>
                    </a:ext>
                  </a:extLst>
                </p:cNvPr>
                <p:cNvSpPr/>
                <p:nvPr/>
              </p:nvSpPr>
              <p:spPr>
                <a:xfrm>
                  <a:off x="2743114" y="2728619"/>
                  <a:ext cx="177171" cy="284399"/>
                </a:xfrm>
                <a:custGeom>
                  <a:avLst/>
                  <a:gdLst/>
                  <a:ahLst/>
                  <a:cxnLst>
                    <a:cxn ang="0">
                      <a:pos x="wd2" y="hd2"/>
                    </a:cxn>
                    <a:cxn ang="5400000">
                      <a:pos x="wd2" y="hd2"/>
                    </a:cxn>
                    <a:cxn ang="10800000">
                      <a:pos x="wd2" y="hd2"/>
                    </a:cxn>
                    <a:cxn ang="16200000">
                      <a:pos x="wd2" y="hd2"/>
                    </a:cxn>
                  </a:cxnLst>
                  <a:rect l="0" t="0" r="r" b="b"/>
                  <a:pathLst>
                    <a:path w="20751" h="21600" extrusionOk="0">
                      <a:moveTo>
                        <a:pt x="4291" y="13500"/>
                      </a:moveTo>
                      <a:cubicBezTo>
                        <a:pt x="517" y="8902"/>
                        <a:pt x="-849" y="4303"/>
                        <a:pt x="517" y="1814"/>
                      </a:cubicBezTo>
                      <a:cubicBezTo>
                        <a:pt x="2339" y="1223"/>
                        <a:pt x="4226" y="591"/>
                        <a:pt x="6112" y="0"/>
                      </a:cubicBezTo>
                      <a:cubicBezTo>
                        <a:pt x="4876" y="2531"/>
                        <a:pt x="6177" y="7045"/>
                        <a:pt x="9951" y="11559"/>
                      </a:cubicBezTo>
                      <a:cubicBezTo>
                        <a:pt x="13074" y="15398"/>
                        <a:pt x="17173" y="18309"/>
                        <a:pt x="20751" y="19533"/>
                      </a:cubicBezTo>
                      <a:cubicBezTo>
                        <a:pt x="18929" y="20208"/>
                        <a:pt x="17173" y="20925"/>
                        <a:pt x="15416" y="21600"/>
                      </a:cubicBezTo>
                      <a:cubicBezTo>
                        <a:pt x="11773" y="20419"/>
                        <a:pt x="7544" y="17423"/>
                        <a:pt x="4291" y="13500"/>
                      </a:cubicBezTo>
                      <a:close/>
                    </a:path>
                  </a:pathLst>
                </a:custGeom>
                <a:gradFill rotWithShape="1">
                  <a:gsLst>
                    <a:gs pos="0">
                      <a:srgbClr val="FFCC4C">
                        <a:satMod val="103000"/>
                        <a:lumMod val="102000"/>
                        <a:tint val="94000"/>
                      </a:srgbClr>
                    </a:gs>
                    <a:gs pos="50000">
                      <a:srgbClr val="FFCC4C">
                        <a:satMod val="110000"/>
                        <a:lumMod val="100000"/>
                        <a:shade val="100000"/>
                      </a:srgbClr>
                    </a:gs>
                    <a:gs pos="100000">
                      <a:srgbClr val="FFCC4C">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0" name="Shape">
                  <a:extLst>
                    <a:ext uri="{FF2B5EF4-FFF2-40B4-BE49-F238E27FC236}">
                      <a16:creationId xmlns:a16="http://schemas.microsoft.com/office/drawing/2014/main" id="{A903B1C4-AB38-2398-8B91-5D92DA7C5A81}"/>
                    </a:ext>
                  </a:extLst>
                </p:cNvPr>
                <p:cNvSpPr/>
                <p:nvPr/>
              </p:nvSpPr>
              <p:spPr>
                <a:xfrm>
                  <a:off x="2033002" y="3143611"/>
                  <a:ext cx="158277" cy="209804"/>
                </a:xfrm>
                <a:custGeom>
                  <a:avLst/>
                  <a:gdLst/>
                  <a:ahLst/>
                  <a:cxnLst>
                    <a:cxn ang="0">
                      <a:pos x="wd2" y="hd2"/>
                    </a:cxn>
                    <a:cxn ang="5400000">
                      <a:pos x="wd2" y="hd2"/>
                    </a:cxn>
                    <a:cxn ang="10800000">
                      <a:pos x="wd2" y="hd2"/>
                    </a:cxn>
                    <a:cxn ang="16200000">
                      <a:pos x="wd2" y="hd2"/>
                    </a:cxn>
                  </a:cxnLst>
                  <a:rect l="0" t="0" r="r" b="b"/>
                  <a:pathLst>
                    <a:path w="19982" h="20760" extrusionOk="0">
                      <a:moveTo>
                        <a:pt x="6517" y="0"/>
                      </a:moveTo>
                      <a:cubicBezTo>
                        <a:pt x="6798" y="3188"/>
                        <a:pt x="8340" y="7200"/>
                        <a:pt x="11075" y="11267"/>
                      </a:cubicBezTo>
                      <a:cubicBezTo>
                        <a:pt x="13670" y="15115"/>
                        <a:pt x="16896" y="18247"/>
                        <a:pt x="19982" y="20226"/>
                      </a:cubicBezTo>
                      <a:cubicBezTo>
                        <a:pt x="10655" y="21600"/>
                        <a:pt x="4203" y="20391"/>
                        <a:pt x="1468" y="15774"/>
                      </a:cubicBezTo>
                      <a:cubicBezTo>
                        <a:pt x="-1618" y="10443"/>
                        <a:pt x="205" y="5386"/>
                        <a:pt x="6517" y="0"/>
                      </a:cubicBezTo>
                      <a:close/>
                    </a:path>
                  </a:pathLst>
                </a:custGeom>
                <a:gradFill rotWithShape="1">
                  <a:gsLst>
                    <a:gs pos="0">
                      <a:srgbClr val="FFCC4C">
                        <a:satMod val="103000"/>
                        <a:lumMod val="102000"/>
                        <a:tint val="94000"/>
                      </a:srgbClr>
                    </a:gs>
                    <a:gs pos="50000">
                      <a:srgbClr val="FFCC4C">
                        <a:satMod val="110000"/>
                        <a:lumMod val="100000"/>
                        <a:shade val="100000"/>
                      </a:srgbClr>
                    </a:gs>
                    <a:gs pos="100000">
                      <a:srgbClr val="FFCC4C">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1" name="Shape">
                  <a:extLst>
                    <a:ext uri="{FF2B5EF4-FFF2-40B4-BE49-F238E27FC236}">
                      <a16:creationId xmlns:a16="http://schemas.microsoft.com/office/drawing/2014/main" id="{1EC64AB9-35E2-AF49-290A-0C81305A2A95}"/>
                    </a:ext>
                  </a:extLst>
                </p:cNvPr>
                <p:cNvSpPr/>
                <p:nvPr/>
              </p:nvSpPr>
              <p:spPr>
                <a:xfrm>
                  <a:off x="2082934" y="3100824"/>
                  <a:ext cx="168305" cy="249403"/>
                </a:xfrm>
                <a:custGeom>
                  <a:avLst/>
                  <a:gdLst/>
                  <a:ahLst/>
                  <a:cxnLst>
                    <a:cxn ang="0">
                      <a:pos x="wd2" y="hd2"/>
                    </a:cxn>
                    <a:cxn ang="5400000">
                      <a:pos x="wd2" y="hd2"/>
                    </a:cxn>
                    <a:cxn ang="10800000">
                      <a:pos x="wd2" y="hd2"/>
                    </a:cxn>
                    <a:cxn ang="16200000">
                      <a:pos x="wd2" y="hd2"/>
                    </a:cxn>
                  </a:cxnLst>
                  <a:rect l="0" t="0" r="r" b="b"/>
                  <a:pathLst>
                    <a:path w="21600" h="21600" extrusionOk="0">
                      <a:moveTo>
                        <a:pt x="4634" y="13710"/>
                      </a:moveTo>
                      <a:cubicBezTo>
                        <a:pt x="1853" y="10151"/>
                        <a:pt x="285" y="6639"/>
                        <a:pt x="0" y="3849"/>
                      </a:cubicBezTo>
                      <a:cubicBezTo>
                        <a:pt x="1711" y="2598"/>
                        <a:pt x="3778" y="1299"/>
                        <a:pt x="6202" y="0"/>
                      </a:cubicBezTo>
                      <a:cubicBezTo>
                        <a:pt x="5846" y="2983"/>
                        <a:pt x="7485" y="7216"/>
                        <a:pt x="10836" y="11498"/>
                      </a:cubicBezTo>
                      <a:cubicBezTo>
                        <a:pt x="13972" y="15491"/>
                        <a:pt x="17964" y="18569"/>
                        <a:pt x="21600" y="20205"/>
                      </a:cubicBezTo>
                      <a:cubicBezTo>
                        <a:pt x="18749" y="20782"/>
                        <a:pt x="16111" y="21263"/>
                        <a:pt x="13687" y="21600"/>
                      </a:cubicBezTo>
                      <a:cubicBezTo>
                        <a:pt x="10551" y="19820"/>
                        <a:pt x="7343" y="17078"/>
                        <a:pt x="4634" y="13710"/>
                      </a:cubicBezTo>
                      <a:close/>
                    </a:path>
                  </a:pathLst>
                </a:custGeom>
                <a:gradFill rotWithShape="1">
                  <a:gsLst>
                    <a:gs pos="0">
                      <a:srgbClr val="FFCC4C">
                        <a:satMod val="103000"/>
                        <a:lumMod val="102000"/>
                        <a:tint val="94000"/>
                      </a:srgbClr>
                    </a:gs>
                    <a:gs pos="50000">
                      <a:srgbClr val="FFCC4C">
                        <a:satMod val="110000"/>
                        <a:lumMod val="100000"/>
                        <a:shade val="100000"/>
                      </a:srgbClr>
                    </a:gs>
                    <a:gs pos="100000">
                      <a:srgbClr val="FFCC4C">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2" name="Shape">
                  <a:extLst>
                    <a:ext uri="{FF2B5EF4-FFF2-40B4-BE49-F238E27FC236}">
                      <a16:creationId xmlns:a16="http://schemas.microsoft.com/office/drawing/2014/main" id="{984E5FAB-F98D-98B9-D60F-4081CA087022}"/>
                    </a:ext>
                  </a:extLst>
                </p:cNvPr>
                <p:cNvSpPr/>
                <p:nvPr/>
              </p:nvSpPr>
              <p:spPr>
                <a:xfrm>
                  <a:off x="2129718" y="3062838"/>
                  <a:ext cx="178125" cy="270512"/>
                </a:xfrm>
                <a:custGeom>
                  <a:avLst/>
                  <a:gdLst/>
                  <a:ahLst/>
                  <a:cxnLst>
                    <a:cxn ang="0">
                      <a:pos x="wd2" y="hd2"/>
                    </a:cxn>
                    <a:cxn ang="5400000">
                      <a:pos x="wd2" y="hd2"/>
                    </a:cxn>
                    <a:cxn ang="10800000">
                      <a:pos x="wd2" y="hd2"/>
                    </a:cxn>
                    <a:cxn ang="16200000">
                      <a:pos x="wd2" y="hd2"/>
                    </a:cxn>
                  </a:cxnLst>
                  <a:rect l="0" t="0" r="r" b="b"/>
                  <a:pathLst>
                    <a:path w="21312" h="21600" extrusionOk="0">
                      <a:moveTo>
                        <a:pt x="4364" y="13616"/>
                      </a:moveTo>
                      <a:cubicBezTo>
                        <a:pt x="1241" y="9669"/>
                        <a:pt x="-288" y="5766"/>
                        <a:pt x="44" y="3016"/>
                      </a:cubicBezTo>
                      <a:cubicBezTo>
                        <a:pt x="1839" y="2040"/>
                        <a:pt x="3833" y="1020"/>
                        <a:pt x="6026" y="0"/>
                      </a:cubicBezTo>
                      <a:cubicBezTo>
                        <a:pt x="5162" y="2705"/>
                        <a:pt x="6624" y="7141"/>
                        <a:pt x="10146" y="11532"/>
                      </a:cubicBezTo>
                      <a:cubicBezTo>
                        <a:pt x="13403" y="15612"/>
                        <a:pt x="17657" y="18673"/>
                        <a:pt x="21312" y="19959"/>
                      </a:cubicBezTo>
                      <a:cubicBezTo>
                        <a:pt x="18919" y="20580"/>
                        <a:pt x="16593" y="21112"/>
                        <a:pt x="14466" y="21600"/>
                      </a:cubicBezTo>
                      <a:cubicBezTo>
                        <a:pt x="11010" y="20137"/>
                        <a:pt x="7289" y="17298"/>
                        <a:pt x="4364" y="13616"/>
                      </a:cubicBezTo>
                      <a:close/>
                    </a:path>
                  </a:pathLst>
                </a:custGeom>
                <a:gradFill rotWithShape="1">
                  <a:gsLst>
                    <a:gs pos="0">
                      <a:srgbClr val="FFCC4C">
                        <a:satMod val="103000"/>
                        <a:lumMod val="102000"/>
                        <a:tint val="94000"/>
                      </a:srgbClr>
                    </a:gs>
                    <a:gs pos="50000">
                      <a:srgbClr val="FFCC4C">
                        <a:satMod val="110000"/>
                        <a:lumMod val="100000"/>
                        <a:shade val="100000"/>
                      </a:srgbClr>
                    </a:gs>
                    <a:gs pos="100000">
                      <a:srgbClr val="FFCC4C">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3" name="Shape">
                  <a:extLst>
                    <a:ext uri="{FF2B5EF4-FFF2-40B4-BE49-F238E27FC236}">
                      <a16:creationId xmlns:a16="http://schemas.microsoft.com/office/drawing/2014/main" id="{B2136EE2-C781-70DF-46B2-26E5868B90F1}"/>
                    </a:ext>
                  </a:extLst>
                </p:cNvPr>
                <p:cNvSpPr/>
                <p:nvPr/>
              </p:nvSpPr>
              <p:spPr>
                <a:xfrm>
                  <a:off x="2214371" y="3004017"/>
                  <a:ext cx="188211" cy="291619"/>
                </a:xfrm>
                <a:custGeom>
                  <a:avLst/>
                  <a:gdLst/>
                  <a:ahLst/>
                  <a:cxnLst>
                    <a:cxn ang="0">
                      <a:pos x="wd2" y="hd2"/>
                    </a:cxn>
                    <a:cxn ang="5400000">
                      <a:pos x="wd2" y="hd2"/>
                    </a:cxn>
                    <a:cxn ang="10800000">
                      <a:pos x="wd2" y="hd2"/>
                    </a:cxn>
                    <a:cxn ang="16200000">
                      <a:pos x="wd2" y="hd2"/>
                    </a:cxn>
                  </a:cxnLst>
                  <a:rect l="0" t="0" r="r" b="b"/>
                  <a:pathLst>
                    <a:path w="20851" h="21600" extrusionOk="0">
                      <a:moveTo>
                        <a:pt x="4051" y="13577"/>
                      </a:moveTo>
                      <a:cubicBezTo>
                        <a:pt x="543" y="9134"/>
                        <a:pt x="-749" y="4731"/>
                        <a:pt x="420" y="2304"/>
                      </a:cubicBezTo>
                      <a:cubicBezTo>
                        <a:pt x="2205" y="1563"/>
                        <a:pt x="4051" y="782"/>
                        <a:pt x="5959" y="0"/>
                      </a:cubicBezTo>
                      <a:cubicBezTo>
                        <a:pt x="4420" y="2345"/>
                        <a:pt x="5651" y="6994"/>
                        <a:pt x="9343" y="11643"/>
                      </a:cubicBezTo>
                      <a:cubicBezTo>
                        <a:pt x="12728" y="15881"/>
                        <a:pt x="17220" y="18967"/>
                        <a:pt x="20851" y="19831"/>
                      </a:cubicBezTo>
                      <a:cubicBezTo>
                        <a:pt x="18820" y="20448"/>
                        <a:pt x="16913" y="21065"/>
                        <a:pt x="15005" y="21600"/>
                      </a:cubicBezTo>
                      <a:cubicBezTo>
                        <a:pt x="11559" y="20613"/>
                        <a:pt x="7251" y="17650"/>
                        <a:pt x="4051" y="13577"/>
                      </a:cubicBezTo>
                      <a:close/>
                    </a:path>
                  </a:pathLst>
                </a:custGeom>
                <a:gradFill rotWithShape="1">
                  <a:gsLst>
                    <a:gs pos="0">
                      <a:srgbClr val="FFCC4C">
                        <a:satMod val="103000"/>
                        <a:lumMod val="102000"/>
                        <a:tint val="94000"/>
                      </a:srgbClr>
                    </a:gs>
                    <a:gs pos="50000">
                      <a:srgbClr val="FFCC4C">
                        <a:satMod val="110000"/>
                        <a:lumMod val="100000"/>
                        <a:shade val="100000"/>
                      </a:srgbClr>
                    </a:gs>
                    <a:gs pos="100000">
                      <a:srgbClr val="FFCC4C">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4" name="Shape">
                  <a:extLst>
                    <a:ext uri="{FF2B5EF4-FFF2-40B4-BE49-F238E27FC236}">
                      <a16:creationId xmlns:a16="http://schemas.microsoft.com/office/drawing/2014/main" id="{82DB5DCC-4349-D0BB-A918-3A94B9314AF2}"/>
                    </a:ext>
                  </a:extLst>
                </p:cNvPr>
                <p:cNvSpPr/>
                <p:nvPr/>
              </p:nvSpPr>
              <p:spPr>
                <a:xfrm>
                  <a:off x="2258122" y="2814515"/>
                  <a:ext cx="492434" cy="458255"/>
                </a:xfrm>
                <a:custGeom>
                  <a:avLst/>
                  <a:gdLst/>
                  <a:ahLst/>
                  <a:cxnLst>
                    <a:cxn ang="0">
                      <a:pos x="wd2" y="hd2"/>
                    </a:cxn>
                    <a:cxn ang="5400000">
                      <a:pos x="wd2" y="hd2"/>
                    </a:cxn>
                    <a:cxn ang="10800000">
                      <a:pos x="wd2" y="hd2"/>
                    </a:cxn>
                    <a:cxn ang="16200000">
                      <a:pos x="wd2" y="hd2"/>
                    </a:cxn>
                  </a:cxnLst>
                  <a:rect l="0" t="0" r="r" b="b"/>
                  <a:pathLst>
                    <a:path w="21253" h="21600" extrusionOk="0">
                      <a:moveTo>
                        <a:pt x="1571" y="16364"/>
                      </a:moveTo>
                      <a:cubicBezTo>
                        <a:pt x="132" y="13405"/>
                        <a:pt x="-347" y="10447"/>
                        <a:pt x="252" y="8954"/>
                      </a:cubicBezTo>
                      <a:cubicBezTo>
                        <a:pt x="4304" y="6336"/>
                        <a:pt x="9434" y="3404"/>
                        <a:pt x="15547" y="0"/>
                      </a:cubicBezTo>
                      <a:cubicBezTo>
                        <a:pt x="14900" y="1492"/>
                        <a:pt x="15380" y="4477"/>
                        <a:pt x="16842" y="7488"/>
                      </a:cubicBezTo>
                      <a:cubicBezTo>
                        <a:pt x="18136" y="10132"/>
                        <a:pt x="19839" y="12070"/>
                        <a:pt x="21253" y="12672"/>
                      </a:cubicBezTo>
                      <a:cubicBezTo>
                        <a:pt x="15643" y="16233"/>
                        <a:pt x="10513" y="19322"/>
                        <a:pt x="6078" y="21600"/>
                      </a:cubicBezTo>
                      <a:cubicBezTo>
                        <a:pt x="4639" y="21024"/>
                        <a:pt x="2889" y="19061"/>
                        <a:pt x="1571" y="16364"/>
                      </a:cubicBezTo>
                      <a:close/>
                    </a:path>
                  </a:pathLst>
                </a:custGeom>
                <a:gradFill rotWithShape="1">
                  <a:gsLst>
                    <a:gs pos="0">
                      <a:srgbClr val="FFCC4C">
                        <a:satMod val="103000"/>
                        <a:lumMod val="102000"/>
                        <a:tint val="94000"/>
                      </a:srgbClr>
                    </a:gs>
                    <a:gs pos="50000">
                      <a:srgbClr val="FFCC4C">
                        <a:satMod val="110000"/>
                        <a:lumMod val="100000"/>
                        <a:shade val="100000"/>
                      </a:srgbClr>
                    </a:gs>
                    <a:gs pos="100000">
                      <a:srgbClr val="FFCC4C">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5" name="Shape">
                  <a:extLst>
                    <a:ext uri="{FF2B5EF4-FFF2-40B4-BE49-F238E27FC236}">
                      <a16:creationId xmlns:a16="http://schemas.microsoft.com/office/drawing/2014/main" id="{095E39AE-9855-AB03-46D0-AFBF2275FF0C}"/>
                    </a:ext>
                  </a:extLst>
                </p:cNvPr>
                <p:cNvSpPr/>
                <p:nvPr/>
              </p:nvSpPr>
              <p:spPr>
                <a:xfrm>
                  <a:off x="2173401" y="3033453"/>
                  <a:ext cx="184778" cy="283847"/>
                </a:xfrm>
                <a:custGeom>
                  <a:avLst/>
                  <a:gdLst/>
                  <a:ahLst/>
                  <a:cxnLst>
                    <a:cxn ang="0">
                      <a:pos x="wd2" y="hd2"/>
                    </a:cxn>
                    <a:cxn ang="5400000">
                      <a:pos x="wd2" y="hd2"/>
                    </a:cxn>
                    <a:cxn ang="10800000">
                      <a:pos x="wd2" y="hd2"/>
                    </a:cxn>
                    <a:cxn ang="16200000">
                      <a:pos x="wd2" y="hd2"/>
                    </a:cxn>
                  </a:cxnLst>
                  <a:rect l="0" t="0" r="r" b="b"/>
                  <a:pathLst>
                    <a:path w="21009" h="21600" extrusionOk="0">
                      <a:moveTo>
                        <a:pt x="4146" y="13526"/>
                      </a:moveTo>
                      <a:cubicBezTo>
                        <a:pt x="798" y="9299"/>
                        <a:pt x="-591" y="5115"/>
                        <a:pt x="230" y="2536"/>
                      </a:cubicBezTo>
                      <a:cubicBezTo>
                        <a:pt x="1998" y="1691"/>
                        <a:pt x="3893" y="845"/>
                        <a:pt x="5914" y="0"/>
                      </a:cubicBezTo>
                      <a:cubicBezTo>
                        <a:pt x="4651" y="2536"/>
                        <a:pt x="5977" y="7059"/>
                        <a:pt x="9641" y="11582"/>
                      </a:cubicBezTo>
                      <a:cubicBezTo>
                        <a:pt x="12988" y="15724"/>
                        <a:pt x="17346" y="18810"/>
                        <a:pt x="21009" y="19867"/>
                      </a:cubicBezTo>
                      <a:cubicBezTo>
                        <a:pt x="18862" y="20501"/>
                        <a:pt x="16777" y="21093"/>
                        <a:pt x="14820" y="21600"/>
                      </a:cubicBezTo>
                      <a:cubicBezTo>
                        <a:pt x="11283" y="20374"/>
                        <a:pt x="7241" y="17415"/>
                        <a:pt x="4146" y="13526"/>
                      </a:cubicBezTo>
                      <a:close/>
                    </a:path>
                  </a:pathLst>
                </a:custGeom>
                <a:gradFill rotWithShape="1">
                  <a:gsLst>
                    <a:gs pos="0">
                      <a:srgbClr val="FFCC4C">
                        <a:satMod val="103000"/>
                        <a:lumMod val="102000"/>
                        <a:tint val="94000"/>
                      </a:srgbClr>
                    </a:gs>
                    <a:gs pos="50000">
                      <a:srgbClr val="FFCC4C">
                        <a:satMod val="110000"/>
                        <a:lumMod val="100000"/>
                        <a:shade val="100000"/>
                      </a:srgbClr>
                    </a:gs>
                    <a:gs pos="100000">
                      <a:srgbClr val="FFCC4C">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79" name="Group 78">
                <a:extLst>
                  <a:ext uri="{FF2B5EF4-FFF2-40B4-BE49-F238E27FC236}">
                    <a16:creationId xmlns:a16="http://schemas.microsoft.com/office/drawing/2014/main" id="{F6C4590C-F816-A8A8-89E6-2D9A69870BF9}"/>
                  </a:ext>
                </a:extLst>
              </p:cNvPr>
              <p:cNvGrpSpPr/>
              <p:nvPr/>
            </p:nvGrpSpPr>
            <p:grpSpPr>
              <a:xfrm>
                <a:off x="1848894" y="2718665"/>
                <a:ext cx="2569307" cy="1650870"/>
                <a:chOff x="1757651" y="1256035"/>
                <a:chExt cx="3442630" cy="2212011"/>
              </a:xfrm>
              <a:solidFill>
                <a:srgbClr val="00B050"/>
              </a:solidFill>
            </p:grpSpPr>
            <p:sp>
              <p:nvSpPr>
                <p:cNvPr id="80" name="Shape">
                  <a:extLst>
                    <a:ext uri="{FF2B5EF4-FFF2-40B4-BE49-F238E27FC236}">
                      <a16:creationId xmlns:a16="http://schemas.microsoft.com/office/drawing/2014/main" id="{91AB70C9-2E92-1C4E-E4F4-9B8C59687A52}"/>
                    </a:ext>
                  </a:extLst>
                </p:cNvPr>
                <p:cNvSpPr/>
                <p:nvPr/>
              </p:nvSpPr>
              <p:spPr>
                <a:xfrm>
                  <a:off x="3757319" y="1256035"/>
                  <a:ext cx="1277854" cy="1049185"/>
                </a:xfrm>
                <a:custGeom>
                  <a:avLst/>
                  <a:gdLst/>
                  <a:ahLst/>
                  <a:cxnLst>
                    <a:cxn ang="0">
                      <a:pos x="wd2" y="hd2"/>
                    </a:cxn>
                    <a:cxn ang="5400000">
                      <a:pos x="wd2" y="hd2"/>
                    </a:cxn>
                    <a:cxn ang="10800000">
                      <a:pos x="wd2" y="hd2"/>
                    </a:cxn>
                    <a:cxn ang="16200000">
                      <a:pos x="wd2" y="hd2"/>
                    </a:cxn>
                  </a:cxnLst>
                  <a:rect l="0" t="0" r="r" b="b"/>
                  <a:pathLst>
                    <a:path w="21029" h="20679" extrusionOk="0">
                      <a:moveTo>
                        <a:pt x="0" y="20679"/>
                      </a:moveTo>
                      <a:cubicBezTo>
                        <a:pt x="0" y="20679"/>
                        <a:pt x="6874" y="9644"/>
                        <a:pt x="9717" y="5626"/>
                      </a:cubicBezTo>
                      <a:cubicBezTo>
                        <a:pt x="12560" y="1608"/>
                        <a:pt x="15192" y="-921"/>
                        <a:pt x="18291" y="316"/>
                      </a:cubicBezTo>
                      <a:cubicBezTo>
                        <a:pt x="21390" y="1553"/>
                        <a:pt x="21600" y="6502"/>
                        <a:pt x="20201" y="8976"/>
                      </a:cubicBezTo>
                      <a:lnTo>
                        <a:pt x="0" y="20679"/>
                      </a:lnTo>
                      <a:close/>
                    </a:path>
                  </a:pathLst>
                </a:custGeom>
                <a:grp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0" name="Shape">
                  <a:extLst>
                    <a:ext uri="{FF2B5EF4-FFF2-40B4-BE49-F238E27FC236}">
                      <a16:creationId xmlns:a16="http://schemas.microsoft.com/office/drawing/2014/main" id="{EFE3AC90-13F8-C922-90EF-5C1F29149A84}"/>
                    </a:ext>
                  </a:extLst>
                </p:cNvPr>
                <p:cNvSpPr/>
                <p:nvPr/>
              </p:nvSpPr>
              <p:spPr>
                <a:xfrm>
                  <a:off x="1757651" y="3255710"/>
                  <a:ext cx="356758" cy="212336"/>
                </a:xfrm>
                <a:custGeom>
                  <a:avLst/>
                  <a:gdLst/>
                  <a:ahLst/>
                  <a:cxnLst>
                    <a:cxn ang="0">
                      <a:pos x="wd2" y="hd2"/>
                    </a:cxn>
                    <a:cxn ang="5400000">
                      <a:pos x="wd2" y="hd2"/>
                    </a:cxn>
                    <a:cxn ang="10800000">
                      <a:pos x="wd2" y="hd2"/>
                    </a:cxn>
                    <a:cxn ang="16200000">
                      <a:pos x="wd2" y="hd2"/>
                    </a:cxn>
                  </a:cxnLst>
                  <a:rect l="0" t="0" r="r" b="b"/>
                  <a:pathLst>
                    <a:path w="21343" h="21171" extrusionOk="0">
                      <a:moveTo>
                        <a:pt x="18576" y="513"/>
                      </a:moveTo>
                      <a:lnTo>
                        <a:pt x="0" y="21171"/>
                      </a:lnTo>
                      <a:lnTo>
                        <a:pt x="20304" y="5663"/>
                      </a:lnTo>
                      <a:cubicBezTo>
                        <a:pt x="21201" y="4999"/>
                        <a:pt x="21600" y="3227"/>
                        <a:pt x="21168" y="1731"/>
                      </a:cubicBezTo>
                      <a:cubicBezTo>
                        <a:pt x="20769" y="236"/>
                        <a:pt x="19706" y="-429"/>
                        <a:pt x="18809" y="291"/>
                      </a:cubicBezTo>
                      <a:cubicBezTo>
                        <a:pt x="18742" y="346"/>
                        <a:pt x="18642" y="402"/>
                        <a:pt x="18576" y="513"/>
                      </a:cubicBezTo>
                      <a:close/>
                    </a:path>
                  </a:pathLst>
                </a:custGeom>
                <a:grp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1" name="Shape">
                  <a:extLst>
                    <a:ext uri="{FF2B5EF4-FFF2-40B4-BE49-F238E27FC236}">
                      <a16:creationId xmlns:a16="http://schemas.microsoft.com/office/drawing/2014/main" id="{9AE6AC4C-8369-2D65-8478-C11AFC68ED21}"/>
                    </a:ext>
                  </a:extLst>
                </p:cNvPr>
                <p:cNvSpPr/>
                <p:nvPr/>
              </p:nvSpPr>
              <p:spPr>
                <a:xfrm>
                  <a:off x="2035383" y="1700408"/>
                  <a:ext cx="2935251" cy="1649004"/>
                </a:xfrm>
                <a:custGeom>
                  <a:avLst/>
                  <a:gdLst/>
                  <a:ahLst/>
                  <a:cxnLst>
                    <a:cxn ang="0">
                      <a:pos x="wd2" y="hd2"/>
                    </a:cxn>
                    <a:cxn ang="5400000">
                      <a:pos x="wd2" y="hd2"/>
                    </a:cxn>
                    <a:cxn ang="10800000">
                      <a:pos x="wd2" y="hd2"/>
                    </a:cxn>
                    <a:cxn ang="16200000">
                      <a:pos x="wd2" y="hd2"/>
                    </a:cxn>
                  </a:cxnLst>
                  <a:rect l="0" t="0" r="r" b="b"/>
                  <a:pathLst>
                    <a:path w="21504" h="21489" extrusionOk="0">
                      <a:moveTo>
                        <a:pt x="376" y="18748"/>
                      </a:moveTo>
                      <a:cubicBezTo>
                        <a:pt x="474" y="18560"/>
                        <a:pt x="592" y="18364"/>
                        <a:pt x="730" y="18169"/>
                      </a:cubicBezTo>
                      <a:cubicBezTo>
                        <a:pt x="840" y="18010"/>
                        <a:pt x="962" y="17843"/>
                        <a:pt x="1096" y="17677"/>
                      </a:cubicBezTo>
                      <a:cubicBezTo>
                        <a:pt x="1210" y="17532"/>
                        <a:pt x="1332" y="17387"/>
                        <a:pt x="1463" y="17242"/>
                      </a:cubicBezTo>
                      <a:cubicBezTo>
                        <a:pt x="1581" y="17112"/>
                        <a:pt x="1703" y="16975"/>
                        <a:pt x="1829" y="16837"/>
                      </a:cubicBezTo>
                      <a:cubicBezTo>
                        <a:pt x="2517" y="16113"/>
                        <a:pt x="3387" y="15303"/>
                        <a:pt x="4425" y="14361"/>
                      </a:cubicBezTo>
                      <a:cubicBezTo>
                        <a:pt x="4539" y="14260"/>
                        <a:pt x="4657" y="14152"/>
                        <a:pt x="4775" y="14043"/>
                      </a:cubicBezTo>
                      <a:cubicBezTo>
                        <a:pt x="4889" y="13942"/>
                        <a:pt x="5007" y="13833"/>
                        <a:pt x="5125" y="13732"/>
                      </a:cubicBezTo>
                      <a:cubicBezTo>
                        <a:pt x="5239" y="13630"/>
                        <a:pt x="5357" y="13522"/>
                        <a:pt x="5475" y="13420"/>
                      </a:cubicBezTo>
                      <a:cubicBezTo>
                        <a:pt x="5589" y="13319"/>
                        <a:pt x="5707" y="13211"/>
                        <a:pt x="5825" y="13109"/>
                      </a:cubicBezTo>
                      <a:cubicBezTo>
                        <a:pt x="5963" y="12986"/>
                        <a:pt x="6106" y="12856"/>
                        <a:pt x="6252" y="12726"/>
                      </a:cubicBezTo>
                      <a:cubicBezTo>
                        <a:pt x="10692" y="8715"/>
                        <a:pt x="21504" y="0"/>
                        <a:pt x="21504" y="0"/>
                      </a:cubicBezTo>
                      <a:cubicBezTo>
                        <a:pt x="21504" y="0"/>
                        <a:pt x="12140" y="10757"/>
                        <a:pt x="8067" y="15064"/>
                      </a:cubicBezTo>
                      <a:cubicBezTo>
                        <a:pt x="7615" y="15541"/>
                        <a:pt x="7168" y="16012"/>
                        <a:pt x="6736" y="16468"/>
                      </a:cubicBezTo>
                      <a:cubicBezTo>
                        <a:pt x="6622" y="16584"/>
                        <a:pt x="6513" y="16707"/>
                        <a:pt x="6403" y="16823"/>
                      </a:cubicBezTo>
                      <a:cubicBezTo>
                        <a:pt x="6289" y="16938"/>
                        <a:pt x="6179" y="17061"/>
                        <a:pt x="6069" y="17170"/>
                      </a:cubicBezTo>
                      <a:cubicBezTo>
                        <a:pt x="5955" y="17286"/>
                        <a:pt x="5845" y="17402"/>
                        <a:pt x="5735" y="17517"/>
                      </a:cubicBezTo>
                      <a:cubicBezTo>
                        <a:pt x="5621" y="17633"/>
                        <a:pt x="5512" y="17749"/>
                        <a:pt x="5398" y="17865"/>
                      </a:cubicBezTo>
                      <a:cubicBezTo>
                        <a:pt x="4445" y="18849"/>
                        <a:pt x="3575" y="19704"/>
                        <a:pt x="2822" y="20333"/>
                      </a:cubicBezTo>
                      <a:cubicBezTo>
                        <a:pt x="2687" y="20442"/>
                        <a:pt x="2561" y="20550"/>
                        <a:pt x="2435" y="20645"/>
                      </a:cubicBezTo>
                      <a:cubicBezTo>
                        <a:pt x="2297" y="20753"/>
                        <a:pt x="2162" y="20854"/>
                        <a:pt x="2036" y="20941"/>
                      </a:cubicBezTo>
                      <a:cubicBezTo>
                        <a:pt x="1890" y="21043"/>
                        <a:pt x="1747" y="21130"/>
                        <a:pt x="1617" y="21209"/>
                      </a:cubicBezTo>
                      <a:cubicBezTo>
                        <a:pt x="1454" y="21296"/>
                        <a:pt x="1304" y="21368"/>
                        <a:pt x="1165" y="21419"/>
                      </a:cubicBezTo>
                      <a:cubicBezTo>
                        <a:pt x="624" y="21600"/>
                        <a:pt x="250" y="21441"/>
                        <a:pt x="91" y="20833"/>
                      </a:cubicBezTo>
                      <a:cubicBezTo>
                        <a:pt x="-96" y="20123"/>
                        <a:pt x="10" y="19457"/>
                        <a:pt x="376" y="18748"/>
                      </a:cubicBezTo>
                      <a:close/>
                    </a:path>
                  </a:pathLst>
                </a:custGeom>
                <a:grp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2" name="Shape">
                  <a:extLst>
                    <a:ext uri="{FF2B5EF4-FFF2-40B4-BE49-F238E27FC236}">
                      <a16:creationId xmlns:a16="http://schemas.microsoft.com/office/drawing/2014/main" id="{50842280-AA57-BD34-A12B-40D80F8B5CCE}"/>
                    </a:ext>
                  </a:extLst>
                </p:cNvPr>
                <p:cNvSpPr/>
                <p:nvPr/>
              </p:nvSpPr>
              <p:spPr>
                <a:xfrm>
                  <a:off x="3701777" y="1533763"/>
                  <a:ext cx="1299188" cy="820002"/>
                </a:xfrm>
                <a:custGeom>
                  <a:avLst/>
                  <a:gdLst/>
                  <a:ahLst/>
                  <a:cxnLst>
                    <a:cxn ang="0">
                      <a:pos x="wd2" y="hd2"/>
                    </a:cxn>
                    <a:cxn ang="5400000">
                      <a:pos x="wd2" y="hd2"/>
                    </a:cxn>
                    <a:cxn ang="10800000">
                      <a:pos x="wd2" y="hd2"/>
                    </a:cxn>
                    <a:cxn ang="16200000">
                      <a:pos x="wd2" y="hd2"/>
                    </a:cxn>
                  </a:cxnLst>
                  <a:rect l="0" t="0" r="r" b="b"/>
                  <a:pathLst>
                    <a:path w="21174" h="20440" extrusionOk="0">
                      <a:moveTo>
                        <a:pt x="0" y="20440"/>
                      </a:moveTo>
                      <a:cubicBezTo>
                        <a:pt x="0" y="20440"/>
                        <a:pt x="9976" y="4628"/>
                        <a:pt x="13923" y="1734"/>
                      </a:cubicBezTo>
                      <a:cubicBezTo>
                        <a:pt x="17861" y="-1160"/>
                        <a:pt x="20477" y="86"/>
                        <a:pt x="21039" y="1734"/>
                      </a:cubicBezTo>
                      <a:cubicBezTo>
                        <a:pt x="21600" y="3382"/>
                        <a:pt x="20287" y="4365"/>
                        <a:pt x="19391" y="4988"/>
                      </a:cubicBezTo>
                      <a:cubicBezTo>
                        <a:pt x="18495" y="5611"/>
                        <a:pt x="0" y="20440"/>
                        <a:pt x="0" y="20440"/>
                      </a:cubicBezTo>
                      <a:close/>
                    </a:path>
                  </a:pathLst>
                </a:custGeom>
                <a:grp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3" name="Shape">
                  <a:extLst>
                    <a:ext uri="{FF2B5EF4-FFF2-40B4-BE49-F238E27FC236}">
                      <a16:creationId xmlns:a16="http://schemas.microsoft.com/office/drawing/2014/main" id="{B239AD81-0B03-C827-2A25-EB12188A2C6F}"/>
                    </a:ext>
                  </a:extLst>
                </p:cNvPr>
                <p:cNvSpPr/>
                <p:nvPr/>
              </p:nvSpPr>
              <p:spPr>
                <a:xfrm>
                  <a:off x="3757319" y="1700403"/>
                  <a:ext cx="1442962" cy="731552"/>
                </a:xfrm>
                <a:custGeom>
                  <a:avLst/>
                  <a:gdLst/>
                  <a:ahLst/>
                  <a:cxnLst>
                    <a:cxn ang="0">
                      <a:pos x="wd2" y="hd2"/>
                    </a:cxn>
                    <a:cxn ang="5400000">
                      <a:pos x="wd2" y="hd2"/>
                    </a:cxn>
                    <a:cxn ang="10800000">
                      <a:pos x="wd2" y="hd2"/>
                    </a:cxn>
                    <a:cxn ang="16200000">
                      <a:pos x="wd2" y="hd2"/>
                    </a:cxn>
                  </a:cxnLst>
                  <a:rect l="0" t="0" r="r" b="b"/>
                  <a:pathLst>
                    <a:path w="21023" h="21600" extrusionOk="0">
                      <a:moveTo>
                        <a:pt x="0" y="21600"/>
                      </a:moveTo>
                      <a:cubicBezTo>
                        <a:pt x="0" y="21600"/>
                        <a:pt x="13450" y="21600"/>
                        <a:pt x="17343" y="19845"/>
                      </a:cubicBezTo>
                      <a:cubicBezTo>
                        <a:pt x="21236" y="18090"/>
                        <a:pt x="21600" y="8348"/>
                        <a:pt x="20451" y="4363"/>
                      </a:cubicBezTo>
                      <a:cubicBezTo>
                        <a:pt x="19302" y="377"/>
                        <a:pt x="17343" y="0"/>
                        <a:pt x="17343" y="0"/>
                      </a:cubicBezTo>
                      <a:lnTo>
                        <a:pt x="0" y="21600"/>
                      </a:lnTo>
                      <a:close/>
                    </a:path>
                  </a:pathLst>
                </a:custGeom>
                <a:grp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9" name="Shape">
                  <a:extLst>
                    <a:ext uri="{FF2B5EF4-FFF2-40B4-BE49-F238E27FC236}">
                      <a16:creationId xmlns:a16="http://schemas.microsoft.com/office/drawing/2014/main" id="{B52D5623-6CC5-F691-D62C-936C79B97BF9}"/>
                    </a:ext>
                  </a:extLst>
                </p:cNvPr>
                <p:cNvSpPr/>
                <p:nvPr/>
              </p:nvSpPr>
              <p:spPr>
                <a:xfrm>
                  <a:off x="2653958" y="2768289"/>
                  <a:ext cx="182486" cy="289961"/>
                </a:xfrm>
                <a:custGeom>
                  <a:avLst/>
                  <a:gdLst/>
                  <a:ahLst/>
                  <a:cxnLst>
                    <a:cxn ang="0">
                      <a:pos x="wd2" y="hd2"/>
                    </a:cxn>
                    <a:cxn ang="5400000">
                      <a:pos x="wd2" y="hd2"/>
                    </a:cxn>
                    <a:cxn ang="10800000">
                      <a:pos x="wd2" y="hd2"/>
                    </a:cxn>
                    <a:cxn ang="16200000">
                      <a:pos x="wd2" y="hd2"/>
                    </a:cxn>
                  </a:cxnLst>
                  <a:rect l="0" t="0" r="r" b="b"/>
                  <a:pathLst>
                    <a:path w="20689" h="21600" extrusionOk="0">
                      <a:moveTo>
                        <a:pt x="4127" y="13490"/>
                      </a:moveTo>
                      <a:cubicBezTo>
                        <a:pt x="348" y="8814"/>
                        <a:pt x="-911" y="4179"/>
                        <a:pt x="663" y="1779"/>
                      </a:cubicBezTo>
                      <a:cubicBezTo>
                        <a:pt x="2427" y="1200"/>
                        <a:pt x="4253" y="579"/>
                        <a:pt x="6079" y="0"/>
                      </a:cubicBezTo>
                      <a:cubicBezTo>
                        <a:pt x="4631" y="2400"/>
                        <a:pt x="5890" y="6993"/>
                        <a:pt x="9669" y="11586"/>
                      </a:cubicBezTo>
                      <a:cubicBezTo>
                        <a:pt x="12880" y="15559"/>
                        <a:pt x="17099" y="18497"/>
                        <a:pt x="20689" y="19614"/>
                      </a:cubicBezTo>
                      <a:cubicBezTo>
                        <a:pt x="18926" y="20276"/>
                        <a:pt x="17225" y="20938"/>
                        <a:pt x="15525" y="21600"/>
                      </a:cubicBezTo>
                      <a:cubicBezTo>
                        <a:pt x="11747" y="20566"/>
                        <a:pt x="7402" y="17545"/>
                        <a:pt x="4127" y="13490"/>
                      </a:cubicBezTo>
                      <a:close/>
                    </a:path>
                  </a:pathLst>
                </a:custGeom>
                <a:grp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2" name="Shape">
                  <a:extLst>
                    <a:ext uri="{FF2B5EF4-FFF2-40B4-BE49-F238E27FC236}">
                      <a16:creationId xmlns:a16="http://schemas.microsoft.com/office/drawing/2014/main" id="{BC5A3146-C07E-E453-5C07-463891BAB9A9}"/>
                    </a:ext>
                  </a:extLst>
                </p:cNvPr>
                <p:cNvSpPr/>
                <p:nvPr/>
              </p:nvSpPr>
              <p:spPr>
                <a:xfrm>
                  <a:off x="2701855" y="2748108"/>
                  <a:ext cx="179490" cy="287180"/>
                </a:xfrm>
                <a:custGeom>
                  <a:avLst/>
                  <a:gdLst/>
                  <a:ahLst/>
                  <a:cxnLst>
                    <a:cxn ang="0">
                      <a:pos x="wd2" y="hd2"/>
                    </a:cxn>
                    <a:cxn ang="5400000">
                      <a:pos x="wd2" y="hd2"/>
                    </a:cxn>
                    <a:cxn ang="10800000">
                      <a:pos x="wd2" y="hd2"/>
                    </a:cxn>
                    <a:cxn ang="16200000">
                      <a:pos x="wd2" y="hd2"/>
                    </a:cxn>
                  </a:cxnLst>
                  <a:rect l="0" t="0" r="r" b="b"/>
                  <a:pathLst>
                    <a:path w="20711" h="21600" extrusionOk="0">
                      <a:moveTo>
                        <a:pt x="4239" y="13495"/>
                      </a:moveTo>
                      <a:cubicBezTo>
                        <a:pt x="457" y="8857"/>
                        <a:pt x="-889" y="4261"/>
                        <a:pt x="585" y="1796"/>
                      </a:cubicBezTo>
                      <a:cubicBezTo>
                        <a:pt x="2380" y="1212"/>
                        <a:pt x="4239" y="585"/>
                        <a:pt x="6097" y="0"/>
                      </a:cubicBezTo>
                      <a:cubicBezTo>
                        <a:pt x="4751" y="2465"/>
                        <a:pt x="6033" y="7019"/>
                        <a:pt x="9815" y="11573"/>
                      </a:cubicBezTo>
                      <a:cubicBezTo>
                        <a:pt x="13020" y="15459"/>
                        <a:pt x="17186" y="18425"/>
                        <a:pt x="20711" y="19595"/>
                      </a:cubicBezTo>
                      <a:cubicBezTo>
                        <a:pt x="18916" y="20263"/>
                        <a:pt x="17186" y="20973"/>
                        <a:pt x="15455" y="21600"/>
                      </a:cubicBezTo>
                      <a:cubicBezTo>
                        <a:pt x="11866" y="20514"/>
                        <a:pt x="7572" y="17505"/>
                        <a:pt x="4239" y="13495"/>
                      </a:cubicBezTo>
                      <a:close/>
                    </a:path>
                  </a:pathLst>
                </a:custGeom>
                <a:grp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3" name="Shape">
                  <a:extLst>
                    <a:ext uri="{FF2B5EF4-FFF2-40B4-BE49-F238E27FC236}">
                      <a16:creationId xmlns:a16="http://schemas.microsoft.com/office/drawing/2014/main" id="{1D812397-6B72-0B25-C34D-C8972D6E0D88}"/>
                    </a:ext>
                  </a:extLst>
                </p:cNvPr>
                <p:cNvSpPr/>
                <p:nvPr/>
              </p:nvSpPr>
              <p:spPr>
                <a:xfrm>
                  <a:off x="2606465" y="2792574"/>
                  <a:ext cx="184296" cy="292730"/>
                </a:xfrm>
                <a:custGeom>
                  <a:avLst/>
                  <a:gdLst/>
                  <a:ahLst/>
                  <a:cxnLst>
                    <a:cxn ang="0">
                      <a:pos x="wd2" y="hd2"/>
                    </a:cxn>
                    <a:cxn ang="5400000">
                      <a:pos x="wd2" y="hd2"/>
                    </a:cxn>
                    <a:cxn ang="10800000">
                      <a:pos x="wd2" y="hd2"/>
                    </a:cxn>
                    <a:cxn ang="16200000">
                      <a:pos x="wd2" y="hd2"/>
                    </a:cxn>
                  </a:cxnLst>
                  <a:rect l="0" t="0" r="r" b="b"/>
                  <a:pathLst>
                    <a:path w="20653" h="21600" extrusionOk="0">
                      <a:moveTo>
                        <a:pt x="4095" y="13526"/>
                      </a:moveTo>
                      <a:cubicBezTo>
                        <a:pt x="298" y="8812"/>
                        <a:pt x="-947" y="4140"/>
                        <a:pt x="734" y="1803"/>
                      </a:cubicBezTo>
                      <a:cubicBezTo>
                        <a:pt x="2477" y="1230"/>
                        <a:pt x="4282" y="615"/>
                        <a:pt x="6087" y="0"/>
                      </a:cubicBezTo>
                      <a:cubicBezTo>
                        <a:pt x="4531" y="2377"/>
                        <a:pt x="5776" y="6968"/>
                        <a:pt x="9511" y="11599"/>
                      </a:cubicBezTo>
                      <a:cubicBezTo>
                        <a:pt x="12810" y="15616"/>
                        <a:pt x="17105" y="18608"/>
                        <a:pt x="20653" y="19633"/>
                      </a:cubicBezTo>
                      <a:cubicBezTo>
                        <a:pt x="18910" y="20288"/>
                        <a:pt x="17229" y="20944"/>
                        <a:pt x="15486" y="21600"/>
                      </a:cubicBezTo>
                      <a:cubicBezTo>
                        <a:pt x="11876" y="20698"/>
                        <a:pt x="7456" y="17665"/>
                        <a:pt x="4095" y="13526"/>
                      </a:cubicBezTo>
                      <a:close/>
                    </a:path>
                  </a:pathLst>
                </a:custGeom>
                <a:grp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4" name="Shape">
                  <a:extLst>
                    <a:ext uri="{FF2B5EF4-FFF2-40B4-BE49-F238E27FC236}">
                      <a16:creationId xmlns:a16="http://schemas.microsoft.com/office/drawing/2014/main" id="{82D0665A-E8B4-27C3-FD5F-6AA5D890B5AC}"/>
                    </a:ext>
                  </a:extLst>
                </p:cNvPr>
                <p:cNvSpPr/>
                <p:nvPr/>
              </p:nvSpPr>
              <p:spPr>
                <a:xfrm>
                  <a:off x="2743114" y="2728619"/>
                  <a:ext cx="177171" cy="284399"/>
                </a:xfrm>
                <a:custGeom>
                  <a:avLst/>
                  <a:gdLst/>
                  <a:ahLst/>
                  <a:cxnLst>
                    <a:cxn ang="0">
                      <a:pos x="wd2" y="hd2"/>
                    </a:cxn>
                    <a:cxn ang="5400000">
                      <a:pos x="wd2" y="hd2"/>
                    </a:cxn>
                    <a:cxn ang="10800000">
                      <a:pos x="wd2" y="hd2"/>
                    </a:cxn>
                    <a:cxn ang="16200000">
                      <a:pos x="wd2" y="hd2"/>
                    </a:cxn>
                  </a:cxnLst>
                  <a:rect l="0" t="0" r="r" b="b"/>
                  <a:pathLst>
                    <a:path w="20751" h="21600" extrusionOk="0">
                      <a:moveTo>
                        <a:pt x="4291" y="13500"/>
                      </a:moveTo>
                      <a:cubicBezTo>
                        <a:pt x="517" y="8902"/>
                        <a:pt x="-849" y="4303"/>
                        <a:pt x="517" y="1814"/>
                      </a:cubicBezTo>
                      <a:cubicBezTo>
                        <a:pt x="2339" y="1223"/>
                        <a:pt x="4226" y="591"/>
                        <a:pt x="6112" y="0"/>
                      </a:cubicBezTo>
                      <a:cubicBezTo>
                        <a:pt x="4876" y="2531"/>
                        <a:pt x="6177" y="7045"/>
                        <a:pt x="9951" y="11559"/>
                      </a:cubicBezTo>
                      <a:cubicBezTo>
                        <a:pt x="13074" y="15398"/>
                        <a:pt x="17173" y="18309"/>
                        <a:pt x="20751" y="19533"/>
                      </a:cubicBezTo>
                      <a:cubicBezTo>
                        <a:pt x="18929" y="20208"/>
                        <a:pt x="17173" y="20925"/>
                        <a:pt x="15416" y="21600"/>
                      </a:cubicBezTo>
                      <a:cubicBezTo>
                        <a:pt x="11773" y="20419"/>
                        <a:pt x="7544" y="17423"/>
                        <a:pt x="4291" y="13500"/>
                      </a:cubicBezTo>
                      <a:close/>
                    </a:path>
                  </a:pathLst>
                </a:custGeom>
                <a:grp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5" name="Shape">
                  <a:extLst>
                    <a:ext uri="{FF2B5EF4-FFF2-40B4-BE49-F238E27FC236}">
                      <a16:creationId xmlns:a16="http://schemas.microsoft.com/office/drawing/2014/main" id="{5B9AA817-941C-CC81-3F23-5B8D3FFA932E}"/>
                    </a:ext>
                  </a:extLst>
                </p:cNvPr>
                <p:cNvSpPr/>
                <p:nvPr/>
              </p:nvSpPr>
              <p:spPr>
                <a:xfrm>
                  <a:off x="2033002" y="3143611"/>
                  <a:ext cx="158277" cy="209804"/>
                </a:xfrm>
                <a:custGeom>
                  <a:avLst/>
                  <a:gdLst/>
                  <a:ahLst/>
                  <a:cxnLst>
                    <a:cxn ang="0">
                      <a:pos x="wd2" y="hd2"/>
                    </a:cxn>
                    <a:cxn ang="5400000">
                      <a:pos x="wd2" y="hd2"/>
                    </a:cxn>
                    <a:cxn ang="10800000">
                      <a:pos x="wd2" y="hd2"/>
                    </a:cxn>
                    <a:cxn ang="16200000">
                      <a:pos x="wd2" y="hd2"/>
                    </a:cxn>
                  </a:cxnLst>
                  <a:rect l="0" t="0" r="r" b="b"/>
                  <a:pathLst>
                    <a:path w="19982" h="20760" extrusionOk="0">
                      <a:moveTo>
                        <a:pt x="6517" y="0"/>
                      </a:moveTo>
                      <a:cubicBezTo>
                        <a:pt x="6798" y="3188"/>
                        <a:pt x="8340" y="7200"/>
                        <a:pt x="11075" y="11267"/>
                      </a:cubicBezTo>
                      <a:cubicBezTo>
                        <a:pt x="13670" y="15115"/>
                        <a:pt x="16896" y="18247"/>
                        <a:pt x="19982" y="20226"/>
                      </a:cubicBezTo>
                      <a:cubicBezTo>
                        <a:pt x="10655" y="21600"/>
                        <a:pt x="4203" y="20391"/>
                        <a:pt x="1468" y="15774"/>
                      </a:cubicBezTo>
                      <a:cubicBezTo>
                        <a:pt x="-1618" y="10443"/>
                        <a:pt x="205" y="5386"/>
                        <a:pt x="6517" y="0"/>
                      </a:cubicBezTo>
                      <a:close/>
                    </a:path>
                  </a:pathLst>
                </a:custGeom>
                <a:grp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6" name="Shape">
                  <a:extLst>
                    <a:ext uri="{FF2B5EF4-FFF2-40B4-BE49-F238E27FC236}">
                      <a16:creationId xmlns:a16="http://schemas.microsoft.com/office/drawing/2014/main" id="{8CCB970E-ACC1-9CDD-CF79-4DB728B675D6}"/>
                    </a:ext>
                  </a:extLst>
                </p:cNvPr>
                <p:cNvSpPr/>
                <p:nvPr/>
              </p:nvSpPr>
              <p:spPr>
                <a:xfrm>
                  <a:off x="2082934" y="3100824"/>
                  <a:ext cx="168305" cy="249403"/>
                </a:xfrm>
                <a:custGeom>
                  <a:avLst/>
                  <a:gdLst/>
                  <a:ahLst/>
                  <a:cxnLst>
                    <a:cxn ang="0">
                      <a:pos x="wd2" y="hd2"/>
                    </a:cxn>
                    <a:cxn ang="5400000">
                      <a:pos x="wd2" y="hd2"/>
                    </a:cxn>
                    <a:cxn ang="10800000">
                      <a:pos x="wd2" y="hd2"/>
                    </a:cxn>
                    <a:cxn ang="16200000">
                      <a:pos x="wd2" y="hd2"/>
                    </a:cxn>
                  </a:cxnLst>
                  <a:rect l="0" t="0" r="r" b="b"/>
                  <a:pathLst>
                    <a:path w="21600" h="21600" extrusionOk="0">
                      <a:moveTo>
                        <a:pt x="4634" y="13710"/>
                      </a:moveTo>
                      <a:cubicBezTo>
                        <a:pt x="1853" y="10151"/>
                        <a:pt x="285" y="6639"/>
                        <a:pt x="0" y="3849"/>
                      </a:cubicBezTo>
                      <a:cubicBezTo>
                        <a:pt x="1711" y="2598"/>
                        <a:pt x="3778" y="1299"/>
                        <a:pt x="6202" y="0"/>
                      </a:cubicBezTo>
                      <a:cubicBezTo>
                        <a:pt x="5846" y="2983"/>
                        <a:pt x="7485" y="7216"/>
                        <a:pt x="10836" y="11498"/>
                      </a:cubicBezTo>
                      <a:cubicBezTo>
                        <a:pt x="13972" y="15491"/>
                        <a:pt x="17964" y="18569"/>
                        <a:pt x="21600" y="20205"/>
                      </a:cubicBezTo>
                      <a:cubicBezTo>
                        <a:pt x="18749" y="20782"/>
                        <a:pt x="16111" y="21263"/>
                        <a:pt x="13687" y="21600"/>
                      </a:cubicBezTo>
                      <a:cubicBezTo>
                        <a:pt x="10551" y="19820"/>
                        <a:pt x="7343" y="17078"/>
                        <a:pt x="4634" y="13710"/>
                      </a:cubicBezTo>
                      <a:close/>
                    </a:path>
                  </a:pathLst>
                </a:custGeom>
                <a:grp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7" name="Shape">
                  <a:extLst>
                    <a:ext uri="{FF2B5EF4-FFF2-40B4-BE49-F238E27FC236}">
                      <a16:creationId xmlns:a16="http://schemas.microsoft.com/office/drawing/2014/main" id="{8C39063F-A787-A385-1FE4-BEDF8E85DB63}"/>
                    </a:ext>
                  </a:extLst>
                </p:cNvPr>
                <p:cNvSpPr/>
                <p:nvPr/>
              </p:nvSpPr>
              <p:spPr>
                <a:xfrm>
                  <a:off x="2129718" y="3062838"/>
                  <a:ext cx="178125" cy="270512"/>
                </a:xfrm>
                <a:custGeom>
                  <a:avLst/>
                  <a:gdLst/>
                  <a:ahLst/>
                  <a:cxnLst>
                    <a:cxn ang="0">
                      <a:pos x="wd2" y="hd2"/>
                    </a:cxn>
                    <a:cxn ang="5400000">
                      <a:pos x="wd2" y="hd2"/>
                    </a:cxn>
                    <a:cxn ang="10800000">
                      <a:pos x="wd2" y="hd2"/>
                    </a:cxn>
                    <a:cxn ang="16200000">
                      <a:pos x="wd2" y="hd2"/>
                    </a:cxn>
                  </a:cxnLst>
                  <a:rect l="0" t="0" r="r" b="b"/>
                  <a:pathLst>
                    <a:path w="21312" h="21600" extrusionOk="0">
                      <a:moveTo>
                        <a:pt x="4364" y="13616"/>
                      </a:moveTo>
                      <a:cubicBezTo>
                        <a:pt x="1241" y="9669"/>
                        <a:pt x="-288" y="5766"/>
                        <a:pt x="44" y="3016"/>
                      </a:cubicBezTo>
                      <a:cubicBezTo>
                        <a:pt x="1839" y="2040"/>
                        <a:pt x="3833" y="1020"/>
                        <a:pt x="6026" y="0"/>
                      </a:cubicBezTo>
                      <a:cubicBezTo>
                        <a:pt x="5162" y="2705"/>
                        <a:pt x="6624" y="7141"/>
                        <a:pt x="10146" y="11532"/>
                      </a:cubicBezTo>
                      <a:cubicBezTo>
                        <a:pt x="13403" y="15612"/>
                        <a:pt x="17657" y="18673"/>
                        <a:pt x="21312" y="19959"/>
                      </a:cubicBezTo>
                      <a:cubicBezTo>
                        <a:pt x="18919" y="20580"/>
                        <a:pt x="16593" y="21112"/>
                        <a:pt x="14466" y="21600"/>
                      </a:cubicBezTo>
                      <a:cubicBezTo>
                        <a:pt x="11010" y="20137"/>
                        <a:pt x="7289" y="17298"/>
                        <a:pt x="4364" y="13616"/>
                      </a:cubicBezTo>
                      <a:close/>
                    </a:path>
                  </a:pathLst>
                </a:custGeom>
                <a:grp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8" name="Shape">
                  <a:extLst>
                    <a:ext uri="{FF2B5EF4-FFF2-40B4-BE49-F238E27FC236}">
                      <a16:creationId xmlns:a16="http://schemas.microsoft.com/office/drawing/2014/main" id="{8E2927FC-5DE6-9FF5-3C84-6F5D4F13238F}"/>
                    </a:ext>
                  </a:extLst>
                </p:cNvPr>
                <p:cNvSpPr/>
                <p:nvPr/>
              </p:nvSpPr>
              <p:spPr>
                <a:xfrm>
                  <a:off x="2214371" y="3004017"/>
                  <a:ext cx="188211" cy="291619"/>
                </a:xfrm>
                <a:custGeom>
                  <a:avLst/>
                  <a:gdLst/>
                  <a:ahLst/>
                  <a:cxnLst>
                    <a:cxn ang="0">
                      <a:pos x="wd2" y="hd2"/>
                    </a:cxn>
                    <a:cxn ang="5400000">
                      <a:pos x="wd2" y="hd2"/>
                    </a:cxn>
                    <a:cxn ang="10800000">
                      <a:pos x="wd2" y="hd2"/>
                    </a:cxn>
                    <a:cxn ang="16200000">
                      <a:pos x="wd2" y="hd2"/>
                    </a:cxn>
                  </a:cxnLst>
                  <a:rect l="0" t="0" r="r" b="b"/>
                  <a:pathLst>
                    <a:path w="20851" h="21600" extrusionOk="0">
                      <a:moveTo>
                        <a:pt x="4051" y="13577"/>
                      </a:moveTo>
                      <a:cubicBezTo>
                        <a:pt x="543" y="9134"/>
                        <a:pt x="-749" y="4731"/>
                        <a:pt x="420" y="2304"/>
                      </a:cubicBezTo>
                      <a:cubicBezTo>
                        <a:pt x="2205" y="1563"/>
                        <a:pt x="4051" y="782"/>
                        <a:pt x="5959" y="0"/>
                      </a:cubicBezTo>
                      <a:cubicBezTo>
                        <a:pt x="4420" y="2345"/>
                        <a:pt x="5651" y="6994"/>
                        <a:pt x="9343" y="11643"/>
                      </a:cubicBezTo>
                      <a:cubicBezTo>
                        <a:pt x="12728" y="15881"/>
                        <a:pt x="17220" y="18967"/>
                        <a:pt x="20851" y="19831"/>
                      </a:cubicBezTo>
                      <a:cubicBezTo>
                        <a:pt x="18820" y="20448"/>
                        <a:pt x="16913" y="21065"/>
                        <a:pt x="15005" y="21600"/>
                      </a:cubicBezTo>
                      <a:cubicBezTo>
                        <a:pt x="11559" y="20613"/>
                        <a:pt x="7251" y="17650"/>
                        <a:pt x="4051" y="13577"/>
                      </a:cubicBezTo>
                      <a:close/>
                    </a:path>
                  </a:pathLst>
                </a:custGeom>
                <a:grp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9" name="Shape">
                  <a:extLst>
                    <a:ext uri="{FF2B5EF4-FFF2-40B4-BE49-F238E27FC236}">
                      <a16:creationId xmlns:a16="http://schemas.microsoft.com/office/drawing/2014/main" id="{B8BE9208-BEB4-88E8-26F6-D9EE72D6A2C1}"/>
                    </a:ext>
                  </a:extLst>
                </p:cNvPr>
                <p:cNvSpPr/>
                <p:nvPr/>
              </p:nvSpPr>
              <p:spPr>
                <a:xfrm>
                  <a:off x="2258122" y="2814515"/>
                  <a:ext cx="492434" cy="458255"/>
                </a:xfrm>
                <a:custGeom>
                  <a:avLst/>
                  <a:gdLst/>
                  <a:ahLst/>
                  <a:cxnLst>
                    <a:cxn ang="0">
                      <a:pos x="wd2" y="hd2"/>
                    </a:cxn>
                    <a:cxn ang="5400000">
                      <a:pos x="wd2" y="hd2"/>
                    </a:cxn>
                    <a:cxn ang="10800000">
                      <a:pos x="wd2" y="hd2"/>
                    </a:cxn>
                    <a:cxn ang="16200000">
                      <a:pos x="wd2" y="hd2"/>
                    </a:cxn>
                  </a:cxnLst>
                  <a:rect l="0" t="0" r="r" b="b"/>
                  <a:pathLst>
                    <a:path w="21253" h="21600" extrusionOk="0">
                      <a:moveTo>
                        <a:pt x="1571" y="16364"/>
                      </a:moveTo>
                      <a:cubicBezTo>
                        <a:pt x="132" y="13405"/>
                        <a:pt x="-347" y="10447"/>
                        <a:pt x="252" y="8954"/>
                      </a:cubicBezTo>
                      <a:cubicBezTo>
                        <a:pt x="4304" y="6336"/>
                        <a:pt x="9434" y="3404"/>
                        <a:pt x="15547" y="0"/>
                      </a:cubicBezTo>
                      <a:cubicBezTo>
                        <a:pt x="14900" y="1492"/>
                        <a:pt x="15380" y="4477"/>
                        <a:pt x="16842" y="7488"/>
                      </a:cubicBezTo>
                      <a:cubicBezTo>
                        <a:pt x="18136" y="10132"/>
                        <a:pt x="19839" y="12070"/>
                        <a:pt x="21253" y="12672"/>
                      </a:cubicBezTo>
                      <a:cubicBezTo>
                        <a:pt x="15643" y="16233"/>
                        <a:pt x="10513" y="19322"/>
                        <a:pt x="6078" y="21600"/>
                      </a:cubicBezTo>
                      <a:cubicBezTo>
                        <a:pt x="4639" y="21024"/>
                        <a:pt x="2889" y="19061"/>
                        <a:pt x="1571" y="16364"/>
                      </a:cubicBezTo>
                      <a:close/>
                    </a:path>
                  </a:pathLst>
                </a:custGeom>
                <a:grp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0" name="Shape">
                  <a:extLst>
                    <a:ext uri="{FF2B5EF4-FFF2-40B4-BE49-F238E27FC236}">
                      <a16:creationId xmlns:a16="http://schemas.microsoft.com/office/drawing/2014/main" id="{FFF2C5C6-CD57-AF8B-3451-468946460841}"/>
                    </a:ext>
                  </a:extLst>
                </p:cNvPr>
                <p:cNvSpPr/>
                <p:nvPr/>
              </p:nvSpPr>
              <p:spPr>
                <a:xfrm>
                  <a:off x="2173401" y="3033453"/>
                  <a:ext cx="184778" cy="283847"/>
                </a:xfrm>
                <a:custGeom>
                  <a:avLst/>
                  <a:gdLst/>
                  <a:ahLst/>
                  <a:cxnLst>
                    <a:cxn ang="0">
                      <a:pos x="wd2" y="hd2"/>
                    </a:cxn>
                    <a:cxn ang="5400000">
                      <a:pos x="wd2" y="hd2"/>
                    </a:cxn>
                    <a:cxn ang="10800000">
                      <a:pos x="wd2" y="hd2"/>
                    </a:cxn>
                    <a:cxn ang="16200000">
                      <a:pos x="wd2" y="hd2"/>
                    </a:cxn>
                  </a:cxnLst>
                  <a:rect l="0" t="0" r="r" b="b"/>
                  <a:pathLst>
                    <a:path w="21009" h="21600" extrusionOk="0">
                      <a:moveTo>
                        <a:pt x="4146" y="13526"/>
                      </a:moveTo>
                      <a:cubicBezTo>
                        <a:pt x="798" y="9299"/>
                        <a:pt x="-591" y="5115"/>
                        <a:pt x="230" y="2536"/>
                      </a:cubicBezTo>
                      <a:cubicBezTo>
                        <a:pt x="1998" y="1691"/>
                        <a:pt x="3893" y="845"/>
                        <a:pt x="5914" y="0"/>
                      </a:cubicBezTo>
                      <a:cubicBezTo>
                        <a:pt x="4651" y="2536"/>
                        <a:pt x="5977" y="7059"/>
                        <a:pt x="9641" y="11582"/>
                      </a:cubicBezTo>
                      <a:cubicBezTo>
                        <a:pt x="12988" y="15724"/>
                        <a:pt x="17346" y="18810"/>
                        <a:pt x="21009" y="19867"/>
                      </a:cubicBezTo>
                      <a:cubicBezTo>
                        <a:pt x="18862" y="20501"/>
                        <a:pt x="16777" y="21093"/>
                        <a:pt x="14820" y="21600"/>
                      </a:cubicBezTo>
                      <a:cubicBezTo>
                        <a:pt x="11283" y="20374"/>
                        <a:pt x="7241" y="17415"/>
                        <a:pt x="4146" y="13526"/>
                      </a:cubicBezTo>
                      <a:close/>
                    </a:path>
                  </a:pathLst>
                </a:custGeom>
                <a:grp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grpSp>
      <p:grpSp>
        <p:nvGrpSpPr>
          <p:cNvPr id="219" name="Group 218">
            <a:extLst>
              <a:ext uri="{FF2B5EF4-FFF2-40B4-BE49-F238E27FC236}">
                <a16:creationId xmlns:a16="http://schemas.microsoft.com/office/drawing/2014/main" id="{415A5512-170F-BA13-A91B-B5167EBCB097}"/>
              </a:ext>
            </a:extLst>
          </p:cNvPr>
          <p:cNvGrpSpPr/>
          <p:nvPr/>
        </p:nvGrpSpPr>
        <p:grpSpPr>
          <a:xfrm>
            <a:off x="656510" y="1347710"/>
            <a:ext cx="633966" cy="2423760"/>
            <a:chOff x="3220890" y="1440752"/>
            <a:chExt cx="633966" cy="2423760"/>
          </a:xfrm>
        </p:grpSpPr>
        <p:grpSp>
          <p:nvGrpSpPr>
            <p:cNvPr id="187" name="Group 186">
              <a:extLst>
                <a:ext uri="{FF2B5EF4-FFF2-40B4-BE49-F238E27FC236}">
                  <a16:creationId xmlns:a16="http://schemas.microsoft.com/office/drawing/2014/main" id="{B2EEA517-6257-7A6A-A2CD-66E822F2A9A4}"/>
                </a:ext>
              </a:extLst>
            </p:cNvPr>
            <p:cNvGrpSpPr/>
            <p:nvPr/>
          </p:nvGrpSpPr>
          <p:grpSpPr>
            <a:xfrm>
              <a:off x="3220890" y="1440752"/>
              <a:ext cx="556015" cy="593238"/>
              <a:chOff x="3066306" y="887135"/>
              <a:chExt cx="675875" cy="646467"/>
            </a:xfrm>
          </p:grpSpPr>
          <p:sp>
            <p:nvSpPr>
              <p:cNvPr id="185" name="Rectangle 184">
                <a:extLst>
                  <a:ext uri="{FF2B5EF4-FFF2-40B4-BE49-F238E27FC236}">
                    <a16:creationId xmlns:a16="http://schemas.microsoft.com/office/drawing/2014/main" id="{B15C2D48-FF11-CE73-9F04-144BB13B5B5A}"/>
                  </a:ext>
                </a:extLst>
              </p:cNvPr>
              <p:cNvSpPr/>
              <p:nvPr/>
            </p:nvSpPr>
            <p:spPr>
              <a:xfrm rot="2700000" flipH="1">
                <a:off x="3081010" y="872431"/>
                <a:ext cx="646467" cy="675875"/>
              </a:xfrm>
              <a:prstGeom prst="rect">
                <a:avLst/>
              </a:prstGeom>
              <a:solidFill>
                <a:srgbClr val="FFCC4C"/>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1">
                  <a:ln>
                    <a:noFill/>
                  </a:ln>
                  <a:solidFill>
                    <a:srgbClr val="272D36"/>
                  </a:solidFill>
                  <a:effectLst/>
                  <a:uLnTx/>
                  <a:uFillTx/>
                  <a:latin typeface="Calibri" panose="020F0502020204030204"/>
                  <a:ea typeface="+mn-ea"/>
                  <a:cs typeface="+mn-cs"/>
                </a:endParaRPr>
              </a:p>
            </p:txBody>
          </p:sp>
          <p:sp>
            <p:nvSpPr>
              <p:cNvPr id="186" name="Graphic 55" descr="Puzzle">
                <a:extLst>
                  <a:ext uri="{FF2B5EF4-FFF2-40B4-BE49-F238E27FC236}">
                    <a16:creationId xmlns:a16="http://schemas.microsoft.com/office/drawing/2014/main" id="{92342D47-D7D0-1A78-69A6-412F5BE8EDCD}"/>
                  </a:ext>
                </a:extLst>
              </p:cNvPr>
              <p:cNvSpPr/>
              <p:nvPr/>
            </p:nvSpPr>
            <p:spPr>
              <a:xfrm>
                <a:off x="3197402" y="1003555"/>
                <a:ext cx="445162" cy="425793"/>
              </a:xfrm>
              <a:custGeom>
                <a:avLst/>
                <a:gdLst>
                  <a:gd name="connsiteX0" fmla="*/ 295466 w 457200"/>
                  <a:gd name="connsiteY0" fmla="*/ 346900 h 457200"/>
                  <a:gd name="connsiteX1" fmla="*/ 270891 w 457200"/>
                  <a:gd name="connsiteY1" fmla="*/ 271463 h 457200"/>
                  <a:gd name="connsiteX2" fmla="*/ 274892 w 457200"/>
                  <a:gd name="connsiteY2" fmla="*/ 267462 h 457200"/>
                  <a:gd name="connsiteX3" fmla="*/ 351473 w 457200"/>
                  <a:gd name="connsiteY3" fmla="*/ 290894 h 457200"/>
                  <a:gd name="connsiteX4" fmla="*/ 392049 w 457200"/>
                  <a:gd name="connsiteY4" fmla="*/ 323469 h 457200"/>
                  <a:gd name="connsiteX5" fmla="*/ 457200 w 457200"/>
                  <a:gd name="connsiteY5" fmla="*/ 258318 h 457200"/>
                  <a:gd name="connsiteX6" fmla="*/ 360045 w 457200"/>
                  <a:gd name="connsiteY6" fmla="*/ 161163 h 457200"/>
                  <a:gd name="connsiteX7" fmla="*/ 392620 w 457200"/>
                  <a:gd name="connsiteY7" fmla="*/ 120587 h 457200"/>
                  <a:gd name="connsiteX8" fmla="*/ 416052 w 457200"/>
                  <a:gd name="connsiteY8" fmla="*/ 44006 h 457200"/>
                  <a:gd name="connsiteX9" fmla="*/ 412052 w 457200"/>
                  <a:gd name="connsiteY9" fmla="*/ 40005 h 457200"/>
                  <a:gd name="connsiteX10" fmla="*/ 336614 w 457200"/>
                  <a:gd name="connsiteY10" fmla="*/ 64579 h 457200"/>
                  <a:gd name="connsiteX11" fmla="*/ 296037 w 457200"/>
                  <a:gd name="connsiteY11" fmla="*/ 97155 h 457200"/>
                  <a:gd name="connsiteX12" fmla="*/ 198882 w 457200"/>
                  <a:gd name="connsiteY12" fmla="*/ 0 h 457200"/>
                  <a:gd name="connsiteX13" fmla="*/ 133160 w 457200"/>
                  <a:gd name="connsiteY13" fmla="*/ 65151 h 457200"/>
                  <a:gd name="connsiteX14" fmla="*/ 165735 w 457200"/>
                  <a:gd name="connsiteY14" fmla="*/ 105728 h 457200"/>
                  <a:gd name="connsiteX15" fmla="*/ 190310 w 457200"/>
                  <a:gd name="connsiteY15" fmla="*/ 181166 h 457200"/>
                  <a:gd name="connsiteX16" fmla="*/ 186309 w 457200"/>
                  <a:gd name="connsiteY16" fmla="*/ 185166 h 457200"/>
                  <a:gd name="connsiteX17" fmla="*/ 109728 w 457200"/>
                  <a:gd name="connsiteY17" fmla="*/ 161735 h 457200"/>
                  <a:gd name="connsiteX18" fmla="*/ 69152 w 457200"/>
                  <a:gd name="connsiteY18" fmla="*/ 129159 h 457200"/>
                  <a:gd name="connsiteX19" fmla="*/ 0 w 457200"/>
                  <a:gd name="connsiteY19" fmla="*/ 198882 h 457200"/>
                  <a:gd name="connsiteX20" fmla="*/ 97155 w 457200"/>
                  <a:gd name="connsiteY20" fmla="*/ 296037 h 457200"/>
                  <a:gd name="connsiteX21" fmla="*/ 64579 w 457200"/>
                  <a:gd name="connsiteY21" fmla="*/ 336614 h 457200"/>
                  <a:gd name="connsiteX22" fmla="*/ 41148 w 457200"/>
                  <a:gd name="connsiteY22" fmla="*/ 413195 h 457200"/>
                  <a:gd name="connsiteX23" fmla="*/ 45148 w 457200"/>
                  <a:gd name="connsiteY23" fmla="*/ 417195 h 457200"/>
                  <a:gd name="connsiteX24" fmla="*/ 120587 w 457200"/>
                  <a:gd name="connsiteY24" fmla="*/ 392620 h 457200"/>
                  <a:gd name="connsiteX25" fmla="*/ 161163 w 457200"/>
                  <a:gd name="connsiteY25" fmla="*/ 360045 h 457200"/>
                  <a:gd name="connsiteX26" fmla="*/ 258318 w 457200"/>
                  <a:gd name="connsiteY26" fmla="*/ 457200 h 457200"/>
                  <a:gd name="connsiteX27" fmla="*/ 328041 w 457200"/>
                  <a:gd name="connsiteY27" fmla="*/ 387477 h 457200"/>
                  <a:gd name="connsiteX28" fmla="*/ 295466 w 457200"/>
                  <a:gd name="connsiteY28" fmla="*/ 34690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57200" h="457200">
                    <a:moveTo>
                      <a:pt x="295466" y="346900"/>
                    </a:moveTo>
                    <a:cubicBezTo>
                      <a:pt x="257746" y="348044"/>
                      <a:pt x="244031" y="299466"/>
                      <a:pt x="270891" y="271463"/>
                    </a:cubicBezTo>
                    <a:lnTo>
                      <a:pt x="274892" y="267462"/>
                    </a:lnTo>
                    <a:cubicBezTo>
                      <a:pt x="302895" y="240601"/>
                      <a:pt x="352615" y="253175"/>
                      <a:pt x="351473" y="290894"/>
                    </a:cubicBezTo>
                    <a:cubicBezTo>
                      <a:pt x="350901" y="312611"/>
                      <a:pt x="376619" y="338900"/>
                      <a:pt x="392049" y="323469"/>
                    </a:cubicBezTo>
                    <a:lnTo>
                      <a:pt x="457200" y="258318"/>
                    </a:lnTo>
                    <a:lnTo>
                      <a:pt x="360045" y="161163"/>
                    </a:lnTo>
                    <a:cubicBezTo>
                      <a:pt x="344615" y="145733"/>
                      <a:pt x="370904" y="120015"/>
                      <a:pt x="392620" y="120587"/>
                    </a:cubicBezTo>
                    <a:cubicBezTo>
                      <a:pt x="430340" y="121729"/>
                      <a:pt x="442913" y="72009"/>
                      <a:pt x="416052" y="44006"/>
                    </a:cubicBezTo>
                    <a:lnTo>
                      <a:pt x="412052" y="40005"/>
                    </a:lnTo>
                    <a:cubicBezTo>
                      <a:pt x="384048" y="13145"/>
                      <a:pt x="335470" y="26860"/>
                      <a:pt x="336614" y="64579"/>
                    </a:cubicBezTo>
                    <a:cubicBezTo>
                      <a:pt x="337185" y="86297"/>
                      <a:pt x="311468" y="112586"/>
                      <a:pt x="296037" y="97155"/>
                    </a:cubicBezTo>
                    <a:lnTo>
                      <a:pt x="198882" y="0"/>
                    </a:lnTo>
                    <a:lnTo>
                      <a:pt x="133160" y="65151"/>
                    </a:lnTo>
                    <a:cubicBezTo>
                      <a:pt x="117729" y="80582"/>
                      <a:pt x="144018" y="106299"/>
                      <a:pt x="165735" y="105728"/>
                    </a:cubicBezTo>
                    <a:cubicBezTo>
                      <a:pt x="203454" y="104584"/>
                      <a:pt x="217170" y="153162"/>
                      <a:pt x="190310" y="181166"/>
                    </a:cubicBezTo>
                    <a:lnTo>
                      <a:pt x="186309" y="185166"/>
                    </a:lnTo>
                    <a:cubicBezTo>
                      <a:pt x="158306" y="212026"/>
                      <a:pt x="108585" y="199454"/>
                      <a:pt x="109728" y="161735"/>
                    </a:cubicBezTo>
                    <a:cubicBezTo>
                      <a:pt x="110299" y="140018"/>
                      <a:pt x="84582" y="113729"/>
                      <a:pt x="69152" y="129159"/>
                    </a:cubicBezTo>
                    <a:lnTo>
                      <a:pt x="0" y="198882"/>
                    </a:lnTo>
                    <a:lnTo>
                      <a:pt x="97155" y="296037"/>
                    </a:lnTo>
                    <a:cubicBezTo>
                      <a:pt x="112586" y="311468"/>
                      <a:pt x="86297" y="337185"/>
                      <a:pt x="64579" y="336614"/>
                    </a:cubicBezTo>
                    <a:cubicBezTo>
                      <a:pt x="26860" y="335470"/>
                      <a:pt x="14288" y="385191"/>
                      <a:pt x="41148" y="413195"/>
                    </a:cubicBezTo>
                    <a:lnTo>
                      <a:pt x="45148" y="417195"/>
                    </a:lnTo>
                    <a:cubicBezTo>
                      <a:pt x="73152" y="444055"/>
                      <a:pt x="121729" y="430340"/>
                      <a:pt x="120587" y="392620"/>
                    </a:cubicBezTo>
                    <a:cubicBezTo>
                      <a:pt x="120015" y="370904"/>
                      <a:pt x="145733" y="344615"/>
                      <a:pt x="161163" y="360045"/>
                    </a:cubicBezTo>
                    <a:lnTo>
                      <a:pt x="258318" y="457200"/>
                    </a:lnTo>
                    <a:lnTo>
                      <a:pt x="328041" y="387477"/>
                    </a:lnTo>
                    <a:cubicBezTo>
                      <a:pt x="343472" y="372047"/>
                      <a:pt x="317754" y="346329"/>
                      <a:pt x="295466" y="346900"/>
                    </a:cubicBezTo>
                    <a:close/>
                  </a:path>
                </a:pathLst>
              </a:custGeom>
              <a:solidFill>
                <a:srgbClr val="000000"/>
              </a:solidFill>
              <a:ln w="565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grpSp>
          <p:nvGrpSpPr>
            <p:cNvPr id="188" name="Group 187">
              <a:extLst>
                <a:ext uri="{FF2B5EF4-FFF2-40B4-BE49-F238E27FC236}">
                  <a16:creationId xmlns:a16="http://schemas.microsoft.com/office/drawing/2014/main" id="{076A5074-E79B-2CE9-8A3A-E4B1019572EC}"/>
                </a:ext>
              </a:extLst>
            </p:cNvPr>
            <p:cNvGrpSpPr/>
            <p:nvPr/>
          </p:nvGrpSpPr>
          <p:grpSpPr>
            <a:xfrm>
              <a:off x="3241156" y="2373106"/>
              <a:ext cx="556015" cy="593238"/>
              <a:chOff x="3066306" y="887135"/>
              <a:chExt cx="675875" cy="646467"/>
            </a:xfrm>
          </p:grpSpPr>
          <p:sp>
            <p:nvSpPr>
              <p:cNvPr id="189" name="Rectangle 188">
                <a:extLst>
                  <a:ext uri="{FF2B5EF4-FFF2-40B4-BE49-F238E27FC236}">
                    <a16:creationId xmlns:a16="http://schemas.microsoft.com/office/drawing/2014/main" id="{DEF25521-7F54-C47C-6B20-26C8C7DB6582}"/>
                  </a:ext>
                </a:extLst>
              </p:cNvPr>
              <p:cNvSpPr/>
              <p:nvPr/>
            </p:nvSpPr>
            <p:spPr>
              <a:xfrm rot="2700000" flipH="1">
                <a:off x="3081010" y="872431"/>
                <a:ext cx="646467" cy="675875"/>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1">
                  <a:ln>
                    <a:noFill/>
                  </a:ln>
                  <a:solidFill>
                    <a:srgbClr val="272D36"/>
                  </a:solidFill>
                  <a:effectLst/>
                  <a:uLnTx/>
                  <a:uFillTx/>
                  <a:latin typeface="Calibri" panose="020F0502020204030204"/>
                  <a:ea typeface="+mn-ea"/>
                  <a:cs typeface="+mn-cs"/>
                </a:endParaRPr>
              </a:p>
            </p:txBody>
          </p:sp>
          <p:sp>
            <p:nvSpPr>
              <p:cNvPr id="190" name="Graphic 55" descr="Puzzle">
                <a:extLst>
                  <a:ext uri="{FF2B5EF4-FFF2-40B4-BE49-F238E27FC236}">
                    <a16:creationId xmlns:a16="http://schemas.microsoft.com/office/drawing/2014/main" id="{818DF6E5-64B6-AA7C-AB9E-3FFB435BCF1D}"/>
                  </a:ext>
                </a:extLst>
              </p:cNvPr>
              <p:cNvSpPr/>
              <p:nvPr/>
            </p:nvSpPr>
            <p:spPr>
              <a:xfrm>
                <a:off x="3197402" y="1003555"/>
                <a:ext cx="445162" cy="425793"/>
              </a:xfrm>
              <a:custGeom>
                <a:avLst/>
                <a:gdLst>
                  <a:gd name="connsiteX0" fmla="*/ 295466 w 457200"/>
                  <a:gd name="connsiteY0" fmla="*/ 346900 h 457200"/>
                  <a:gd name="connsiteX1" fmla="*/ 270891 w 457200"/>
                  <a:gd name="connsiteY1" fmla="*/ 271463 h 457200"/>
                  <a:gd name="connsiteX2" fmla="*/ 274892 w 457200"/>
                  <a:gd name="connsiteY2" fmla="*/ 267462 h 457200"/>
                  <a:gd name="connsiteX3" fmla="*/ 351473 w 457200"/>
                  <a:gd name="connsiteY3" fmla="*/ 290894 h 457200"/>
                  <a:gd name="connsiteX4" fmla="*/ 392049 w 457200"/>
                  <a:gd name="connsiteY4" fmla="*/ 323469 h 457200"/>
                  <a:gd name="connsiteX5" fmla="*/ 457200 w 457200"/>
                  <a:gd name="connsiteY5" fmla="*/ 258318 h 457200"/>
                  <a:gd name="connsiteX6" fmla="*/ 360045 w 457200"/>
                  <a:gd name="connsiteY6" fmla="*/ 161163 h 457200"/>
                  <a:gd name="connsiteX7" fmla="*/ 392620 w 457200"/>
                  <a:gd name="connsiteY7" fmla="*/ 120587 h 457200"/>
                  <a:gd name="connsiteX8" fmla="*/ 416052 w 457200"/>
                  <a:gd name="connsiteY8" fmla="*/ 44006 h 457200"/>
                  <a:gd name="connsiteX9" fmla="*/ 412052 w 457200"/>
                  <a:gd name="connsiteY9" fmla="*/ 40005 h 457200"/>
                  <a:gd name="connsiteX10" fmla="*/ 336614 w 457200"/>
                  <a:gd name="connsiteY10" fmla="*/ 64579 h 457200"/>
                  <a:gd name="connsiteX11" fmla="*/ 296037 w 457200"/>
                  <a:gd name="connsiteY11" fmla="*/ 97155 h 457200"/>
                  <a:gd name="connsiteX12" fmla="*/ 198882 w 457200"/>
                  <a:gd name="connsiteY12" fmla="*/ 0 h 457200"/>
                  <a:gd name="connsiteX13" fmla="*/ 133160 w 457200"/>
                  <a:gd name="connsiteY13" fmla="*/ 65151 h 457200"/>
                  <a:gd name="connsiteX14" fmla="*/ 165735 w 457200"/>
                  <a:gd name="connsiteY14" fmla="*/ 105728 h 457200"/>
                  <a:gd name="connsiteX15" fmla="*/ 190310 w 457200"/>
                  <a:gd name="connsiteY15" fmla="*/ 181166 h 457200"/>
                  <a:gd name="connsiteX16" fmla="*/ 186309 w 457200"/>
                  <a:gd name="connsiteY16" fmla="*/ 185166 h 457200"/>
                  <a:gd name="connsiteX17" fmla="*/ 109728 w 457200"/>
                  <a:gd name="connsiteY17" fmla="*/ 161735 h 457200"/>
                  <a:gd name="connsiteX18" fmla="*/ 69152 w 457200"/>
                  <a:gd name="connsiteY18" fmla="*/ 129159 h 457200"/>
                  <a:gd name="connsiteX19" fmla="*/ 0 w 457200"/>
                  <a:gd name="connsiteY19" fmla="*/ 198882 h 457200"/>
                  <a:gd name="connsiteX20" fmla="*/ 97155 w 457200"/>
                  <a:gd name="connsiteY20" fmla="*/ 296037 h 457200"/>
                  <a:gd name="connsiteX21" fmla="*/ 64579 w 457200"/>
                  <a:gd name="connsiteY21" fmla="*/ 336614 h 457200"/>
                  <a:gd name="connsiteX22" fmla="*/ 41148 w 457200"/>
                  <a:gd name="connsiteY22" fmla="*/ 413195 h 457200"/>
                  <a:gd name="connsiteX23" fmla="*/ 45148 w 457200"/>
                  <a:gd name="connsiteY23" fmla="*/ 417195 h 457200"/>
                  <a:gd name="connsiteX24" fmla="*/ 120587 w 457200"/>
                  <a:gd name="connsiteY24" fmla="*/ 392620 h 457200"/>
                  <a:gd name="connsiteX25" fmla="*/ 161163 w 457200"/>
                  <a:gd name="connsiteY25" fmla="*/ 360045 h 457200"/>
                  <a:gd name="connsiteX26" fmla="*/ 258318 w 457200"/>
                  <a:gd name="connsiteY26" fmla="*/ 457200 h 457200"/>
                  <a:gd name="connsiteX27" fmla="*/ 328041 w 457200"/>
                  <a:gd name="connsiteY27" fmla="*/ 387477 h 457200"/>
                  <a:gd name="connsiteX28" fmla="*/ 295466 w 457200"/>
                  <a:gd name="connsiteY28" fmla="*/ 34690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57200" h="457200">
                    <a:moveTo>
                      <a:pt x="295466" y="346900"/>
                    </a:moveTo>
                    <a:cubicBezTo>
                      <a:pt x="257746" y="348044"/>
                      <a:pt x="244031" y="299466"/>
                      <a:pt x="270891" y="271463"/>
                    </a:cubicBezTo>
                    <a:lnTo>
                      <a:pt x="274892" y="267462"/>
                    </a:lnTo>
                    <a:cubicBezTo>
                      <a:pt x="302895" y="240601"/>
                      <a:pt x="352615" y="253175"/>
                      <a:pt x="351473" y="290894"/>
                    </a:cubicBezTo>
                    <a:cubicBezTo>
                      <a:pt x="350901" y="312611"/>
                      <a:pt x="376619" y="338900"/>
                      <a:pt x="392049" y="323469"/>
                    </a:cubicBezTo>
                    <a:lnTo>
                      <a:pt x="457200" y="258318"/>
                    </a:lnTo>
                    <a:lnTo>
                      <a:pt x="360045" y="161163"/>
                    </a:lnTo>
                    <a:cubicBezTo>
                      <a:pt x="344615" y="145733"/>
                      <a:pt x="370904" y="120015"/>
                      <a:pt x="392620" y="120587"/>
                    </a:cubicBezTo>
                    <a:cubicBezTo>
                      <a:pt x="430340" y="121729"/>
                      <a:pt x="442913" y="72009"/>
                      <a:pt x="416052" y="44006"/>
                    </a:cubicBezTo>
                    <a:lnTo>
                      <a:pt x="412052" y="40005"/>
                    </a:lnTo>
                    <a:cubicBezTo>
                      <a:pt x="384048" y="13145"/>
                      <a:pt x="335470" y="26860"/>
                      <a:pt x="336614" y="64579"/>
                    </a:cubicBezTo>
                    <a:cubicBezTo>
                      <a:pt x="337185" y="86297"/>
                      <a:pt x="311468" y="112586"/>
                      <a:pt x="296037" y="97155"/>
                    </a:cubicBezTo>
                    <a:lnTo>
                      <a:pt x="198882" y="0"/>
                    </a:lnTo>
                    <a:lnTo>
                      <a:pt x="133160" y="65151"/>
                    </a:lnTo>
                    <a:cubicBezTo>
                      <a:pt x="117729" y="80582"/>
                      <a:pt x="144018" y="106299"/>
                      <a:pt x="165735" y="105728"/>
                    </a:cubicBezTo>
                    <a:cubicBezTo>
                      <a:pt x="203454" y="104584"/>
                      <a:pt x="217170" y="153162"/>
                      <a:pt x="190310" y="181166"/>
                    </a:cubicBezTo>
                    <a:lnTo>
                      <a:pt x="186309" y="185166"/>
                    </a:lnTo>
                    <a:cubicBezTo>
                      <a:pt x="158306" y="212026"/>
                      <a:pt x="108585" y="199454"/>
                      <a:pt x="109728" y="161735"/>
                    </a:cubicBezTo>
                    <a:cubicBezTo>
                      <a:pt x="110299" y="140018"/>
                      <a:pt x="84582" y="113729"/>
                      <a:pt x="69152" y="129159"/>
                    </a:cubicBezTo>
                    <a:lnTo>
                      <a:pt x="0" y="198882"/>
                    </a:lnTo>
                    <a:lnTo>
                      <a:pt x="97155" y="296037"/>
                    </a:lnTo>
                    <a:cubicBezTo>
                      <a:pt x="112586" y="311468"/>
                      <a:pt x="86297" y="337185"/>
                      <a:pt x="64579" y="336614"/>
                    </a:cubicBezTo>
                    <a:cubicBezTo>
                      <a:pt x="26860" y="335470"/>
                      <a:pt x="14288" y="385191"/>
                      <a:pt x="41148" y="413195"/>
                    </a:cubicBezTo>
                    <a:lnTo>
                      <a:pt x="45148" y="417195"/>
                    </a:lnTo>
                    <a:cubicBezTo>
                      <a:pt x="73152" y="444055"/>
                      <a:pt x="121729" y="430340"/>
                      <a:pt x="120587" y="392620"/>
                    </a:cubicBezTo>
                    <a:cubicBezTo>
                      <a:pt x="120015" y="370904"/>
                      <a:pt x="145733" y="344615"/>
                      <a:pt x="161163" y="360045"/>
                    </a:cubicBezTo>
                    <a:lnTo>
                      <a:pt x="258318" y="457200"/>
                    </a:lnTo>
                    <a:lnTo>
                      <a:pt x="328041" y="387477"/>
                    </a:lnTo>
                    <a:cubicBezTo>
                      <a:pt x="343472" y="372047"/>
                      <a:pt x="317754" y="346329"/>
                      <a:pt x="295466" y="346900"/>
                    </a:cubicBezTo>
                    <a:close/>
                  </a:path>
                </a:pathLst>
              </a:custGeom>
              <a:solidFill>
                <a:srgbClr val="000000"/>
              </a:solidFill>
              <a:ln w="565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grpSp>
          <p:nvGrpSpPr>
            <p:cNvPr id="191" name="Group 190">
              <a:extLst>
                <a:ext uri="{FF2B5EF4-FFF2-40B4-BE49-F238E27FC236}">
                  <a16:creationId xmlns:a16="http://schemas.microsoft.com/office/drawing/2014/main" id="{0F20EB05-A52B-10F7-1E11-C244EBC00D92}"/>
                </a:ext>
              </a:extLst>
            </p:cNvPr>
            <p:cNvGrpSpPr/>
            <p:nvPr/>
          </p:nvGrpSpPr>
          <p:grpSpPr>
            <a:xfrm>
              <a:off x="3298841" y="3271274"/>
              <a:ext cx="556015" cy="593238"/>
              <a:chOff x="3066306" y="887135"/>
              <a:chExt cx="675875" cy="646467"/>
            </a:xfrm>
          </p:grpSpPr>
          <p:sp>
            <p:nvSpPr>
              <p:cNvPr id="192" name="Rectangle 191">
                <a:extLst>
                  <a:ext uri="{FF2B5EF4-FFF2-40B4-BE49-F238E27FC236}">
                    <a16:creationId xmlns:a16="http://schemas.microsoft.com/office/drawing/2014/main" id="{715BFA88-090C-F4EB-3065-EBA5D398E6C7}"/>
                  </a:ext>
                </a:extLst>
              </p:cNvPr>
              <p:cNvSpPr/>
              <p:nvPr/>
            </p:nvSpPr>
            <p:spPr>
              <a:xfrm rot="2700000" flipH="1">
                <a:off x="3081010" y="872431"/>
                <a:ext cx="646467" cy="675875"/>
              </a:xfrm>
              <a:prstGeom prst="rect">
                <a:avLst/>
              </a:prstGeom>
              <a:solidFill>
                <a:srgbClr val="4CC1EF"/>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1">
                  <a:ln>
                    <a:noFill/>
                  </a:ln>
                  <a:solidFill>
                    <a:srgbClr val="272D36"/>
                  </a:solidFill>
                  <a:effectLst/>
                  <a:uLnTx/>
                  <a:uFillTx/>
                  <a:latin typeface="Calibri" panose="020F0502020204030204"/>
                  <a:ea typeface="+mn-ea"/>
                  <a:cs typeface="+mn-cs"/>
                </a:endParaRPr>
              </a:p>
            </p:txBody>
          </p:sp>
          <p:sp>
            <p:nvSpPr>
              <p:cNvPr id="193" name="Graphic 55" descr="Puzzle">
                <a:extLst>
                  <a:ext uri="{FF2B5EF4-FFF2-40B4-BE49-F238E27FC236}">
                    <a16:creationId xmlns:a16="http://schemas.microsoft.com/office/drawing/2014/main" id="{F9D4413B-F852-E2B9-7480-6EFA40A0C567}"/>
                  </a:ext>
                </a:extLst>
              </p:cNvPr>
              <p:cNvSpPr/>
              <p:nvPr/>
            </p:nvSpPr>
            <p:spPr>
              <a:xfrm>
                <a:off x="3197402" y="1003555"/>
                <a:ext cx="445162" cy="425793"/>
              </a:xfrm>
              <a:custGeom>
                <a:avLst/>
                <a:gdLst>
                  <a:gd name="connsiteX0" fmla="*/ 295466 w 457200"/>
                  <a:gd name="connsiteY0" fmla="*/ 346900 h 457200"/>
                  <a:gd name="connsiteX1" fmla="*/ 270891 w 457200"/>
                  <a:gd name="connsiteY1" fmla="*/ 271463 h 457200"/>
                  <a:gd name="connsiteX2" fmla="*/ 274892 w 457200"/>
                  <a:gd name="connsiteY2" fmla="*/ 267462 h 457200"/>
                  <a:gd name="connsiteX3" fmla="*/ 351473 w 457200"/>
                  <a:gd name="connsiteY3" fmla="*/ 290894 h 457200"/>
                  <a:gd name="connsiteX4" fmla="*/ 392049 w 457200"/>
                  <a:gd name="connsiteY4" fmla="*/ 323469 h 457200"/>
                  <a:gd name="connsiteX5" fmla="*/ 457200 w 457200"/>
                  <a:gd name="connsiteY5" fmla="*/ 258318 h 457200"/>
                  <a:gd name="connsiteX6" fmla="*/ 360045 w 457200"/>
                  <a:gd name="connsiteY6" fmla="*/ 161163 h 457200"/>
                  <a:gd name="connsiteX7" fmla="*/ 392620 w 457200"/>
                  <a:gd name="connsiteY7" fmla="*/ 120587 h 457200"/>
                  <a:gd name="connsiteX8" fmla="*/ 416052 w 457200"/>
                  <a:gd name="connsiteY8" fmla="*/ 44006 h 457200"/>
                  <a:gd name="connsiteX9" fmla="*/ 412052 w 457200"/>
                  <a:gd name="connsiteY9" fmla="*/ 40005 h 457200"/>
                  <a:gd name="connsiteX10" fmla="*/ 336614 w 457200"/>
                  <a:gd name="connsiteY10" fmla="*/ 64579 h 457200"/>
                  <a:gd name="connsiteX11" fmla="*/ 296037 w 457200"/>
                  <a:gd name="connsiteY11" fmla="*/ 97155 h 457200"/>
                  <a:gd name="connsiteX12" fmla="*/ 198882 w 457200"/>
                  <a:gd name="connsiteY12" fmla="*/ 0 h 457200"/>
                  <a:gd name="connsiteX13" fmla="*/ 133160 w 457200"/>
                  <a:gd name="connsiteY13" fmla="*/ 65151 h 457200"/>
                  <a:gd name="connsiteX14" fmla="*/ 165735 w 457200"/>
                  <a:gd name="connsiteY14" fmla="*/ 105728 h 457200"/>
                  <a:gd name="connsiteX15" fmla="*/ 190310 w 457200"/>
                  <a:gd name="connsiteY15" fmla="*/ 181166 h 457200"/>
                  <a:gd name="connsiteX16" fmla="*/ 186309 w 457200"/>
                  <a:gd name="connsiteY16" fmla="*/ 185166 h 457200"/>
                  <a:gd name="connsiteX17" fmla="*/ 109728 w 457200"/>
                  <a:gd name="connsiteY17" fmla="*/ 161735 h 457200"/>
                  <a:gd name="connsiteX18" fmla="*/ 69152 w 457200"/>
                  <a:gd name="connsiteY18" fmla="*/ 129159 h 457200"/>
                  <a:gd name="connsiteX19" fmla="*/ 0 w 457200"/>
                  <a:gd name="connsiteY19" fmla="*/ 198882 h 457200"/>
                  <a:gd name="connsiteX20" fmla="*/ 97155 w 457200"/>
                  <a:gd name="connsiteY20" fmla="*/ 296037 h 457200"/>
                  <a:gd name="connsiteX21" fmla="*/ 64579 w 457200"/>
                  <a:gd name="connsiteY21" fmla="*/ 336614 h 457200"/>
                  <a:gd name="connsiteX22" fmla="*/ 41148 w 457200"/>
                  <a:gd name="connsiteY22" fmla="*/ 413195 h 457200"/>
                  <a:gd name="connsiteX23" fmla="*/ 45148 w 457200"/>
                  <a:gd name="connsiteY23" fmla="*/ 417195 h 457200"/>
                  <a:gd name="connsiteX24" fmla="*/ 120587 w 457200"/>
                  <a:gd name="connsiteY24" fmla="*/ 392620 h 457200"/>
                  <a:gd name="connsiteX25" fmla="*/ 161163 w 457200"/>
                  <a:gd name="connsiteY25" fmla="*/ 360045 h 457200"/>
                  <a:gd name="connsiteX26" fmla="*/ 258318 w 457200"/>
                  <a:gd name="connsiteY26" fmla="*/ 457200 h 457200"/>
                  <a:gd name="connsiteX27" fmla="*/ 328041 w 457200"/>
                  <a:gd name="connsiteY27" fmla="*/ 387477 h 457200"/>
                  <a:gd name="connsiteX28" fmla="*/ 295466 w 457200"/>
                  <a:gd name="connsiteY28" fmla="*/ 34690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57200" h="457200">
                    <a:moveTo>
                      <a:pt x="295466" y="346900"/>
                    </a:moveTo>
                    <a:cubicBezTo>
                      <a:pt x="257746" y="348044"/>
                      <a:pt x="244031" y="299466"/>
                      <a:pt x="270891" y="271463"/>
                    </a:cubicBezTo>
                    <a:lnTo>
                      <a:pt x="274892" y="267462"/>
                    </a:lnTo>
                    <a:cubicBezTo>
                      <a:pt x="302895" y="240601"/>
                      <a:pt x="352615" y="253175"/>
                      <a:pt x="351473" y="290894"/>
                    </a:cubicBezTo>
                    <a:cubicBezTo>
                      <a:pt x="350901" y="312611"/>
                      <a:pt x="376619" y="338900"/>
                      <a:pt x="392049" y="323469"/>
                    </a:cubicBezTo>
                    <a:lnTo>
                      <a:pt x="457200" y="258318"/>
                    </a:lnTo>
                    <a:lnTo>
                      <a:pt x="360045" y="161163"/>
                    </a:lnTo>
                    <a:cubicBezTo>
                      <a:pt x="344615" y="145733"/>
                      <a:pt x="370904" y="120015"/>
                      <a:pt x="392620" y="120587"/>
                    </a:cubicBezTo>
                    <a:cubicBezTo>
                      <a:pt x="430340" y="121729"/>
                      <a:pt x="442913" y="72009"/>
                      <a:pt x="416052" y="44006"/>
                    </a:cubicBezTo>
                    <a:lnTo>
                      <a:pt x="412052" y="40005"/>
                    </a:lnTo>
                    <a:cubicBezTo>
                      <a:pt x="384048" y="13145"/>
                      <a:pt x="335470" y="26860"/>
                      <a:pt x="336614" y="64579"/>
                    </a:cubicBezTo>
                    <a:cubicBezTo>
                      <a:pt x="337185" y="86297"/>
                      <a:pt x="311468" y="112586"/>
                      <a:pt x="296037" y="97155"/>
                    </a:cubicBezTo>
                    <a:lnTo>
                      <a:pt x="198882" y="0"/>
                    </a:lnTo>
                    <a:lnTo>
                      <a:pt x="133160" y="65151"/>
                    </a:lnTo>
                    <a:cubicBezTo>
                      <a:pt x="117729" y="80582"/>
                      <a:pt x="144018" y="106299"/>
                      <a:pt x="165735" y="105728"/>
                    </a:cubicBezTo>
                    <a:cubicBezTo>
                      <a:pt x="203454" y="104584"/>
                      <a:pt x="217170" y="153162"/>
                      <a:pt x="190310" y="181166"/>
                    </a:cubicBezTo>
                    <a:lnTo>
                      <a:pt x="186309" y="185166"/>
                    </a:lnTo>
                    <a:cubicBezTo>
                      <a:pt x="158306" y="212026"/>
                      <a:pt x="108585" y="199454"/>
                      <a:pt x="109728" y="161735"/>
                    </a:cubicBezTo>
                    <a:cubicBezTo>
                      <a:pt x="110299" y="140018"/>
                      <a:pt x="84582" y="113729"/>
                      <a:pt x="69152" y="129159"/>
                    </a:cubicBezTo>
                    <a:lnTo>
                      <a:pt x="0" y="198882"/>
                    </a:lnTo>
                    <a:lnTo>
                      <a:pt x="97155" y="296037"/>
                    </a:lnTo>
                    <a:cubicBezTo>
                      <a:pt x="112586" y="311468"/>
                      <a:pt x="86297" y="337185"/>
                      <a:pt x="64579" y="336614"/>
                    </a:cubicBezTo>
                    <a:cubicBezTo>
                      <a:pt x="26860" y="335470"/>
                      <a:pt x="14288" y="385191"/>
                      <a:pt x="41148" y="413195"/>
                    </a:cubicBezTo>
                    <a:lnTo>
                      <a:pt x="45148" y="417195"/>
                    </a:lnTo>
                    <a:cubicBezTo>
                      <a:pt x="73152" y="444055"/>
                      <a:pt x="121729" y="430340"/>
                      <a:pt x="120587" y="392620"/>
                    </a:cubicBezTo>
                    <a:cubicBezTo>
                      <a:pt x="120015" y="370904"/>
                      <a:pt x="145733" y="344615"/>
                      <a:pt x="161163" y="360045"/>
                    </a:cubicBezTo>
                    <a:lnTo>
                      <a:pt x="258318" y="457200"/>
                    </a:lnTo>
                    <a:lnTo>
                      <a:pt x="328041" y="387477"/>
                    </a:lnTo>
                    <a:cubicBezTo>
                      <a:pt x="343472" y="372047"/>
                      <a:pt x="317754" y="346329"/>
                      <a:pt x="295466" y="346900"/>
                    </a:cubicBezTo>
                    <a:close/>
                  </a:path>
                </a:pathLst>
              </a:custGeom>
              <a:solidFill>
                <a:srgbClr val="000000"/>
              </a:solidFill>
              <a:ln w="565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grpSp>
      <p:sp>
        <p:nvSpPr>
          <p:cNvPr id="194" name="TextBox 193">
            <a:extLst>
              <a:ext uri="{FF2B5EF4-FFF2-40B4-BE49-F238E27FC236}">
                <a16:creationId xmlns:a16="http://schemas.microsoft.com/office/drawing/2014/main" id="{E8AAF57B-FDDC-3198-EBF4-F8481598317D}"/>
              </a:ext>
            </a:extLst>
          </p:cNvPr>
          <p:cNvSpPr txBox="1"/>
          <p:nvPr/>
        </p:nvSpPr>
        <p:spPr>
          <a:xfrm>
            <a:off x="3314279" y="4215002"/>
            <a:ext cx="5645436" cy="2088799"/>
          </a:xfrm>
          <a:prstGeom prst="round2DiagRect">
            <a:avLst/>
          </a:prstGeom>
          <a:solidFill>
            <a:srgbClr val="FFC000">
              <a:alpha val="43000"/>
            </a:srgbClr>
          </a:solidFill>
        </p:spPr>
        <p:txBody>
          <a:bodyPr wrap="square">
            <a:spAutoFit/>
          </a:bodyPr>
          <a:lstStyle/>
          <a:p>
            <a:pPr marL="342900" indent="-342900" algn="l">
              <a:lnSpc>
                <a:spcPct val="150000"/>
              </a:lnSpc>
              <a:buFont typeface="Arial" panose="020B0604020202020204" pitchFamily="34" charset="0"/>
              <a:buChar char="•"/>
            </a:pPr>
            <a:r>
              <a:rPr lang="en-US" sz="2000" dirty="0">
                <a:latin typeface="Comic Sans MS" panose="030F0702030302020204" pitchFamily="66" charset="0"/>
                <a:ea typeface="+mj-ea"/>
                <a:cs typeface="Arshia" panose="00000400000000000000" pitchFamily="2" charset="-78"/>
              </a:rPr>
              <a:t>Handling missing values</a:t>
            </a:r>
          </a:p>
          <a:p>
            <a:pPr marL="342900" indent="-342900" algn="l">
              <a:lnSpc>
                <a:spcPct val="150000"/>
              </a:lnSpc>
              <a:buFont typeface="Arial" panose="020B0604020202020204" pitchFamily="34" charset="0"/>
              <a:buChar char="•"/>
            </a:pPr>
            <a:r>
              <a:rPr lang="en-US" sz="2000" dirty="0">
                <a:latin typeface="Comic Sans MS" panose="030F0702030302020204" pitchFamily="66" charset="0"/>
                <a:ea typeface="+mj-ea"/>
                <a:cs typeface="Arshia" panose="00000400000000000000" pitchFamily="2" charset="-78"/>
              </a:rPr>
              <a:t>Dealing with class imbalance</a:t>
            </a:r>
          </a:p>
          <a:p>
            <a:pPr marL="342900" indent="-342900" algn="l">
              <a:lnSpc>
                <a:spcPct val="150000"/>
              </a:lnSpc>
              <a:buFont typeface="Arial" panose="020B0604020202020204" pitchFamily="34" charset="0"/>
              <a:buChar char="•"/>
            </a:pPr>
            <a:r>
              <a:rPr lang="en-US" sz="2000" dirty="0">
                <a:latin typeface="Comic Sans MS" panose="030F0702030302020204" pitchFamily="66" charset="0"/>
                <a:ea typeface="+mj-ea"/>
                <a:cs typeface="Arshia" panose="00000400000000000000" pitchFamily="2" charset="-78"/>
              </a:rPr>
              <a:t>Feature engineering</a:t>
            </a:r>
          </a:p>
          <a:p>
            <a:pPr marL="342900" indent="-342900" algn="l">
              <a:lnSpc>
                <a:spcPct val="150000"/>
              </a:lnSpc>
              <a:buFont typeface="Arial" panose="020B0604020202020204" pitchFamily="34" charset="0"/>
              <a:buChar char="•"/>
            </a:pPr>
            <a:r>
              <a:rPr lang="en-US" sz="2000" dirty="0">
                <a:latin typeface="Comic Sans MS" panose="030F0702030302020204" pitchFamily="66" charset="0"/>
                <a:ea typeface="+mj-ea"/>
                <a:cs typeface="Arshia" panose="00000400000000000000" pitchFamily="2" charset="-78"/>
              </a:rPr>
              <a:t>Interpreting and explaining results</a:t>
            </a:r>
          </a:p>
        </p:txBody>
      </p:sp>
      <p:grpSp>
        <p:nvGrpSpPr>
          <p:cNvPr id="195" name="Group 194">
            <a:extLst>
              <a:ext uri="{FF2B5EF4-FFF2-40B4-BE49-F238E27FC236}">
                <a16:creationId xmlns:a16="http://schemas.microsoft.com/office/drawing/2014/main" id="{4C3B6ACF-2E52-6B26-CFCC-BCEA8FBE8B71}"/>
              </a:ext>
            </a:extLst>
          </p:cNvPr>
          <p:cNvGrpSpPr/>
          <p:nvPr/>
        </p:nvGrpSpPr>
        <p:grpSpPr>
          <a:xfrm flipH="1">
            <a:off x="8223462" y="4963891"/>
            <a:ext cx="1472506" cy="1645109"/>
            <a:chOff x="7260601" y="1568039"/>
            <a:chExt cx="2080020" cy="3721922"/>
          </a:xfrm>
        </p:grpSpPr>
        <p:sp>
          <p:nvSpPr>
            <p:cNvPr id="196" name="Shape">
              <a:extLst>
                <a:ext uri="{FF2B5EF4-FFF2-40B4-BE49-F238E27FC236}">
                  <a16:creationId xmlns:a16="http://schemas.microsoft.com/office/drawing/2014/main" id="{1E9B2A97-4735-7CAB-3C1E-315538C0822E}"/>
                </a:ext>
              </a:extLst>
            </p:cNvPr>
            <p:cNvSpPr/>
            <p:nvPr/>
          </p:nvSpPr>
          <p:spPr>
            <a:xfrm>
              <a:off x="7400748" y="4112237"/>
              <a:ext cx="1352528" cy="1066372"/>
            </a:xfrm>
            <a:custGeom>
              <a:avLst/>
              <a:gdLst/>
              <a:ahLst/>
              <a:cxnLst>
                <a:cxn ang="0">
                  <a:pos x="wd2" y="hd2"/>
                </a:cxn>
                <a:cxn ang="5400000">
                  <a:pos x="wd2" y="hd2"/>
                </a:cxn>
                <a:cxn ang="10800000">
                  <a:pos x="wd2" y="hd2"/>
                </a:cxn>
                <a:cxn ang="16200000">
                  <a:pos x="wd2" y="hd2"/>
                </a:cxn>
              </a:cxnLst>
              <a:rect l="0" t="0" r="r" b="b"/>
              <a:pathLst>
                <a:path w="21559" h="20784" extrusionOk="0">
                  <a:moveTo>
                    <a:pt x="21215" y="13997"/>
                  </a:moveTo>
                  <a:cubicBezTo>
                    <a:pt x="21232" y="13934"/>
                    <a:pt x="21250" y="13871"/>
                    <a:pt x="21267" y="13808"/>
                  </a:cubicBezTo>
                  <a:cubicBezTo>
                    <a:pt x="21284" y="13745"/>
                    <a:pt x="21301" y="13703"/>
                    <a:pt x="21318" y="13640"/>
                  </a:cubicBezTo>
                  <a:cubicBezTo>
                    <a:pt x="21336" y="13577"/>
                    <a:pt x="21353" y="13514"/>
                    <a:pt x="21370" y="13451"/>
                  </a:cubicBezTo>
                  <a:cubicBezTo>
                    <a:pt x="21387" y="13388"/>
                    <a:pt x="21404" y="13346"/>
                    <a:pt x="21404" y="13283"/>
                  </a:cubicBezTo>
                  <a:cubicBezTo>
                    <a:pt x="21422" y="13220"/>
                    <a:pt x="21422" y="13157"/>
                    <a:pt x="21439" y="13073"/>
                  </a:cubicBezTo>
                  <a:cubicBezTo>
                    <a:pt x="21456" y="13010"/>
                    <a:pt x="21456" y="12968"/>
                    <a:pt x="21473" y="12905"/>
                  </a:cubicBezTo>
                  <a:cubicBezTo>
                    <a:pt x="21490" y="12842"/>
                    <a:pt x="21490" y="12779"/>
                    <a:pt x="21507" y="12695"/>
                  </a:cubicBezTo>
                  <a:cubicBezTo>
                    <a:pt x="21507" y="12652"/>
                    <a:pt x="21525" y="12589"/>
                    <a:pt x="21525" y="12547"/>
                  </a:cubicBezTo>
                  <a:cubicBezTo>
                    <a:pt x="21525" y="12484"/>
                    <a:pt x="21542" y="12400"/>
                    <a:pt x="21542" y="12337"/>
                  </a:cubicBezTo>
                  <a:cubicBezTo>
                    <a:pt x="21542" y="12295"/>
                    <a:pt x="21542" y="12253"/>
                    <a:pt x="21559" y="12190"/>
                  </a:cubicBezTo>
                  <a:cubicBezTo>
                    <a:pt x="21559" y="12106"/>
                    <a:pt x="21559" y="12022"/>
                    <a:pt x="21559" y="11938"/>
                  </a:cubicBezTo>
                  <a:cubicBezTo>
                    <a:pt x="21559" y="11896"/>
                    <a:pt x="21559" y="11875"/>
                    <a:pt x="21559" y="11833"/>
                  </a:cubicBezTo>
                  <a:cubicBezTo>
                    <a:pt x="21559" y="11707"/>
                    <a:pt x="21559" y="11602"/>
                    <a:pt x="21542" y="11476"/>
                  </a:cubicBezTo>
                  <a:lnTo>
                    <a:pt x="21267" y="7252"/>
                  </a:lnTo>
                  <a:cubicBezTo>
                    <a:pt x="21267" y="7378"/>
                    <a:pt x="21284" y="7483"/>
                    <a:pt x="21284" y="7610"/>
                  </a:cubicBezTo>
                  <a:cubicBezTo>
                    <a:pt x="21284" y="7610"/>
                    <a:pt x="21284" y="7631"/>
                    <a:pt x="21284" y="7631"/>
                  </a:cubicBezTo>
                  <a:cubicBezTo>
                    <a:pt x="21267" y="4122"/>
                    <a:pt x="18328" y="1054"/>
                    <a:pt x="13775" y="214"/>
                  </a:cubicBezTo>
                  <a:cubicBezTo>
                    <a:pt x="8156" y="-816"/>
                    <a:pt x="2193" y="1979"/>
                    <a:pt x="475" y="6412"/>
                  </a:cubicBezTo>
                  <a:cubicBezTo>
                    <a:pt x="96" y="7379"/>
                    <a:pt x="-41" y="8345"/>
                    <a:pt x="11" y="9291"/>
                  </a:cubicBezTo>
                  <a:cubicBezTo>
                    <a:pt x="11" y="9291"/>
                    <a:pt x="11" y="9291"/>
                    <a:pt x="11" y="9270"/>
                  </a:cubicBezTo>
                  <a:lnTo>
                    <a:pt x="286" y="13493"/>
                  </a:lnTo>
                  <a:cubicBezTo>
                    <a:pt x="286" y="13598"/>
                    <a:pt x="303" y="13682"/>
                    <a:pt x="320" y="13787"/>
                  </a:cubicBezTo>
                  <a:cubicBezTo>
                    <a:pt x="320" y="13829"/>
                    <a:pt x="337" y="13850"/>
                    <a:pt x="337" y="13892"/>
                  </a:cubicBezTo>
                  <a:cubicBezTo>
                    <a:pt x="337" y="13955"/>
                    <a:pt x="354" y="14018"/>
                    <a:pt x="371" y="14081"/>
                  </a:cubicBezTo>
                  <a:cubicBezTo>
                    <a:pt x="371" y="14123"/>
                    <a:pt x="389" y="14165"/>
                    <a:pt x="389" y="14186"/>
                  </a:cubicBezTo>
                  <a:cubicBezTo>
                    <a:pt x="406" y="14249"/>
                    <a:pt x="406" y="14312"/>
                    <a:pt x="423" y="14354"/>
                  </a:cubicBezTo>
                  <a:cubicBezTo>
                    <a:pt x="423" y="14396"/>
                    <a:pt x="440" y="14438"/>
                    <a:pt x="457" y="14480"/>
                  </a:cubicBezTo>
                  <a:cubicBezTo>
                    <a:pt x="475" y="14543"/>
                    <a:pt x="492" y="14585"/>
                    <a:pt x="492" y="14648"/>
                  </a:cubicBezTo>
                  <a:cubicBezTo>
                    <a:pt x="509" y="14691"/>
                    <a:pt x="509" y="14732"/>
                    <a:pt x="526" y="14775"/>
                  </a:cubicBezTo>
                  <a:cubicBezTo>
                    <a:pt x="543" y="14838"/>
                    <a:pt x="560" y="14880"/>
                    <a:pt x="578" y="14943"/>
                  </a:cubicBezTo>
                  <a:cubicBezTo>
                    <a:pt x="595" y="14985"/>
                    <a:pt x="595" y="15027"/>
                    <a:pt x="612" y="15069"/>
                  </a:cubicBezTo>
                  <a:cubicBezTo>
                    <a:pt x="629" y="15132"/>
                    <a:pt x="646" y="15174"/>
                    <a:pt x="664" y="15237"/>
                  </a:cubicBezTo>
                  <a:cubicBezTo>
                    <a:pt x="681" y="15279"/>
                    <a:pt x="698" y="15321"/>
                    <a:pt x="698" y="15342"/>
                  </a:cubicBezTo>
                  <a:cubicBezTo>
                    <a:pt x="715" y="15405"/>
                    <a:pt x="749" y="15468"/>
                    <a:pt x="767" y="15510"/>
                  </a:cubicBezTo>
                  <a:cubicBezTo>
                    <a:pt x="784" y="15552"/>
                    <a:pt x="801" y="15573"/>
                    <a:pt x="801" y="15615"/>
                  </a:cubicBezTo>
                  <a:cubicBezTo>
                    <a:pt x="835" y="15678"/>
                    <a:pt x="870" y="15762"/>
                    <a:pt x="904" y="15825"/>
                  </a:cubicBezTo>
                  <a:cubicBezTo>
                    <a:pt x="921" y="15846"/>
                    <a:pt x="921" y="15867"/>
                    <a:pt x="938" y="15888"/>
                  </a:cubicBezTo>
                  <a:cubicBezTo>
                    <a:pt x="990" y="15972"/>
                    <a:pt x="1024" y="16077"/>
                    <a:pt x="1076" y="16161"/>
                  </a:cubicBezTo>
                  <a:cubicBezTo>
                    <a:pt x="1093" y="16182"/>
                    <a:pt x="1093" y="16203"/>
                    <a:pt x="1110" y="16224"/>
                  </a:cubicBezTo>
                  <a:cubicBezTo>
                    <a:pt x="1145" y="16287"/>
                    <a:pt x="1179" y="16350"/>
                    <a:pt x="1231" y="16413"/>
                  </a:cubicBezTo>
                  <a:cubicBezTo>
                    <a:pt x="1248" y="16455"/>
                    <a:pt x="1265" y="16476"/>
                    <a:pt x="1282" y="16518"/>
                  </a:cubicBezTo>
                  <a:cubicBezTo>
                    <a:pt x="1317" y="16581"/>
                    <a:pt x="1351" y="16623"/>
                    <a:pt x="1385" y="16686"/>
                  </a:cubicBezTo>
                  <a:cubicBezTo>
                    <a:pt x="1402" y="16728"/>
                    <a:pt x="1437" y="16749"/>
                    <a:pt x="1454" y="16791"/>
                  </a:cubicBezTo>
                  <a:cubicBezTo>
                    <a:pt x="1488" y="16833"/>
                    <a:pt x="1523" y="16896"/>
                    <a:pt x="1557" y="16939"/>
                  </a:cubicBezTo>
                  <a:cubicBezTo>
                    <a:pt x="1574" y="16981"/>
                    <a:pt x="1609" y="17001"/>
                    <a:pt x="1626" y="17044"/>
                  </a:cubicBezTo>
                  <a:cubicBezTo>
                    <a:pt x="1660" y="17086"/>
                    <a:pt x="1695" y="17149"/>
                    <a:pt x="1729" y="17191"/>
                  </a:cubicBezTo>
                  <a:cubicBezTo>
                    <a:pt x="1763" y="17233"/>
                    <a:pt x="1780" y="17254"/>
                    <a:pt x="1815" y="17296"/>
                  </a:cubicBezTo>
                  <a:cubicBezTo>
                    <a:pt x="1849" y="17338"/>
                    <a:pt x="1901" y="17401"/>
                    <a:pt x="1935" y="17443"/>
                  </a:cubicBezTo>
                  <a:cubicBezTo>
                    <a:pt x="1969" y="17485"/>
                    <a:pt x="1987" y="17506"/>
                    <a:pt x="2021" y="17548"/>
                  </a:cubicBezTo>
                  <a:cubicBezTo>
                    <a:pt x="2073" y="17590"/>
                    <a:pt x="2107" y="17653"/>
                    <a:pt x="2159" y="17695"/>
                  </a:cubicBezTo>
                  <a:cubicBezTo>
                    <a:pt x="2193" y="17716"/>
                    <a:pt x="2210" y="17758"/>
                    <a:pt x="2244" y="17779"/>
                  </a:cubicBezTo>
                  <a:cubicBezTo>
                    <a:pt x="2296" y="17821"/>
                    <a:pt x="2348" y="17884"/>
                    <a:pt x="2399" y="17926"/>
                  </a:cubicBezTo>
                  <a:cubicBezTo>
                    <a:pt x="2416" y="17947"/>
                    <a:pt x="2451" y="17968"/>
                    <a:pt x="2468" y="17989"/>
                  </a:cubicBezTo>
                  <a:cubicBezTo>
                    <a:pt x="2554" y="18073"/>
                    <a:pt x="2622" y="18136"/>
                    <a:pt x="2708" y="18199"/>
                  </a:cubicBezTo>
                  <a:cubicBezTo>
                    <a:pt x="2708" y="18199"/>
                    <a:pt x="2726" y="18199"/>
                    <a:pt x="2726" y="18220"/>
                  </a:cubicBezTo>
                  <a:cubicBezTo>
                    <a:pt x="2794" y="18283"/>
                    <a:pt x="2880" y="18346"/>
                    <a:pt x="2949" y="18409"/>
                  </a:cubicBezTo>
                  <a:cubicBezTo>
                    <a:pt x="2983" y="18430"/>
                    <a:pt x="3001" y="18451"/>
                    <a:pt x="3035" y="18472"/>
                  </a:cubicBezTo>
                  <a:cubicBezTo>
                    <a:pt x="3086" y="18514"/>
                    <a:pt x="3155" y="18556"/>
                    <a:pt x="3207" y="18599"/>
                  </a:cubicBezTo>
                  <a:cubicBezTo>
                    <a:pt x="3241" y="18620"/>
                    <a:pt x="3275" y="18641"/>
                    <a:pt x="3310" y="18683"/>
                  </a:cubicBezTo>
                  <a:cubicBezTo>
                    <a:pt x="3361" y="18725"/>
                    <a:pt x="3413" y="18767"/>
                    <a:pt x="3482" y="18809"/>
                  </a:cubicBezTo>
                  <a:cubicBezTo>
                    <a:pt x="3516" y="18830"/>
                    <a:pt x="3550" y="18851"/>
                    <a:pt x="3602" y="18893"/>
                  </a:cubicBezTo>
                  <a:cubicBezTo>
                    <a:pt x="3654" y="18935"/>
                    <a:pt x="3705" y="18977"/>
                    <a:pt x="3774" y="18998"/>
                  </a:cubicBezTo>
                  <a:cubicBezTo>
                    <a:pt x="3808" y="19019"/>
                    <a:pt x="3860" y="19040"/>
                    <a:pt x="3894" y="19082"/>
                  </a:cubicBezTo>
                  <a:cubicBezTo>
                    <a:pt x="3946" y="19124"/>
                    <a:pt x="4014" y="19145"/>
                    <a:pt x="4066" y="19187"/>
                  </a:cubicBezTo>
                  <a:cubicBezTo>
                    <a:pt x="4100" y="19208"/>
                    <a:pt x="4152" y="19229"/>
                    <a:pt x="4186" y="19250"/>
                  </a:cubicBezTo>
                  <a:cubicBezTo>
                    <a:pt x="4255" y="19292"/>
                    <a:pt x="4306" y="19313"/>
                    <a:pt x="4375" y="19355"/>
                  </a:cubicBezTo>
                  <a:cubicBezTo>
                    <a:pt x="4410" y="19376"/>
                    <a:pt x="4461" y="19397"/>
                    <a:pt x="4496" y="19418"/>
                  </a:cubicBezTo>
                  <a:cubicBezTo>
                    <a:pt x="4564" y="19460"/>
                    <a:pt x="4633" y="19481"/>
                    <a:pt x="4702" y="19523"/>
                  </a:cubicBezTo>
                  <a:cubicBezTo>
                    <a:pt x="4736" y="19544"/>
                    <a:pt x="4770" y="19565"/>
                    <a:pt x="4805" y="19586"/>
                  </a:cubicBezTo>
                  <a:cubicBezTo>
                    <a:pt x="4891" y="19628"/>
                    <a:pt x="4977" y="19670"/>
                    <a:pt x="5063" y="19712"/>
                  </a:cubicBezTo>
                  <a:cubicBezTo>
                    <a:pt x="5080" y="19712"/>
                    <a:pt x="5097" y="19733"/>
                    <a:pt x="5131" y="19733"/>
                  </a:cubicBezTo>
                  <a:cubicBezTo>
                    <a:pt x="5234" y="19775"/>
                    <a:pt x="5355" y="19838"/>
                    <a:pt x="5458" y="19880"/>
                  </a:cubicBezTo>
                  <a:cubicBezTo>
                    <a:pt x="5492" y="19901"/>
                    <a:pt x="5526" y="19901"/>
                    <a:pt x="5561" y="19922"/>
                  </a:cubicBezTo>
                  <a:cubicBezTo>
                    <a:pt x="5647" y="19964"/>
                    <a:pt x="5733" y="19985"/>
                    <a:pt x="5801" y="20027"/>
                  </a:cubicBezTo>
                  <a:cubicBezTo>
                    <a:pt x="5836" y="20048"/>
                    <a:pt x="5887" y="20048"/>
                    <a:pt x="5939" y="20069"/>
                  </a:cubicBezTo>
                  <a:cubicBezTo>
                    <a:pt x="6008" y="20090"/>
                    <a:pt x="6094" y="20111"/>
                    <a:pt x="6162" y="20153"/>
                  </a:cubicBezTo>
                  <a:cubicBezTo>
                    <a:pt x="6214" y="20174"/>
                    <a:pt x="6265" y="20174"/>
                    <a:pt x="6300" y="20195"/>
                  </a:cubicBezTo>
                  <a:cubicBezTo>
                    <a:pt x="6351" y="20216"/>
                    <a:pt x="6386" y="20216"/>
                    <a:pt x="6437" y="20237"/>
                  </a:cubicBezTo>
                  <a:cubicBezTo>
                    <a:pt x="6454" y="20237"/>
                    <a:pt x="6472" y="20237"/>
                    <a:pt x="6489" y="20259"/>
                  </a:cubicBezTo>
                  <a:cubicBezTo>
                    <a:pt x="6678" y="20321"/>
                    <a:pt x="6867" y="20364"/>
                    <a:pt x="7056" y="20406"/>
                  </a:cubicBezTo>
                  <a:cubicBezTo>
                    <a:pt x="7090" y="20406"/>
                    <a:pt x="7125" y="20427"/>
                    <a:pt x="7159" y="20427"/>
                  </a:cubicBezTo>
                  <a:cubicBezTo>
                    <a:pt x="7365" y="20469"/>
                    <a:pt x="7571" y="20511"/>
                    <a:pt x="7778" y="20553"/>
                  </a:cubicBezTo>
                  <a:cubicBezTo>
                    <a:pt x="7949" y="20574"/>
                    <a:pt x="8104" y="20616"/>
                    <a:pt x="8276" y="20637"/>
                  </a:cubicBezTo>
                  <a:cubicBezTo>
                    <a:pt x="8328" y="20637"/>
                    <a:pt x="8379" y="20658"/>
                    <a:pt x="8431" y="20658"/>
                  </a:cubicBezTo>
                  <a:cubicBezTo>
                    <a:pt x="8534" y="20679"/>
                    <a:pt x="8654" y="20679"/>
                    <a:pt x="8774" y="20700"/>
                  </a:cubicBezTo>
                  <a:cubicBezTo>
                    <a:pt x="8843" y="20700"/>
                    <a:pt x="8895" y="20721"/>
                    <a:pt x="8963" y="20721"/>
                  </a:cubicBezTo>
                  <a:cubicBezTo>
                    <a:pt x="9066" y="20721"/>
                    <a:pt x="9170" y="20742"/>
                    <a:pt x="9273" y="20742"/>
                  </a:cubicBezTo>
                  <a:cubicBezTo>
                    <a:pt x="9341" y="20742"/>
                    <a:pt x="9410" y="20742"/>
                    <a:pt x="9462" y="20763"/>
                  </a:cubicBezTo>
                  <a:cubicBezTo>
                    <a:pt x="9565" y="20763"/>
                    <a:pt x="9668" y="20763"/>
                    <a:pt x="9771" y="20784"/>
                  </a:cubicBezTo>
                  <a:cubicBezTo>
                    <a:pt x="9840" y="20784"/>
                    <a:pt x="9891" y="20784"/>
                    <a:pt x="9960" y="20784"/>
                  </a:cubicBezTo>
                  <a:cubicBezTo>
                    <a:pt x="10063" y="20784"/>
                    <a:pt x="10183" y="20784"/>
                    <a:pt x="10287" y="20784"/>
                  </a:cubicBezTo>
                  <a:cubicBezTo>
                    <a:pt x="10338" y="20784"/>
                    <a:pt x="10390" y="20784"/>
                    <a:pt x="10441" y="20784"/>
                  </a:cubicBezTo>
                  <a:cubicBezTo>
                    <a:pt x="10596" y="20784"/>
                    <a:pt x="10768" y="20784"/>
                    <a:pt x="10922" y="20763"/>
                  </a:cubicBezTo>
                  <a:cubicBezTo>
                    <a:pt x="10922" y="20763"/>
                    <a:pt x="10922" y="20763"/>
                    <a:pt x="10940" y="20763"/>
                  </a:cubicBezTo>
                  <a:cubicBezTo>
                    <a:pt x="11094" y="20763"/>
                    <a:pt x="11232" y="20742"/>
                    <a:pt x="11386" y="20721"/>
                  </a:cubicBezTo>
                  <a:cubicBezTo>
                    <a:pt x="11403" y="20721"/>
                    <a:pt x="11403" y="20721"/>
                    <a:pt x="11421" y="20721"/>
                  </a:cubicBezTo>
                  <a:cubicBezTo>
                    <a:pt x="11507" y="20721"/>
                    <a:pt x="11575" y="20700"/>
                    <a:pt x="11661" y="20700"/>
                  </a:cubicBezTo>
                  <a:cubicBezTo>
                    <a:pt x="11747" y="20700"/>
                    <a:pt x="11850" y="20679"/>
                    <a:pt x="11936" y="20658"/>
                  </a:cubicBezTo>
                  <a:cubicBezTo>
                    <a:pt x="12022" y="20658"/>
                    <a:pt x="12091" y="20637"/>
                    <a:pt x="12177" y="20616"/>
                  </a:cubicBezTo>
                  <a:cubicBezTo>
                    <a:pt x="12263" y="20595"/>
                    <a:pt x="12366" y="20595"/>
                    <a:pt x="12452" y="20574"/>
                  </a:cubicBezTo>
                  <a:cubicBezTo>
                    <a:pt x="12538" y="20553"/>
                    <a:pt x="12606" y="20553"/>
                    <a:pt x="12692" y="20532"/>
                  </a:cubicBezTo>
                  <a:cubicBezTo>
                    <a:pt x="12778" y="20511"/>
                    <a:pt x="12864" y="20490"/>
                    <a:pt x="12967" y="20490"/>
                  </a:cubicBezTo>
                  <a:cubicBezTo>
                    <a:pt x="13053" y="20469"/>
                    <a:pt x="13122" y="20447"/>
                    <a:pt x="13208" y="20447"/>
                  </a:cubicBezTo>
                  <a:cubicBezTo>
                    <a:pt x="13294" y="20426"/>
                    <a:pt x="13380" y="20405"/>
                    <a:pt x="13466" y="20384"/>
                  </a:cubicBezTo>
                  <a:cubicBezTo>
                    <a:pt x="13551" y="20363"/>
                    <a:pt x="13620" y="20342"/>
                    <a:pt x="13689" y="20321"/>
                  </a:cubicBezTo>
                  <a:cubicBezTo>
                    <a:pt x="13775" y="20300"/>
                    <a:pt x="13861" y="20279"/>
                    <a:pt x="13947" y="20259"/>
                  </a:cubicBezTo>
                  <a:cubicBezTo>
                    <a:pt x="14015" y="20237"/>
                    <a:pt x="14101" y="20216"/>
                    <a:pt x="14170" y="20196"/>
                  </a:cubicBezTo>
                  <a:cubicBezTo>
                    <a:pt x="14256" y="20174"/>
                    <a:pt x="14342" y="20153"/>
                    <a:pt x="14428" y="20111"/>
                  </a:cubicBezTo>
                  <a:cubicBezTo>
                    <a:pt x="14497" y="20090"/>
                    <a:pt x="14582" y="20069"/>
                    <a:pt x="14651" y="20027"/>
                  </a:cubicBezTo>
                  <a:cubicBezTo>
                    <a:pt x="14737" y="20006"/>
                    <a:pt x="14823" y="19964"/>
                    <a:pt x="14892" y="19943"/>
                  </a:cubicBezTo>
                  <a:cubicBezTo>
                    <a:pt x="14960" y="19922"/>
                    <a:pt x="15046" y="19880"/>
                    <a:pt x="15115" y="19859"/>
                  </a:cubicBezTo>
                  <a:cubicBezTo>
                    <a:pt x="15201" y="19817"/>
                    <a:pt x="15270" y="19796"/>
                    <a:pt x="15356" y="19754"/>
                  </a:cubicBezTo>
                  <a:cubicBezTo>
                    <a:pt x="15424" y="19733"/>
                    <a:pt x="15493" y="19691"/>
                    <a:pt x="15579" y="19670"/>
                  </a:cubicBezTo>
                  <a:cubicBezTo>
                    <a:pt x="15665" y="19628"/>
                    <a:pt x="15734" y="19607"/>
                    <a:pt x="15820" y="19565"/>
                  </a:cubicBezTo>
                  <a:cubicBezTo>
                    <a:pt x="15888" y="19523"/>
                    <a:pt x="15957" y="19502"/>
                    <a:pt x="16026" y="19460"/>
                  </a:cubicBezTo>
                  <a:cubicBezTo>
                    <a:pt x="16095" y="19418"/>
                    <a:pt x="16181" y="19376"/>
                    <a:pt x="16249" y="19355"/>
                  </a:cubicBezTo>
                  <a:cubicBezTo>
                    <a:pt x="16318" y="19313"/>
                    <a:pt x="16387" y="19292"/>
                    <a:pt x="16455" y="19250"/>
                  </a:cubicBezTo>
                  <a:cubicBezTo>
                    <a:pt x="16524" y="19208"/>
                    <a:pt x="16610" y="19166"/>
                    <a:pt x="16679" y="19124"/>
                  </a:cubicBezTo>
                  <a:cubicBezTo>
                    <a:pt x="16748" y="19082"/>
                    <a:pt x="16816" y="19040"/>
                    <a:pt x="16885" y="18998"/>
                  </a:cubicBezTo>
                  <a:cubicBezTo>
                    <a:pt x="16954" y="18956"/>
                    <a:pt x="17023" y="18914"/>
                    <a:pt x="17108" y="18872"/>
                  </a:cubicBezTo>
                  <a:cubicBezTo>
                    <a:pt x="17177" y="18830"/>
                    <a:pt x="17246" y="18788"/>
                    <a:pt x="17297" y="18746"/>
                  </a:cubicBezTo>
                  <a:cubicBezTo>
                    <a:pt x="17366" y="18704"/>
                    <a:pt x="17435" y="18662"/>
                    <a:pt x="17504" y="18620"/>
                  </a:cubicBezTo>
                  <a:cubicBezTo>
                    <a:pt x="17572" y="18578"/>
                    <a:pt x="17624" y="18536"/>
                    <a:pt x="17693" y="18494"/>
                  </a:cubicBezTo>
                  <a:cubicBezTo>
                    <a:pt x="17761" y="18451"/>
                    <a:pt x="17830" y="18388"/>
                    <a:pt x="17899" y="18346"/>
                  </a:cubicBezTo>
                  <a:cubicBezTo>
                    <a:pt x="17968" y="18304"/>
                    <a:pt x="18019" y="18262"/>
                    <a:pt x="18088" y="18220"/>
                  </a:cubicBezTo>
                  <a:cubicBezTo>
                    <a:pt x="18157" y="18178"/>
                    <a:pt x="18225" y="18115"/>
                    <a:pt x="18277" y="18073"/>
                  </a:cubicBezTo>
                  <a:cubicBezTo>
                    <a:pt x="18329" y="18031"/>
                    <a:pt x="18397" y="17989"/>
                    <a:pt x="18449" y="17926"/>
                  </a:cubicBezTo>
                  <a:cubicBezTo>
                    <a:pt x="18483" y="17905"/>
                    <a:pt x="18500" y="17884"/>
                    <a:pt x="18535" y="17863"/>
                  </a:cubicBezTo>
                  <a:cubicBezTo>
                    <a:pt x="18569" y="17842"/>
                    <a:pt x="18586" y="17821"/>
                    <a:pt x="18603" y="17800"/>
                  </a:cubicBezTo>
                  <a:cubicBezTo>
                    <a:pt x="18689" y="17716"/>
                    <a:pt x="18775" y="17653"/>
                    <a:pt x="18861" y="17569"/>
                  </a:cubicBezTo>
                  <a:cubicBezTo>
                    <a:pt x="18913" y="17527"/>
                    <a:pt x="18947" y="17485"/>
                    <a:pt x="18999" y="17443"/>
                  </a:cubicBezTo>
                  <a:cubicBezTo>
                    <a:pt x="19085" y="17359"/>
                    <a:pt x="19171" y="17275"/>
                    <a:pt x="19256" y="17191"/>
                  </a:cubicBezTo>
                  <a:cubicBezTo>
                    <a:pt x="19291" y="17149"/>
                    <a:pt x="19325" y="17128"/>
                    <a:pt x="19360" y="17086"/>
                  </a:cubicBezTo>
                  <a:cubicBezTo>
                    <a:pt x="19480" y="16960"/>
                    <a:pt x="19583" y="16833"/>
                    <a:pt x="19703" y="16707"/>
                  </a:cubicBezTo>
                  <a:cubicBezTo>
                    <a:pt x="19720" y="16686"/>
                    <a:pt x="19738" y="16665"/>
                    <a:pt x="19755" y="16644"/>
                  </a:cubicBezTo>
                  <a:cubicBezTo>
                    <a:pt x="19841" y="16539"/>
                    <a:pt x="19927" y="16413"/>
                    <a:pt x="20013" y="16308"/>
                  </a:cubicBezTo>
                  <a:cubicBezTo>
                    <a:pt x="20047" y="16266"/>
                    <a:pt x="20081" y="16224"/>
                    <a:pt x="20116" y="16161"/>
                  </a:cubicBezTo>
                  <a:cubicBezTo>
                    <a:pt x="20184" y="16077"/>
                    <a:pt x="20253" y="15972"/>
                    <a:pt x="20305" y="15888"/>
                  </a:cubicBezTo>
                  <a:cubicBezTo>
                    <a:pt x="20339" y="15846"/>
                    <a:pt x="20373" y="15783"/>
                    <a:pt x="20408" y="15720"/>
                  </a:cubicBezTo>
                  <a:cubicBezTo>
                    <a:pt x="20459" y="15636"/>
                    <a:pt x="20528" y="15531"/>
                    <a:pt x="20580" y="15447"/>
                  </a:cubicBezTo>
                  <a:cubicBezTo>
                    <a:pt x="20614" y="15384"/>
                    <a:pt x="20648" y="15342"/>
                    <a:pt x="20666" y="15279"/>
                  </a:cubicBezTo>
                  <a:cubicBezTo>
                    <a:pt x="20717" y="15174"/>
                    <a:pt x="20769" y="15069"/>
                    <a:pt x="20820" y="14985"/>
                  </a:cubicBezTo>
                  <a:cubicBezTo>
                    <a:pt x="20837" y="14943"/>
                    <a:pt x="20872" y="14880"/>
                    <a:pt x="20889" y="14838"/>
                  </a:cubicBezTo>
                  <a:cubicBezTo>
                    <a:pt x="20958" y="14690"/>
                    <a:pt x="21026" y="14543"/>
                    <a:pt x="21078" y="14375"/>
                  </a:cubicBezTo>
                  <a:cubicBezTo>
                    <a:pt x="21078" y="14375"/>
                    <a:pt x="21078" y="14354"/>
                    <a:pt x="21078" y="14354"/>
                  </a:cubicBezTo>
                  <a:cubicBezTo>
                    <a:pt x="21095" y="14291"/>
                    <a:pt x="21130" y="14228"/>
                    <a:pt x="21147" y="14165"/>
                  </a:cubicBezTo>
                  <a:cubicBezTo>
                    <a:pt x="21181" y="14102"/>
                    <a:pt x="21198" y="14039"/>
                    <a:pt x="21215" y="13997"/>
                  </a:cubicBezTo>
                  <a:close/>
                </a:path>
              </a:pathLst>
            </a:custGeom>
            <a:solidFill>
              <a:srgbClr val="C13018">
                <a:lumMod val="50000"/>
              </a:srgb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7" name="Shape">
              <a:extLst>
                <a:ext uri="{FF2B5EF4-FFF2-40B4-BE49-F238E27FC236}">
                  <a16:creationId xmlns:a16="http://schemas.microsoft.com/office/drawing/2014/main" id="{ED29EF11-FA23-93E5-6C01-8864948D46C8}"/>
                </a:ext>
              </a:extLst>
            </p:cNvPr>
            <p:cNvSpPr/>
            <p:nvPr/>
          </p:nvSpPr>
          <p:spPr>
            <a:xfrm>
              <a:off x="7400749" y="4112236"/>
              <a:ext cx="1335235" cy="848503"/>
            </a:xfrm>
            <a:custGeom>
              <a:avLst/>
              <a:gdLst/>
              <a:ahLst/>
              <a:cxnLst>
                <a:cxn ang="0">
                  <a:pos x="wd2" y="hd2"/>
                </a:cxn>
                <a:cxn ang="5400000">
                  <a:pos x="wd2" y="hd2"/>
                </a:cxn>
                <a:cxn ang="10800000">
                  <a:pos x="wd2" y="hd2"/>
                </a:cxn>
                <a:cxn ang="16200000">
                  <a:pos x="wd2" y="hd2"/>
                </a:cxn>
              </a:cxnLst>
              <a:rect l="0" t="0" r="r" b="b"/>
              <a:pathLst>
                <a:path w="19316" h="19677" extrusionOk="0">
                  <a:moveTo>
                    <a:pt x="12504" y="246"/>
                  </a:moveTo>
                  <a:cubicBezTo>
                    <a:pt x="17604" y="1471"/>
                    <a:pt x="20458" y="6746"/>
                    <a:pt x="18883" y="12046"/>
                  </a:cubicBezTo>
                  <a:cubicBezTo>
                    <a:pt x="17308" y="17346"/>
                    <a:pt x="11896" y="20646"/>
                    <a:pt x="6812" y="19421"/>
                  </a:cubicBezTo>
                  <a:cubicBezTo>
                    <a:pt x="1712" y="18196"/>
                    <a:pt x="-1142" y="12921"/>
                    <a:pt x="433" y="7621"/>
                  </a:cubicBezTo>
                  <a:cubicBezTo>
                    <a:pt x="2008" y="2346"/>
                    <a:pt x="7404" y="-954"/>
                    <a:pt x="12504" y="246"/>
                  </a:cubicBezTo>
                  <a:close/>
                  <a:moveTo>
                    <a:pt x="12598" y="17096"/>
                  </a:moveTo>
                  <a:cubicBezTo>
                    <a:pt x="12847" y="17146"/>
                    <a:pt x="13112" y="16996"/>
                    <a:pt x="13175" y="16746"/>
                  </a:cubicBezTo>
                  <a:cubicBezTo>
                    <a:pt x="14064" y="13771"/>
                    <a:pt x="12442" y="10796"/>
                    <a:pt x="9588" y="10121"/>
                  </a:cubicBezTo>
                  <a:cubicBezTo>
                    <a:pt x="6718" y="9446"/>
                    <a:pt x="3677" y="11296"/>
                    <a:pt x="2788" y="14271"/>
                  </a:cubicBezTo>
                  <a:cubicBezTo>
                    <a:pt x="2710" y="14521"/>
                    <a:pt x="2850" y="14771"/>
                    <a:pt x="3100" y="14846"/>
                  </a:cubicBezTo>
                  <a:cubicBezTo>
                    <a:pt x="3350" y="14896"/>
                    <a:pt x="3615" y="14746"/>
                    <a:pt x="3677" y="14496"/>
                  </a:cubicBezTo>
                  <a:cubicBezTo>
                    <a:pt x="4410" y="12021"/>
                    <a:pt x="6937" y="10496"/>
                    <a:pt x="9307" y="11046"/>
                  </a:cubicBezTo>
                  <a:cubicBezTo>
                    <a:pt x="11678" y="11621"/>
                    <a:pt x="13019" y="14071"/>
                    <a:pt x="12286" y="16546"/>
                  </a:cubicBezTo>
                  <a:cubicBezTo>
                    <a:pt x="12208" y="16796"/>
                    <a:pt x="12348" y="17046"/>
                    <a:pt x="12598" y="17096"/>
                  </a:cubicBezTo>
                  <a:moveTo>
                    <a:pt x="8059" y="5171"/>
                  </a:moveTo>
                  <a:cubicBezTo>
                    <a:pt x="7326" y="4996"/>
                    <a:pt x="6562" y="5471"/>
                    <a:pt x="6328" y="6221"/>
                  </a:cubicBezTo>
                  <a:cubicBezTo>
                    <a:pt x="6094" y="6971"/>
                    <a:pt x="6515" y="7721"/>
                    <a:pt x="7233" y="7896"/>
                  </a:cubicBezTo>
                  <a:cubicBezTo>
                    <a:pt x="7966" y="8071"/>
                    <a:pt x="8730" y="7596"/>
                    <a:pt x="8964" y="6846"/>
                  </a:cubicBezTo>
                  <a:cubicBezTo>
                    <a:pt x="9198" y="6096"/>
                    <a:pt x="8792" y="5346"/>
                    <a:pt x="8059" y="5171"/>
                  </a:cubicBezTo>
                  <a:moveTo>
                    <a:pt x="13643" y="6496"/>
                  </a:moveTo>
                  <a:cubicBezTo>
                    <a:pt x="12910" y="6321"/>
                    <a:pt x="12146" y="6796"/>
                    <a:pt x="11912" y="7546"/>
                  </a:cubicBezTo>
                  <a:cubicBezTo>
                    <a:pt x="11693" y="8296"/>
                    <a:pt x="12099" y="9046"/>
                    <a:pt x="12816" y="9221"/>
                  </a:cubicBezTo>
                  <a:cubicBezTo>
                    <a:pt x="13549" y="9396"/>
                    <a:pt x="14313" y="8921"/>
                    <a:pt x="14547" y="8171"/>
                  </a:cubicBezTo>
                  <a:cubicBezTo>
                    <a:pt x="14781" y="7421"/>
                    <a:pt x="14376" y="6671"/>
                    <a:pt x="13643" y="6496"/>
                  </a:cubicBezTo>
                </a:path>
              </a:pathLst>
            </a:custGeom>
            <a:solidFill>
              <a:srgbClr val="C13018"/>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8" name="Shape">
              <a:extLst>
                <a:ext uri="{FF2B5EF4-FFF2-40B4-BE49-F238E27FC236}">
                  <a16:creationId xmlns:a16="http://schemas.microsoft.com/office/drawing/2014/main" id="{20DCF8EF-A25C-2642-4C34-4509618A700F}"/>
                </a:ext>
              </a:extLst>
            </p:cNvPr>
            <p:cNvSpPr/>
            <p:nvPr/>
          </p:nvSpPr>
          <p:spPr>
            <a:xfrm>
              <a:off x="7260601" y="3799602"/>
              <a:ext cx="1352528" cy="1066372"/>
            </a:xfrm>
            <a:custGeom>
              <a:avLst/>
              <a:gdLst/>
              <a:ahLst/>
              <a:cxnLst>
                <a:cxn ang="0">
                  <a:pos x="wd2" y="hd2"/>
                </a:cxn>
                <a:cxn ang="5400000">
                  <a:pos x="wd2" y="hd2"/>
                </a:cxn>
                <a:cxn ang="10800000">
                  <a:pos x="wd2" y="hd2"/>
                </a:cxn>
                <a:cxn ang="16200000">
                  <a:pos x="wd2" y="hd2"/>
                </a:cxn>
              </a:cxnLst>
              <a:rect l="0" t="0" r="r" b="b"/>
              <a:pathLst>
                <a:path w="21559" h="20784" extrusionOk="0">
                  <a:moveTo>
                    <a:pt x="21215" y="13997"/>
                  </a:moveTo>
                  <a:cubicBezTo>
                    <a:pt x="21232" y="13934"/>
                    <a:pt x="21250" y="13871"/>
                    <a:pt x="21267" y="13808"/>
                  </a:cubicBezTo>
                  <a:cubicBezTo>
                    <a:pt x="21284" y="13745"/>
                    <a:pt x="21301" y="13703"/>
                    <a:pt x="21318" y="13640"/>
                  </a:cubicBezTo>
                  <a:cubicBezTo>
                    <a:pt x="21336" y="13577"/>
                    <a:pt x="21353" y="13514"/>
                    <a:pt x="21370" y="13451"/>
                  </a:cubicBezTo>
                  <a:cubicBezTo>
                    <a:pt x="21387" y="13388"/>
                    <a:pt x="21404" y="13346"/>
                    <a:pt x="21404" y="13283"/>
                  </a:cubicBezTo>
                  <a:cubicBezTo>
                    <a:pt x="21422" y="13220"/>
                    <a:pt x="21422" y="13157"/>
                    <a:pt x="21439" y="13073"/>
                  </a:cubicBezTo>
                  <a:cubicBezTo>
                    <a:pt x="21456" y="13010"/>
                    <a:pt x="21456" y="12968"/>
                    <a:pt x="21473" y="12905"/>
                  </a:cubicBezTo>
                  <a:cubicBezTo>
                    <a:pt x="21490" y="12842"/>
                    <a:pt x="21490" y="12779"/>
                    <a:pt x="21507" y="12695"/>
                  </a:cubicBezTo>
                  <a:cubicBezTo>
                    <a:pt x="21507" y="12652"/>
                    <a:pt x="21525" y="12589"/>
                    <a:pt x="21525" y="12547"/>
                  </a:cubicBezTo>
                  <a:cubicBezTo>
                    <a:pt x="21525" y="12484"/>
                    <a:pt x="21542" y="12400"/>
                    <a:pt x="21542" y="12337"/>
                  </a:cubicBezTo>
                  <a:cubicBezTo>
                    <a:pt x="21542" y="12295"/>
                    <a:pt x="21542" y="12253"/>
                    <a:pt x="21559" y="12190"/>
                  </a:cubicBezTo>
                  <a:cubicBezTo>
                    <a:pt x="21559" y="12106"/>
                    <a:pt x="21559" y="12022"/>
                    <a:pt x="21559" y="11938"/>
                  </a:cubicBezTo>
                  <a:cubicBezTo>
                    <a:pt x="21559" y="11896"/>
                    <a:pt x="21559" y="11875"/>
                    <a:pt x="21559" y="11833"/>
                  </a:cubicBezTo>
                  <a:cubicBezTo>
                    <a:pt x="21559" y="11707"/>
                    <a:pt x="21559" y="11602"/>
                    <a:pt x="21542" y="11476"/>
                  </a:cubicBezTo>
                  <a:lnTo>
                    <a:pt x="21267" y="7252"/>
                  </a:lnTo>
                  <a:cubicBezTo>
                    <a:pt x="21267" y="7378"/>
                    <a:pt x="21284" y="7483"/>
                    <a:pt x="21284" y="7610"/>
                  </a:cubicBezTo>
                  <a:cubicBezTo>
                    <a:pt x="21284" y="7610"/>
                    <a:pt x="21284" y="7631"/>
                    <a:pt x="21284" y="7631"/>
                  </a:cubicBezTo>
                  <a:cubicBezTo>
                    <a:pt x="21267" y="4122"/>
                    <a:pt x="18328" y="1054"/>
                    <a:pt x="13775" y="214"/>
                  </a:cubicBezTo>
                  <a:cubicBezTo>
                    <a:pt x="8156" y="-816"/>
                    <a:pt x="2193" y="1979"/>
                    <a:pt x="475" y="6412"/>
                  </a:cubicBezTo>
                  <a:cubicBezTo>
                    <a:pt x="96" y="7379"/>
                    <a:pt x="-41" y="8345"/>
                    <a:pt x="11" y="9291"/>
                  </a:cubicBezTo>
                  <a:cubicBezTo>
                    <a:pt x="11" y="9291"/>
                    <a:pt x="11" y="9291"/>
                    <a:pt x="11" y="9270"/>
                  </a:cubicBezTo>
                  <a:lnTo>
                    <a:pt x="286" y="13493"/>
                  </a:lnTo>
                  <a:cubicBezTo>
                    <a:pt x="286" y="13598"/>
                    <a:pt x="303" y="13682"/>
                    <a:pt x="320" y="13787"/>
                  </a:cubicBezTo>
                  <a:cubicBezTo>
                    <a:pt x="320" y="13829"/>
                    <a:pt x="337" y="13850"/>
                    <a:pt x="337" y="13892"/>
                  </a:cubicBezTo>
                  <a:cubicBezTo>
                    <a:pt x="337" y="13955"/>
                    <a:pt x="354" y="14018"/>
                    <a:pt x="371" y="14081"/>
                  </a:cubicBezTo>
                  <a:cubicBezTo>
                    <a:pt x="371" y="14123"/>
                    <a:pt x="389" y="14165"/>
                    <a:pt x="389" y="14186"/>
                  </a:cubicBezTo>
                  <a:cubicBezTo>
                    <a:pt x="406" y="14249"/>
                    <a:pt x="406" y="14312"/>
                    <a:pt x="423" y="14354"/>
                  </a:cubicBezTo>
                  <a:cubicBezTo>
                    <a:pt x="423" y="14396"/>
                    <a:pt x="440" y="14438"/>
                    <a:pt x="457" y="14480"/>
                  </a:cubicBezTo>
                  <a:cubicBezTo>
                    <a:pt x="475" y="14543"/>
                    <a:pt x="492" y="14585"/>
                    <a:pt x="492" y="14648"/>
                  </a:cubicBezTo>
                  <a:cubicBezTo>
                    <a:pt x="509" y="14691"/>
                    <a:pt x="509" y="14732"/>
                    <a:pt x="526" y="14775"/>
                  </a:cubicBezTo>
                  <a:cubicBezTo>
                    <a:pt x="543" y="14838"/>
                    <a:pt x="560" y="14880"/>
                    <a:pt x="578" y="14943"/>
                  </a:cubicBezTo>
                  <a:cubicBezTo>
                    <a:pt x="595" y="14985"/>
                    <a:pt x="595" y="15027"/>
                    <a:pt x="612" y="15069"/>
                  </a:cubicBezTo>
                  <a:cubicBezTo>
                    <a:pt x="629" y="15132"/>
                    <a:pt x="646" y="15174"/>
                    <a:pt x="664" y="15237"/>
                  </a:cubicBezTo>
                  <a:cubicBezTo>
                    <a:pt x="681" y="15279"/>
                    <a:pt x="698" y="15321"/>
                    <a:pt x="698" y="15342"/>
                  </a:cubicBezTo>
                  <a:cubicBezTo>
                    <a:pt x="715" y="15405"/>
                    <a:pt x="749" y="15468"/>
                    <a:pt x="767" y="15510"/>
                  </a:cubicBezTo>
                  <a:cubicBezTo>
                    <a:pt x="784" y="15552"/>
                    <a:pt x="801" y="15573"/>
                    <a:pt x="801" y="15615"/>
                  </a:cubicBezTo>
                  <a:cubicBezTo>
                    <a:pt x="835" y="15678"/>
                    <a:pt x="870" y="15762"/>
                    <a:pt x="904" y="15825"/>
                  </a:cubicBezTo>
                  <a:cubicBezTo>
                    <a:pt x="921" y="15846"/>
                    <a:pt x="921" y="15867"/>
                    <a:pt x="938" y="15888"/>
                  </a:cubicBezTo>
                  <a:cubicBezTo>
                    <a:pt x="990" y="15972"/>
                    <a:pt x="1024" y="16077"/>
                    <a:pt x="1076" y="16161"/>
                  </a:cubicBezTo>
                  <a:cubicBezTo>
                    <a:pt x="1093" y="16182"/>
                    <a:pt x="1093" y="16203"/>
                    <a:pt x="1110" y="16224"/>
                  </a:cubicBezTo>
                  <a:cubicBezTo>
                    <a:pt x="1145" y="16287"/>
                    <a:pt x="1179" y="16350"/>
                    <a:pt x="1231" y="16413"/>
                  </a:cubicBezTo>
                  <a:cubicBezTo>
                    <a:pt x="1248" y="16455"/>
                    <a:pt x="1265" y="16476"/>
                    <a:pt x="1282" y="16518"/>
                  </a:cubicBezTo>
                  <a:cubicBezTo>
                    <a:pt x="1317" y="16581"/>
                    <a:pt x="1351" y="16623"/>
                    <a:pt x="1385" y="16686"/>
                  </a:cubicBezTo>
                  <a:cubicBezTo>
                    <a:pt x="1402" y="16728"/>
                    <a:pt x="1437" y="16749"/>
                    <a:pt x="1454" y="16791"/>
                  </a:cubicBezTo>
                  <a:cubicBezTo>
                    <a:pt x="1488" y="16833"/>
                    <a:pt x="1523" y="16896"/>
                    <a:pt x="1557" y="16939"/>
                  </a:cubicBezTo>
                  <a:cubicBezTo>
                    <a:pt x="1574" y="16981"/>
                    <a:pt x="1609" y="17001"/>
                    <a:pt x="1626" y="17044"/>
                  </a:cubicBezTo>
                  <a:cubicBezTo>
                    <a:pt x="1660" y="17086"/>
                    <a:pt x="1695" y="17149"/>
                    <a:pt x="1729" y="17191"/>
                  </a:cubicBezTo>
                  <a:cubicBezTo>
                    <a:pt x="1763" y="17233"/>
                    <a:pt x="1780" y="17254"/>
                    <a:pt x="1815" y="17296"/>
                  </a:cubicBezTo>
                  <a:cubicBezTo>
                    <a:pt x="1849" y="17338"/>
                    <a:pt x="1901" y="17401"/>
                    <a:pt x="1935" y="17443"/>
                  </a:cubicBezTo>
                  <a:cubicBezTo>
                    <a:pt x="1969" y="17485"/>
                    <a:pt x="1987" y="17506"/>
                    <a:pt x="2021" y="17548"/>
                  </a:cubicBezTo>
                  <a:cubicBezTo>
                    <a:pt x="2073" y="17590"/>
                    <a:pt x="2107" y="17653"/>
                    <a:pt x="2159" y="17695"/>
                  </a:cubicBezTo>
                  <a:cubicBezTo>
                    <a:pt x="2193" y="17716"/>
                    <a:pt x="2210" y="17758"/>
                    <a:pt x="2244" y="17779"/>
                  </a:cubicBezTo>
                  <a:cubicBezTo>
                    <a:pt x="2296" y="17821"/>
                    <a:pt x="2348" y="17884"/>
                    <a:pt x="2399" y="17926"/>
                  </a:cubicBezTo>
                  <a:cubicBezTo>
                    <a:pt x="2416" y="17947"/>
                    <a:pt x="2451" y="17968"/>
                    <a:pt x="2468" y="17989"/>
                  </a:cubicBezTo>
                  <a:cubicBezTo>
                    <a:pt x="2554" y="18073"/>
                    <a:pt x="2622" y="18136"/>
                    <a:pt x="2708" y="18199"/>
                  </a:cubicBezTo>
                  <a:cubicBezTo>
                    <a:pt x="2708" y="18199"/>
                    <a:pt x="2726" y="18199"/>
                    <a:pt x="2726" y="18220"/>
                  </a:cubicBezTo>
                  <a:cubicBezTo>
                    <a:pt x="2794" y="18283"/>
                    <a:pt x="2880" y="18346"/>
                    <a:pt x="2949" y="18409"/>
                  </a:cubicBezTo>
                  <a:cubicBezTo>
                    <a:pt x="2983" y="18430"/>
                    <a:pt x="3001" y="18451"/>
                    <a:pt x="3035" y="18472"/>
                  </a:cubicBezTo>
                  <a:cubicBezTo>
                    <a:pt x="3086" y="18514"/>
                    <a:pt x="3155" y="18556"/>
                    <a:pt x="3207" y="18599"/>
                  </a:cubicBezTo>
                  <a:cubicBezTo>
                    <a:pt x="3241" y="18620"/>
                    <a:pt x="3275" y="18641"/>
                    <a:pt x="3310" y="18683"/>
                  </a:cubicBezTo>
                  <a:cubicBezTo>
                    <a:pt x="3361" y="18725"/>
                    <a:pt x="3413" y="18767"/>
                    <a:pt x="3482" y="18809"/>
                  </a:cubicBezTo>
                  <a:cubicBezTo>
                    <a:pt x="3516" y="18830"/>
                    <a:pt x="3550" y="18851"/>
                    <a:pt x="3602" y="18893"/>
                  </a:cubicBezTo>
                  <a:cubicBezTo>
                    <a:pt x="3654" y="18935"/>
                    <a:pt x="3705" y="18977"/>
                    <a:pt x="3774" y="18998"/>
                  </a:cubicBezTo>
                  <a:cubicBezTo>
                    <a:pt x="3808" y="19019"/>
                    <a:pt x="3860" y="19040"/>
                    <a:pt x="3894" y="19082"/>
                  </a:cubicBezTo>
                  <a:cubicBezTo>
                    <a:pt x="3946" y="19124"/>
                    <a:pt x="4014" y="19145"/>
                    <a:pt x="4066" y="19187"/>
                  </a:cubicBezTo>
                  <a:cubicBezTo>
                    <a:pt x="4100" y="19208"/>
                    <a:pt x="4152" y="19229"/>
                    <a:pt x="4186" y="19250"/>
                  </a:cubicBezTo>
                  <a:cubicBezTo>
                    <a:pt x="4255" y="19292"/>
                    <a:pt x="4306" y="19313"/>
                    <a:pt x="4375" y="19355"/>
                  </a:cubicBezTo>
                  <a:cubicBezTo>
                    <a:pt x="4410" y="19376"/>
                    <a:pt x="4461" y="19397"/>
                    <a:pt x="4496" y="19418"/>
                  </a:cubicBezTo>
                  <a:cubicBezTo>
                    <a:pt x="4564" y="19460"/>
                    <a:pt x="4633" y="19481"/>
                    <a:pt x="4702" y="19523"/>
                  </a:cubicBezTo>
                  <a:cubicBezTo>
                    <a:pt x="4736" y="19544"/>
                    <a:pt x="4770" y="19565"/>
                    <a:pt x="4805" y="19586"/>
                  </a:cubicBezTo>
                  <a:cubicBezTo>
                    <a:pt x="4891" y="19628"/>
                    <a:pt x="4977" y="19670"/>
                    <a:pt x="5063" y="19712"/>
                  </a:cubicBezTo>
                  <a:cubicBezTo>
                    <a:pt x="5080" y="19712"/>
                    <a:pt x="5097" y="19733"/>
                    <a:pt x="5131" y="19733"/>
                  </a:cubicBezTo>
                  <a:cubicBezTo>
                    <a:pt x="5234" y="19775"/>
                    <a:pt x="5355" y="19838"/>
                    <a:pt x="5458" y="19880"/>
                  </a:cubicBezTo>
                  <a:cubicBezTo>
                    <a:pt x="5492" y="19901"/>
                    <a:pt x="5526" y="19901"/>
                    <a:pt x="5561" y="19922"/>
                  </a:cubicBezTo>
                  <a:cubicBezTo>
                    <a:pt x="5647" y="19964"/>
                    <a:pt x="5733" y="19985"/>
                    <a:pt x="5801" y="20027"/>
                  </a:cubicBezTo>
                  <a:cubicBezTo>
                    <a:pt x="5836" y="20048"/>
                    <a:pt x="5887" y="20048"/>
                    <a:pt x="5939" y="20069"/>
                  </a:cubicBezTo>
                  <a:cubicBezTo>
                    <a:pt x="6008" y="20090"/>
                    <a:pt x="6094" y="20111"/>
                    <a:pt x="6162" y="20153"/>
                  </a:cubicBezTo>
                  <a:cubicBezTo>
                    <a:pt x="6214" y="20174"/>
                    <a:pt x="6265" y="20174"/>
                    <a:pt x="6300" y="20195"/>
                  </a:cubicBezTo>
                  <a:cubicBezTo>
                    <a:pt x="6351" y="20216"/>
                    <a:pt x="6386" y="20216"/>
                    <a:pt x="6437" y="20237"/>
                  </a:cubicBezTo>
                  <a:cubicBezTo>
                    <a:pt x="6454" y="20237"/>
                    <a:pt x="6472" y="20237"/>
                    <a:pt x="6489" y="20259"/>
                  </a:cubicBezTo>
                  <a:cubicBezTo>
                    <a:pt x="6678" y="20321"/>
                    <a:pt x="6867" y="20364"/>
                    <a:pt x="7056" y="20406"/>
                  </a:cubicBezTo>
                  <a:cubicBezTo>
                    <a:pt x="7090" y="20406"/>
                    <a:pt x="7125" y="20427"/>
                    <a:pt x="7159" y="20427"/>
                  </a:cubicBezTo>
                  <a:cubicBezTo>
                    <a:pt x="7365" y="20469"/>
                    <a:pt x="7571" y="20511"/>
                    <a:pt x="7778" y="20553"/>
                  </a:cubicBezTo>
                  <a:cubicBezTo>
                    <a:pt x="7949" y="20574"/>
                    <a:pt x="8104" y="20616"/>
                    <a:pt x="8276" y="20637"/>
                  </a:cubicBezTo>
                  <a:cubicBezTo>
                    <a:pt x="8328" y="20637"/>
                    <a:pt x="8379" y="20658"/>
                    <a:pt x="8431" y="20658"/>
                  </a:cubicBezTo>
                  <a:cubicBezTo>
                    <a:pt x="8534" y="20679"/>
                    <a:pt x="8654" y="20679"/>
                    <a:pt x="8774" y="20700"/>
                  </a:cubicBezTo>
                  <a:cubicBezTo>
                    <a:pt x="8843" y="20700"/>
                    <a:pt x="8895" y="20721"/>
                    <a:pt x="8963" y="20721"/>
                  </a:cubicBezTo>
                  <a:cubicBezTo>
                    <a:pt x="9066" y="20721"/>
                    <a:pt x="9170" y="20742"/>
                    <a:pt x="9273" y="20742"/>
                  </a:cubicBezTo>
                  <a:cubicBezTo>
                    <a:pt x="9341" y="20742"/>
                    <a:pt x="9410" y="20742"/>
                    <a:pt x="9462" y="20763"/>
                  </a:cubicBezTo>
                  <a:cubicBezTo>
                    <a:pt x="9565" y="20763"/>
                    <a:pt x="9668" y="20763"/>
                    <a:pt x="9771" y="20784"/>
                  </a:cubicBezTo>
                  <a:cubicBezTo>
                    <a:pt x="9840" y="20784"/>
                    <a:pt x="9891" y="20784"/>
                    <a:pt x="9960" y="20784"/>
                  </a:cubicBezTo>
                  <a:cubicBezTo>
                    <a:pt x="10063" y="20784"/>
                    <a:pt x="10183" y="20784"/>
                    <a:pt x="10287" y="20784"/>
                  </a:cubicBezTo>
                  <a:cubicBezTo>
                    <a:pt x="10338" y="20784"/>
                    <a:pt x="10390" y="20784"/>
                    <a:pt x="10441" y="20784"/>
                  </a:cubicBezTo>
                  <a:cubicBezTo>
                    <a:pt x="10596" y="20784"/>
                    <a:pt x="10768" y="20784"/>
                    <a:pt x="10922" y="20763"/>
                  </a:cubicBezTo>
                  <a:cubicBezTo>
                    <a:pt x="10922" y="20763"/>
                    <a:pt x="10922" y="20763"/>
                    <a:pt x="10940" y="20763"/>
                  </a:cubicBezTo>
                  <a:cubicBezTo>
                    <a:pt x="11094" y="20763"/>
                    <a:pt x="11232" y="20742"/>
                    <a:pt x="11386" y="20721"/>
                  </a:cubicBezTo>
                  <a:cubicBezTo>
                    <a:pt x="11403" y="20721"/>
                    <a:pt x="11403" y="20721"/>
                    <a:pt x="11421" y="20721"/>
                  </a:cubicBezTo>
                  <a:cubicBezTo>
                    <a:pt x="11507" y="20721"/>
                    <a:pt x="11575" y="20700"/>
                    <a:pt x="11661" y="20700"/>
                  </a:cubicBezTo>
                  <a:cubicBezTo>
                    <a:pt x="11747" y="20700"/>
                    <a:pt x="11850" y="20679"/>
                    <a:pt x="11936" y="20658"/>
                  </a:cubicBezTo>
                  <a:cubicBezTo>
                    <a:pt x="12022" y="20658"/>
                    <a:pt x="12091" y="20637"/>
                    <a:pt x="12177" y="20616"/>
                  </a:cubicBezTo>
                  <a:cubicBezTo>
                    <a:pt x="12263" y="20595"/>
                    <a:pt x="12366" y="20595"/>
                    <a:pt x="12452" y="20574"/>
                  </a:cubicBezTo>
                  <a:cubicBezTo>
                    <a:pt x="12538" y="20553"/>
                    <a:pt x="12606" y="20553"/>
                    <a:pt x="12692" y="20532"/>
                  </a:cubicBezTo>
                  <a:cubicBezTo>
                    <a:pt x="12778" y="20511"/>
                    <a:pt x="12864" y="20490"/>
                    <a:pt x="12967" y="20490"/>
                  </a:cubicBezTo>
                  <a:cubicBezTo>
                    <a:pt x="13053" y="20469"/>
                    <a:pt x="13122" y="20447"/>
                    <a:pt x="13208" y="20447"/>
                  </a:cubicBezTo>
                  <a:cubicBezTo>
                    <a:pt x="13294" y="20426"/>
                    <a:pt x="13380" y="20405"/>
                    <a:pt x="13466" y="20384"/>
                  </a:cubicBezTo>
                  <a:cubicBezTo>
                    <a:pt x="13551" y="20363"/>
                    <a:pt x="13620" y="20342"/>
                    <a:pt x="13689" y="20321"/>
                  </a:cubicBezTo>
                  <a:cubicBezTo>
                    <a:pt x="13775" y="20300"/>
                    <a:pt x="13861" y="20279"/>
                    <a:pt x="13947" y="20259"/>
                  </a:cubicBezTo>
                  <a:cubicBezTo>
                    <a:pt x="14015" y="20237"/>
                    <a:pt x="14101" y="20216"/>
                    <a:pt x="14170" y="20196"/>
                  </a:cubicBezTo>
                  <a:cubicBezTo>
                    <a:pt x="14256" y="20174"/>
                    <a:pt x="14342" y="20153"/>
                    <a:pt x="14428" y="20111"/>
                  </a:cubicBezTo>
                  <a:cubicBezTo>
                    <a:pt x="14497" y="20090"/>
                    <a:pt x="14582" y="20069"/>
                    <a:pt x="14651" y="20027"/>
                  </a:cubicBezTo>
                  <a:cubicBezTo>
                    <a:pt x="14737" y="20006"/>
                    <a:pt x="14823" y="19964"/>
                    <a:pt x="14892" y="19943"/>
                  </a:cubicBezTo>
                  <a:cubicBezTo>
                    <a:pt x="14960" y="19922"/>
                    <a:pt x="15046" y="19880"/>
                    <a:pt x="15115" y="19859"/>
                  </a:cubicBezTo>
                  <a:cubicBezTo>
                    <a:pt x="15201" y="19817"/>
                    <a:pt x="15270" y="19796"/>
                    <a:pt x="15356" y="19754"/>
                  </a:cubicBezTo>
                  <a:cubicBezTo>
                    <a:pt x="15424" y="19733"/>
                    <a:pt x="15493" y="19691"/>
                    <a:pt x="15579" y="19670"/>
                  </a:cubicBezTo>
                  <a:cubicBezTo>
                    <a:pt x="15665" y="19628"/>
                    <a:pt x="15734" y="19607"/>
                    <a:pt x="15820" y="19565"/>
                  </a:cubicBezTo>
                  <a:cubicBezTo>
                    <a:pt x="15888" y="19523"/>
                    <a:pt x="15957" y="19502"/>
                    <a:pt x="16026" y="19460"/>
                  </a:cubicBezTo>
                  <a:cubicBezTo>
                    <a:pt x="16095" y="19418"/>
                    <a:pt x="16181" y="19376"/>
                    <a:pt x="16249" y="19355"/>
                  </a:cubicBezTo>
                  <a:cubicBezTo>
                    <a:pt x="16318" y="19313"/>
                    <a:pt x="16387" y="19292"/>
                    <a:pt x="16455" y="19250"/>
                  </a:cubicBezTo>
                  <a:cubicBezTo>
                    <a:pt x="16524" y="19208"/>
                    <a:pt x="16610" y="19166"/>
                    <a:pt x="16679" y="19124"/>
                  </a:cubicBezTo>
                  <a:cubicBezTo>
                    <a:pt x="16748" y="19082"/>
                    <a:pt x="16816" y="19040"/>
                    <a:pt x="16885" y="18998"/>
                  </a:cubicBezTo>
                  <a:cubicBezTo>
                    <a:pt x="16954" y="18956"/>
                    <a:pt x="17023" y="18914"/>
                    <a:pt x="17108" y="18872"/>
                  </a:cubicBezTo>
                  <a:cubicBezTo>
                    <a:pt x="17177" y="18830"/>
                    <a:pt x="17246" y="18788"/>
                    <a:pt x="17297" y="18746"/>
                  </a:cubicBezTo>
                  <a:cubicBezTo>
                    <a:pt x="17366" y="18704"/>
                    <a:pt x="17435" y="18662"/>
                    <a:pt x="17504" y="18620"/>
                  </a:cubicBezTo>
                  <a:cubicBezTo>
                    <a:pt x="17572" y="18578"/>
                    <a:pt x="17624" y="18536"/>
                    <a:pt x="17693" y="18494"/>
                  </a:cubicBezTo>
                  <a:cubicBezTo>
                    <a:pt x="17761" y="18451"/>
                    <a:pt x="17830" y="18388"/>
                    <a:pt x="17899" y="18346"/>
                  </a:cubicBezTo>
                  <a:cubicBezTo>
                    <a:pt x="17968" y="18304"/>
                    <a:pt x="18019" y="18262"/>
                    <a:pt x="18088" y="18220"/>
                  </a:cubicBezTo>
                  <a:cubicBezTo>
                    <a:pt x="18157" y="18178"/>
                    <a:pt x="18225" y="18115"/>
                    <a:pt x="18277" y="18073"/>
                  </a:cubicBezTo>
                  <a:cubicBezTo>
                    <a:pt x="18329" y="18031"/>
                    <a:pt x="18397" y="17989"/>
                    <a:pt x="18449" y="17926"/>
                  </a:cubicBezTo>
                  <a:cubicBezTo>
                    <a:pt x="18483" y="17905"/>
                    <a:pt x="18500" y="17884"/>
                    <a:pt x="18535" y="17863"/>
                  </a:cubicBezTo>
                  <a:cubicBezTo>
                    <a:pt x="18569" y="17842"/>
                    <a:pt x="18586" y="17821"/>
                    <a:pt x="18603" y="17800"/>
                  </a:cubicBezTo>
                  <a:cubicBezTo>
                    <a:pt x="18689" y="17716"/>
                    <a:pt x="18775" y="17653"/>
                    <a:pt x="18861" y="17569"/>
                  </a:cubicBezTo>
                  <a:cubicBezTo>
                    <a:pt x="18913" y="17527"/>
                    <a:pt x="18947" y="17485"/>
                    <a:pt x="18999" y="17443"/>
                  </a:cubicBezTo>
                  <a:cubicBezTo>
                    <a:pt x="19085" y="17359"/>
                    <a:pt x="19171" y="17275"/>
                    <a:pt x="19256" y="17191"/>
                  </a:cubicBezTo>
                  <a:cubicBezTo>
                    <a:pt x="19291" y="17149"/>
                    <a:pt x="19325" y="17128"/>
                    <a:pt x="19360" y="17086"/>
                  </a:cubicBezTo>
                  <a:cubicBezTo>
                    <a:pt x="19480" y="16960"/>
                    <a:pt x="19583" y="16833"/>
                    <a:pt x="19703" y="16707"/>
                  </a:cubicBezTo>
                  <a:cubicBezTo>
                    <a:pt x="19720" y="16686"/>
                    <a:pt x="19738" y="16665"/>
                    <a:pt x="19755" y="16644"/>
                  </a:cubicBezTo>
                  <a:cubicBezTo>
                    <a:pt x="19841" y="16539"/>
                    <a:pt x="19927" y="16413"/>
                    <a:pt x="20013" y="16308"/>
                  </a:cubicBezTo>
                  <a:cubicBezTo>
                    <a:pt x="20047" y="16266"/>
                    <a:pt x="20081" y="16224"/>
                    <a:pt x="20116" y="16161"/>
                  </a:cubicBezTo>
                  <a:cubicBezTo>
                    <a:pt x="20184" y="16077"/>
                    <a:pt x="20253" y="15972"/>
                    <a:pt x="20305" y="15888"/>
                  </a:cubicBezTo>
                  <a:cubicBezTo>
                    <a:pt x="20339" y="15846"/>
                    <a:pt x="20373" y="15783"/>
                    <a:pt x="20408" y="15720"/>
                  </a:cubicBezTo>
                  <a:cubicBezTo>
                    <a:pt x="20459" y="15636"/>
                    <a:pt x="20528" y="15531"/>
                    <a:pt x="20580" y="15447"/>
                  </a:cubicBezTo>
                  <a:cubicBezTo>
                    <a:pt x="20614" y="15384"/>
                    <a:pt x="20648" y="15342"/>
                    <a:pt x="20666" y="15279"/>
                  </a:cubicBezTo>
                  <a:cubicBezTo>
                    <a:pt x="20717" y="15174"/>
                    <a:pt x="20769" y="15069"/>
                    <a:pt x="20820" y="14985"/>
                  </a:cubicBezTo>
                  <a:cubicBezTo>
                    <a:pt x="20837" y="14943"/>
                    <a:pt x="20872" y="14880"/>
                    <a:pt x="20889" y="14838"/>
                  </a:cubicBezTo>
                  <a:cubicBezTo>
                    <a:pt x="20958" y="14690"/>
                    <a:pt x="21026" y="14543"/>
                    <a:pt x="21078" y="14375"/>
                  </a:cubicBezTo>
                  <a:cubicBezTo>
                    <a:pt x="21078" y="14375"/>
                    <a:pt x="21078" y="14354"/>
                    <a:pt x="21078" y="14354"/>
                  </a:cubicBezTo>
                  <a:cubicBezTo>
                    <a:pt x="21095" y="14291"/>
                    <a:pt x="21130" y="14228"/>
                    <a:pt x="21147" y="14165"/>
                  </a:cubicBezTo>
                  <a:cubicBezTo>
                    <a:pt x="21181" y="14102"/>
                    <a:pt x="21198" y="14039"/>
                    <a:pt x="21215" y="13997"/>
                  </a:cubicBezTo>
                  <a:close/>
                </a:path>
              </a:pathLst>
            </a:custGeom>
            <a:solidFill>
              <a:srgbClr val="C13018">
                <a:lumMod val="50000"/>
              </a:srgb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9" name="Shape">
              <a:extLst>
                <a:ext uri="{FF2B5EF4-FFF2-40B4-BE49-F238E27FC236}">
                  <a16:creationId xmlns:a16="http://schemas.microsoft.com/office/drawing/2014/main" id="{7C2FA0DF-1D24-550C-391A-6F1097D2DC9B}"/>
                </a:ext>
              </a:extLst>
            </p:cNvPr>
            <p:cNvSpPr/>
            <p:nvPr/>
          </p:nvSpPr>
          <p:spPr>
            <a:xfrm>
              <a:off x="7260602" y="3799601"/>
              <a:ext cx="1335235" cy="848891"/>
            </a:xfrm>
            <a:custGeom>
              <a:avLst/>
              <a:gdLst/>
              <a:ahLst/>
              <a:cxnLst>
                <a:cxn ang="0">
                  <a:pos x="wd2" y="hd2"/>
                </a:cxn>
                <a:cxn ang="5400000">
                  <a:pos x="wd2" y="hd2"/>
                </a:cxn>
                <a:cxn ang="10800000">
                  <a:pos x="wd2" y="hd2"/>
                </a:cxn>
                <a:cxn ang="16200000">
                  <a:pos x="wd2" y="hd2"/>
                </a:cxn>
              </a:cxnLst>
              <a:rect l="0" t="0" r="r" b="b"/>
              <a:pathLst>
                <a:path w="19316" h="19663" extrusionOk="0">
                  <a:moveTo>
                    <a:pt x="12504" y="256"/>
                  </a:moveTo>
                  <a:cubicBezTo>
                    <a:pt x="17604" y="1479"/>
                    <a:pt x="20458" y="6748"/>
                    <a:pt x="18883" y="12042"/>
                  </a:cubicBezTo>
                  <a:cubicBezTo>
                    <a:pt x="17308" y="17336"/>
                    <a:pt x="11896" y="20632"/>
                    <a:pt x="6812" y="19408"/>
                  </a:cubicBezTo>
                  <a:cubicBezTo>
                    <a:pt x="1712" y="18185"/>
                    <a:pt x="-1142" y="12916"/>
                    <a:pt x="433" y="7622"/>
                  </a:cubicBezTo>
                  <a:cubicBezTo>
                    <a:pt x="1993" y="2328"/>
                    <a:pt x="7404" y="-968"/>
                    <a:pt x="12504" y="256"/>
                  </a:cubicBezTo>
                  <a:close/>
                  <a:moveTo>
                    <a:pt x="12582" y="17086"/>
                  </a:moveTo>
                  <a:cubicBezTo>
                    <a:pt x="12832" y="17136"/>
                    <a:pt x="13097" y="16986"/>
                    <a:pt x="13159" y="16736"/>
                  </a:cubicBezTo>
                  <a:cubicBezTo>
                    <a:pt x="14048" y="13765"/>
                    <a:pt x="12426" y="10793"/>
                    <a:pt x="9572" y="10119"/>
                  </a:cubicBezTo>
                  <a:cubicBezTo>
                    <a:pt x="6703" y="9445"/>
                    <a:pt x="3661" y="11293"/>
                    <a:pt x="2772" y="14264"/>
                  </a:cubicBezTo>
                  <a:cubicBezTo>
                    <a:pt x="2695" y="14514"/>
                    <a:pt x="2835" y="14764"/>
                    <a:pt x="3084" y="14839"/>
                  </a:cubicBezTo>
                  <a:cubicBezTo>
                    <a:pt x="3334" y="14889"/>
                    <a:pt x="3599" y="14739"/>
                    <a:pt x="3661" y="14489"/>
                  </a:cubicBezTo>
                  <a:cubicBezTo>
                    <a:pt x="4394" y="12017"/>
                    <a:pt x="6921" y="10494"/>
                    <a:pt x="9291" y="11043"/>
                  </a:cubicBezTo>
                  <a:cubicBezTo>
                    <a:pt x="11662" y="11617"/>
                    <a:pt x="13003" y="14065"/>
                    <a:pt x="12270" y="16537"/>
                  </a:cubicBezTo>
                  <a:cubicBezTo>
                    <a:pt x="12192" y="16761"/>
                    <a:pt x="12333" y="17011"/>
                    <a:pt x="12582" y="17086"/>
                  </a:cubicBezTo>
                  <a:moveTo>
                    <a:pt x="8059" y="5150"/>
                  </a:moveTo>
                  <a:cubicBezTo>
                    <a:pt x="7326" y="4975"/>
                    <a:pt x="6562" y="5450"/>
                    <a:pt x="6328" y="6199"/>
                  </a:cubicBezTo>
                  <a:cubicBezTo>
                    <a:pt x="6110" y="6948"/>
                    <a:pt x="6515" y="7697"/>
                    <a:pt x="7233" y="7872"/>
                  </a:cubicBezTo>
                  <a:cubicBezTo>
                    <a:pt x="7950" y="8047"/>
                    <a:pt x="8730" y="7572"/>
                    <a:pt x="8964" y="6823"/>
                  </a:cubicBezTo>
                  <a:cubicBezTo>
                    <a:pt x="9198" y="6074"/>
                    <a:pt x="8777" y="5325"/>
                    <a:pt x="8059" y="5150"/>
                  </a:cubicBezTo>
                  <a:moveTo>
                    <a:pt x="13627" y="6473"/>
                  </a:moveTo>
                  <a:cubicBezTo>
                    <a:pt x="12894" y="6298"/>
                    <a:pt x="12130" y="6773"/>
                    <a:pt x="11896" y="7522"/>
                  </a:cubicBezTo>
                  <a:cubicBezTo>
                    <a:pt x="11678" y="8271"/>
                    <a:pt x="12083" y="9020"/>
                    <a:pt x="12801" y="9195"/>
                  </a:cubicBezTo>
                  <a:cubicBezTo>
                    <a:pt x="13534" y="9370"/>
                    <a:pt x="14298" y="8896"/>
                    <a:pt x="14532" y="8146"/>
                  </a:cubicBezTo>
                  <a:cubicBezTo>
                    <a:pt x="14766" y="7397"/>
                    <a:pt x="14360" y="6648"/>
                    <a:pt x="13627" y="6473"/>
                  </a:cubicBezTo>
                </a:path>
              </a:pathLst>
            </a:custGeom>
            <a:solidFill>
              <a:srgbClr val="C13018"/>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0" name="Shape">
              <a:extLst>
                <a:ext uri="{FF2B5EF4-FFF2-40B4-BE49-F238E27FC236}">
                  <a16:creationId xmlns:a16="http://schemas.microsoft.com/office/drawing/2014/main" id="{133791DA-5020-2215-FEF3-8B963EEAFCB2}"/>
                </a:ext>
              </a:extLst>
            </p:cNvPr>
            <p:cNvSpPr/>
            <p:nvPr/>
          </p:nvSpPr>
          <p:spPr>
            <a:xfrm>
              <a:off x="7465431" y="3551651"/>
              <a:ext cx="1352528" cy="1066372"/>
            </a:xfrm>
            <a:custGeom>
              <a:avLst/>
              <a:gdLst/>
              <a:ahLst/>
              <a:cxnLst>
                <a:cxn ang="0">
                  <a:pos x="wd2" y="hd2"/>
                </a:cxn>
                <a:cxn ang="5400000">
                  <a:pos x="wd2" y="hd2"/>
                </a:cxn>
                <a:cxn ang="10800000">
                  <a:pos x="wd2" y="hd2"/>
                </a:cxn>
                <a:cxn ang="16200000">
                  <a:pos x="wd2" y="hd2"/>
                </a:cxn>
              </a:cxnLst>
              <a:rect l="0" t="0" r="r" b="b"/>
              <a:pathLst>
                <a:path w="21559" h="20784" extrusionOk="0">
                  <a:moveTo>
                    <a:pt x="21215" y="13997"/>
                  </a:moveTo>
                  <a:cubicBezTo>
                    <a:pt x="21232" y="13934"/>
                    <a:pt x="21250" y="13871"/>
                    <a:pt x="21267" y="13808"/>
                  </a:cubicBezTo>
                  <a:cubicBezTo>
                    <a:pt x="21284" y="13745"/>
                    <a:pt x="21301" y="13703"/>
                    <a:pt x="21318" y="13640"/>
                  </a:cubicBezTo>
                  <a:cubicBezTo>
                    <a:pt x="21336" y="13577"/>
                    <a:pt x="21353" y="13514"/>
                    <a:pt x="21370" y="13451"/>
                  </a:cubicBezTo>
                  <a:cubicBezTo>
                    <a:pt x="21387" y="13388"/>
                    <a:pt x="21404" y="13346"/>
                    <a:pt x="21404" y="13283"/>
                  </a:cubicBezTo>
                  <a:cubicBezTo>
                    <a:pt x="21422" y="13220"/>
                    <a:pt x="21422" y="13157"/>
                    <a:pt x="21439" y="13073"/>
                  </a:cubicBezTo>
                  <a:cubicBezTo>
                    <a:pt x="21456" y="13010"/>
                    <a:pt x="21456" y="12968"/>
                    <a:pt x="21473" y="12905"/>
                  </a:cubicBezTo>
                  <a:cubicBezTo>
                    <a:pt x="21490" y="12842"/>
                    <a:pt x="21490" y="12779"/>
                    <a:pt x="21507" y="12695"/>
                  </a:cubicBezTo>
                  <a:cubicBezTo>
                    <a:pt x="21507" y="12652"/>
                    <a:pt x="21525" y="12589"/>
                    <a:pt x="21525" y="12547"/>
                  </a:cubicBezTo>
                  <a:cubicBezTo>
                    <a:pt x="21525" y="12484"/>
                    <a:pt x="21542" y="12400"/>
                    <a:pt x="21542" y="12337"/>
                  </a:cubicBezTo>
                  <a:cubicBezTo>
                    <a:pt x="21542" y="12295"/>
                    <a:pt x="21542" y="12253"/>
                    <a:pt x="21559" y="12190"/>
                  </a:cubicBezTo>
                  <a:cubicBezTo>
                    <a:pt x="21559" y="12106"/>
                    <a:pt x="21559" y="12022"/>
                    <a:pt x="21559" y="11938"/>
                  </a:cubicBezTo>
                  <a:cubicBezTo>
                    <a:pt x="21559" y="11896"/>
                    <a:pt x="21559" y="11875"/>
                    <a:pt x="21559" y="11833"/>
                  </a:cubicBezTo>
                  <a:cubicBezTo>
                    <a:pt x="21559" y="11707"/>
                    <a:pt x="21559" y="11602"/>
                    <a:pt x="21542" y="11476"/>
                  </a:cubicBezTo>
                  <a:lnTo>
                    <a:pt x="21267" y="7252"/>
                  </a:lnTo>
                  <a:cubicBezTo>
                    <a:pt x="21267" y="7378"/>
                    <a:pt x="21284" y="7483"/>
                    <a:pt x="21284" y="7610"/>
                  </a:cubicBezTo>
                  <a:cubicBezTo>
                    <a:pt x="21284" y="7610"/>
                    <a:pt x="21284" y="7631"/>
                    <a:pt x="21284" y="7631"/>
                  </a:cubicBezTo>
                  <a:cubicBezTo>
                    <a:pt x="21267" y="4122"/>
                    <a:pt x="18328" y="1054"/>
                    <a:pt x="13775" y="214"/>
                  </a:cubicBezTo>
                  <a:cubicBezTo>
                    <a:pt x="8156" y="-816"/>
                    <a:pt x="2193" y="1979"/>
                    <a:pt x="475" y="6412"/>
                  </a:cubicBezTo>
                  <a:cubicBezTo>
                    <a:pt x="96" y="7379"/>
                    <a:pt x="-41" y="8345"/>
                    <a:pt x="11" y="9291"/>
                  </a:cubicBezTo>
                  <a:cubicBezTo>
                    <a:pt x="11" y="9291"/>
                    <a:pt x="11" y="9291"/>
                    <a:pt x="11" y="9270"/>
                  </a:cubicBezTo>
                  <a:lnTo>
                    <a:pt x="286" y="13493"/>
                  </a:lnTo>
                  <a:cubicBezTo>
                    <a:pt x="286" y="13598"/>
                    <a:pt x="303" y="13682"/>
                    <a:pt x="320" y="13787"/>
                  </a:cubicBezTo>
                  <a:cubicBezTo>
                    <a:pt x="320" y="13829"/>
                    <a:pt x="337" y="13850"/>
                    <a:pt x="337" y="13892"/>
                  </a:cubicBezTo>
                  <a:cubicBezTo>
                    <a:pt x="337" y="13955"/>
                    <a:pt x="354" y="14018"/>
                    <a:pt x="371" y="14081"/>
                  </a:cubicBezTo>
                  <a:cubicBezTo>
                    <a:pt x="371" y="14123"/>
                    <a:pt x="389" y="14165"/>
                    <a:pt x="389" y="14186"/>
                  </a:cubicBezTo>
                  <a:cubicBezTo>
                    <a:pt x="406" y="14249"/>
                    <a:pt x="406" y="14312"/>
                    <a:pt x="423" y="14354"/>
                  </a:cubicBezTo>
                  <a:cubicBezTo>
                    <a:pt x="423" y="14396"/>
                    <a:pt x="440" y="14438"/>
                    <a:pt x="457" y="14480"/>
                  </a:cubicBezTo>
                  <a:cubicBezTo>
                    <a:pt x="475" y="14543"/>
                    <a:pt x="492" y="14585"/>
                    <a:pt x="492" y="14648"/>
                  </a:cubicBezTo>
                  <a:cubicBezTo>
                    <a:pt x="509" y="14691"/>
                    <a:pt x="509" y="14732"/>
                    <a:pt x="526" y="14775"/>
                  </a:cubicBezTo>
                  <a:cubicBezTo>
                    <a:pt x="543" y="14838"/>
                    <a:pt x="560" y="14880"/>
                    <a:pt x="578" y="14943"/>
                  </a:cubicBezTo>
                  <a:cubicBezTo>
                    <a:pt x="595" y="14985"/>
                    <a:pt x="595" y="15027"/>
                    <a:pt x="612" y="15069"/>
                  </a:cubicBezTo>
                  <a:cubicBezTo>
                    <a:pt x="629" y="15132"/>
                    <a:pt x="646" y="15174"/>
                    <a:pt x="664" y="15237"/>
                  </a:cubicBezTo>
                  <a:cubicBezTo>
                    <a:pt x="681" y="15279"/>
                    <a:pt x="698" y="15321"/>
                    <a:pt x="698" y="15342"/>
                  </a:cubicBezTo>
                  <a:cubicBezTo>
                    <a:pt x="715" y="15405"/>
                    <a:pt x="749" y="15468"/>
                    <a:pt x="767" y="15510"/>
                  </a:cubicBezTo>
                  <a:cubicBezTo>
                    <a:pt x="784" y="15552"/>
                    <a:pt x="801" y="15573"/>
                    <a:pt x="801" y="15615"/>
                  </a:cubicBezTo>
                  <a:cubicBezTo>
                    <a:pt x="835" y="15678"/>
                    <a:pt x="870" y="15762"/>
                    <a:pt x="904" y="15825"/>
                  </a:cubicBezTo>
                  <a:cubicBezTo>
                    <a:pt x="921" y="15846"/>
                    <a:pt x="921" y="15867"/>
                    <a:pt x="938" y="15888"/>
                  </a:cubicBezTo>
                  <a:cubicBezTo>
                    <a:pt x="990" y="15972"/>
                    <a:pt x="1024" y="16077"/>
                    <a:pt x="1076" y="16161"/>
                  </a:cubicBezTo>
                  <a:cubicBezTo>
                    <a:pt x="1093" y="16182"/>
                    <a:pt x="1093" y="16203"/>
                    <a:pt x="1110" y="16224"/>
                  </a:cubicBezTo>
                  <a:cubicBezTo>
                    <a:pt x="1145" y="16287"/>
                    <a:pt x="1179" y="16350"/>
                    <a:pt x="1231" y="16413"/>
                  </a:cubicBezTo>
                  <a:cubicBezTo>
                    <a:pt x="1248" y="16455"/>
                    <a:pt x="1265" y="16476"/>
                    <a:pt x="1282" y="16518"/>
                  </a:cubicBezTo>
                  <a:cubicBezTo>
                    <a:pt x="1317" y="16581"/>
                    <a:pt x="1351" y="16623"/>
                    <a:pt x="1385" y="16686"/>
                  </a:cubicBezTo>
                  <a:cubicBezTo>
                    <a:pt x="1402" y="16728"/>
                    <a:pt x="1437" y="16749"/>
                    <a:pt x="1454" y="16791"/>
                  </a:cubicBezTo>
                  <a:cubicBezTo>
                    <a:pt x="1488" y="16833"/>
                    <a:pt x="1523" y="16896"/>
                    <a:pt x="1557" y="16939"/>
                  </a:cubicBezTo>
                  <a:cubicBezTo>
                    <a:pt x="1574" y="16981"/>
                    <a:pt x="1609" y="17001"/>
                    <a:pt x="1626" y="17044"/>
                  </a:cubicBezTo>
                  <a:cubicBezTo>
                    <a:pt x="1660" y="17086"/>
                    <a:pt x="1695" y="17149"/>
                    <a:pt x="1729" y="17191"/>
                  </a:cubicBezTo>
                  <a:cubicBezTo>
                    <a:pt x="1763" y="17233"/>
                    <a:pt x="1780" y="17254"/>
                    <a:pt x="1815" y="17296"/>
                  </a:cubicBezTo>
                  <a:cubicBezTo>
                    <a:pt x="1849" y="17338"/>
                    <a:pt x="1901" y="17401"/>
                    <a:pt x="1935" y="17443"/>
                  </a:cubicBezTo>
                  <a:cubicBezTo>
                    <a:pt x="1969" y="17485"/>
                    <a:pt x="1987" y="17506"/>
                    <a:pt x="2021" y="17548"/>
                  </a:cubicBezTo>
                  <a:cubicBezTo>
                    <a:pt x="2073" y="17590"/>
                    <a:pt x="2107" y="17653"/>
                    <a:pt x="2159" y="17695"/>
                  </a:cubicBezTo>
                  <a:cubicBezTo>
                    <a:pt x="2193" y="17716"/>
                    <a:pt x="2210" y="17758"/>
                    <a:pt x="2244" y="17779"/>
                  </a:cubicBezTo>
                  <a:cubicBezTo>
                    <a:pt x="2296" y="17821"/>
                    <a:pt x="2348" y="17884"/>
                    <a:pt x="2399" y="17926"/>
                  </a:cubicBezTo>
                  <a:cubicBezTo>
                    <a:pt x="2416" y="17947"/>
                    <a:pt x="2451" y="17968"/>
                    <a:pt x="2468" y="17989"/>
                  </a:cubicBezTo>
                  <a:cubicBezTo>
                    <a:pt x="2554" y="18073"/>
                    <a:pt x="2622" y="18136"/>
                    <a:pt x="2708" y="18199"/>
                  </a:cubicBezTo>
                  <a:cubicBezTo>
                    <a:pt x="2708" y="18199"/>
                    <a:pt x="2726" y="18199"/>
                    <a:pt x="2726" y="18220"/>
                  </a:cubicBezTo>
                  <a:cubicBezTo>
                    <a:pt x="2794" y="18283"/>
                    <a:pt x="2880" y="18346"/>
                    <a:pt x="2949" y="18409"/>
                  </a:cubicBezTo>
                  <a:cubicBezTo>
                    <a:pt x="2983" y="18430"/>
                    <a:pt x="3001" y="18451"/>
                    <a:pt x="3035" y="18472"/>
                  </a:cubicBezTo>
                  <a:cubicBezTo>
                    <a:pt x="3086" y="18514"/>
                    <a:pt x="3155" y="18556"/>
                    <a:pt x="3207" y="18599"/>
                  </a:cubicBezTo>
                  <a:cubicBezTo>
                    <a:pt x="3241" y="18620"/>
                    <a:pt x="3275" y="18641"/>
                    <a:pt x="3310" y="18683"/>
                  </a:cubicBezTo>
                  <a:cubicBezTo>
                    <a:pt x="3361" y="18725"/>
                    <a:pt x="3413" y="18767"/>
                    <a:pt x="3482" y="18809"/>
                  </a:cubicBezTo>
                  <a:cubicBezTo>
                    <a:pt x="3516" y="18830"/>
                    <a:pt x="3550" y="18851"/>
                    <a:pt x="3602" y="18893"/>
                  </a:cubicBezTo>
                  <a:cubicBezTo>
                    <a:pt x="3654" y="18935"/>
                    <a:pt x="3705" y="18977"/>
                    <a:pt x="3774" y="18998"/>
                  </a:cubicBezTo>
                  <a:cubicBezTo>
                    <a:pt x="3808" y="19019"/>
                    <a:pt x="3860" y="19040"/>
                    <a:pt x="3894" y="19082"/>
                  </a:cubicBezTo>
                  <a:cubicBezTo>
                    <a:pt x="3946" y="19124"/>
                    <a:pt x="4014" y="19145"/>
                    <a:pt x="4066" y="19187"/>
                  </a:cubicBezTo>
                  <a:cubicBezTo>
                    <a:pt x="4100" y="19208"/>
                    <a:pt x="4152" y="19229"/>
                    <a:pt x="4186" y="19250"/>
                  </a:cubicBezTo>
                  <a:cubicBezTo>
                    <a:pt x="4255" y="19292"/>
                    <a:pt x="4306" y="19313"/>
                    <a:pt x="4375" y="19355"/>
                  </a:cubicBezTo>
                  <a:cubicBezTo>
                    <a:pt x="4410" y="19376"/>
                    <a:pt x="4461" y="19397"/>
                    <a:pt x="4496" y="19418"/>
                  </a:cubicBezTo>
                  <a:cubicBezTo>
                    <a:pt x="4564" y="19460"/>
                    <a:pt x="4633" y="19481"/>
                    <a:pt x="4702" y="19523"/>
                  </a:cubicBezTo>
                  <a:cubicBezTo>
                    <a:pt x="4736" y="19544"/>
                    <a:pt x="4770" y="19565"/>
                    <a:pt x="4805" y="19586"/>
                  </a:cubicBezTo>
                  <a:cubicBezTo>
                    <a:pt x="4891" y="19628"/>
                    <a:pt x="4977" y="19670"/>
                    <a:pt x="5063" y="19712"/>
                  </a:cubicBezTo>
                  <a:cubicBezTo>
                    <a:pt x="5080" y="19712"/>
                    <a:pt x="5097" y="19733"/>
                    <a:pt x="5131" y="19733"/>
                  </a:cubicBezTo>
                  <a:cubicBezTo>
                    <a:pt x="5234" y="19775"/>
                    <a:pt x="5355" y="19838"/>
                    <a:pt x="5458" y="19880"/>
                  </a:cubicBezTo>
                  <a:cubicBezTo>
                    <a:pt x="5492" y="19901"/>
                    <a:pt x="5526" y="19901"/>
                    <a:pt x="5561" y="19922"/>
                  </a:cubicBezTo>
                  <a:cubicBezTo>
                    <a:pt x="5647" y="19964"/>
                    <a:pt x="5733" y="19985"/>
                    <a:pt x="5801" y="20027"/>
                  </a:cubicBezTo>
                  <a:cubicBezTo>
                    <a:pt x="5836" y="20048"/>
                    <a:pt x="5887" y="20048"/>
                    <a:pt x="5939" y="20069"/>
                  </a:cubicBezTo>
                  <a:cubicBezTo>
                    <a:pt x="6008" y="20090"/>
                    <a:pt x="6094" y="20111"/>
                    <a:pt x="6162" y="20153"/>
                  </a:cubicBezTo>
                  <a:cubicBezTo>
                    <a:pt x="6214" y="20174"/>
                    <a:pt x="6265" y="20174"/>
                    <a:pt x="6300" y="20195"/>
                  </a:cubicBezTo>
                  <a:cubicBezTo>
                    <a:pt x="6351" y="20216"/>
                    <a:pt x="6386" y="20216"/>
                    <a:pt x="6437" y="20237"/>
                  </a:cubicBezTo>
                  <a:cubicBezTo>
                    <a:pt x="6454" y="20237"/>
                    <a:pt x="6472" y="20237"/>
                    <a:pt x="6489" y="20259"/>
                  </a:cubicBezTo>
                  <a:cubicBezTo>
                    <a:pt x="6678" y="20321"/>
                    <a:pt x="6867" y="20364"/>
                    <a:pt x="7056" y="20406"/>
                  </a:cubicBezTo>
                  <a:cubicBezTo>
                    <a:pt x="7090" y="20406"/>
                    <a:pt x="7125" y="20427"/>
                    <a:pt x="7159" y="20427"/>
                  </a:cubicBezTo>
                  <a:cubicBezTo>
                    <a:pt x="7365" y="20469"/>
                    <a:pt x="7571" y="20511"/>
                    <a:pt x="7778" y="20553"/>
                  </a:cubicBezTo>
                  <a:cubicBezTo>
                    <a:pt x="7949" y="20574"/>
                    <a:pt x="8104" y="20616"/>
                    <a:pt x="8276" y="20637"/>
                  </a:cubicBezTo>
                  <a:cubicBezTo>
                    <a:pt x="8328" y="20637"/>
                    <a:pt x="8379" y="20658"/>
                    <a:pt x="8431" y="20658"/>
                  </a:cubicBezTo>
                  <a:cubicBezTo>
                    <a:pt x="8534" y="20679"/>
                    <a:pt x="8654" y="20679"/>
                    <a:pt x="8774" y="20700"/>
                  </a:cubicBezTo>
                  <a:cubicBezTo>
                    <a:pt x="8843" y="20700"/>
                    <a:pt x="8895" y="20721"/>
                    <a:pt x="8963" y="20721"/>
                  </a:cubicBezTo>
                  <a:cubicBezTo>
                    <a:pt x="9066" y="20721"/>
                    <a:pt x="9170" y="20742"/>
                    <a:pt x="9273" y="20742"/>
                  </a:cubicBezTo>
                  <a:cubicBezTo>
                    <a:pt x="9341" y="20742"/>
                    <a:pt x="9410" y="20742"/>
                    <a:pt x="9462" y="20763"/>
                  </a:cubicBezTo>
                  <a:cubicBezTo>
                    <a:pt x="9565" y="20763"/>
                    <a:pt x="9668" y="20763"/>
                    <a:pt x="9771" y="20784"/>
                  </a:cubicBezTo>
                  <a:cubicBezTo>
                    <a:pt x="9840" y="20784"/>
                    <a:pt x="9891" y="20784"/>
                    <a:pt x="9960" y="20784"/>
                  </a:cubicBezTo>
                  <a:cubicBezTo>
                    <a:pt x="10063" y="20784"/>
                    <a:pt x="10183" y="20784"/>
                    <a:pt x="10287" y="20784"/>
                  </a:cubicBezTo>
                  <a:cubicBezTo>
                    <a:pt x="10338" y="20784"/>
                    <a:pt x="10390" y="20784"/>
                    <a:pt x="10441" y="20784"/>
                  </a:cubicBezTo>
                  <a:cubicBezTo>
                    <a:pt x="10596" y="20784"/>
                    <a:pt x="10768" y="20784"/>
                    <a:pt x="10922" y="20763"/>
                  </a:cubicBezTo>
                  <a:cubicBezTo>
                    <a:pt x="10922" y="20763"/>
                    <a:pt x="10922" y="20763"/>
                    <a:pt x="10940" y="20763"/>
                  </a:cubicBezTo>
                  <a:cubicBezTo>
                    <a:pt x="11094" y="20763"/>
                    <a:pt x="11232" y="20742"/>
                    <a:pt x="11386" y="20721"/>
                  </a:cubicBezTo>
                  <a:cubicBezTo>
                    <a:pt x="11403" y="20721"/>
                    <a:pt x="11403" y="20721"/>
                    <a:pt x="11421" y="20721"/>
                  </a:cubicBezTo>
                  <a:cubicBezTo>
                    <a:pt x="11507" y="20721"/>
                    <a:pt x="11575" y="20700"/>
                    <a:pt x="11661" y="20700"/>
                  </a:cubicBezTo>
                  <a:cubicBezTo>
                    <a:pt x="11747" y="20700"/>
                    <a:pt x="11850" y="20679"/>
                    <a:pt x="11936" y="20658"/>
                  </a:cubicBezTo>
                  <a:cubicBezTo>
                    <a:pt x="12022" y="20658"/>
                    <a:pt x="12091" y="20637"/>
                    <a:pt x="12177" y="20616"/>
                  </a:cubicBezTo>
                  <a:cubicBezTo>
                    <a:pt x="12263" y="20595"/>
                    <a:pt x="12366" y="20595"/>
                    <a:pt x="12452" y="20574"/>
                  </a:cubicBezTo>
                  <a:cubicBezTo>
                    <a:pt x="12538" y="20553"/>
                    <a:pt x="12606" y="20553"/>
                    <a:pt x="12692" y="20532"/>
                  </a:cubicBezTo>
                  <a:cubicBezTo>
                    <a:pt x="12778" y="20511"/>
                    <a:pt x="12864" y="20490"/>
                    <a:pt x="12967" y="20490"/>
                  </a:cubicBezTo>
                  <a:cubicBezTo>
                    <a:pt x="13053" y="20469"/>
                    <a:pt x="13122" y="20447"/>
                    <a:pt x="13208" y="20447"/>
                  </a:cubicBezTo>
                  <a:cubicBezTo>
                    <a:pt x="13294" y="20426"/>
                    <a:pt x="13380" y="20405"/>
                    <a:pt x="13466" y="20384"/>
                  </a:cubicBezTo>
                  <a:cubicBezTo>
                    <a:pt x="13551" y="20363"/>
                    <a:pt x="13620" y="20342"/>
                    <a:pt x="13689" y="20321"/>
                  </a:cubicBezTo>
                  <a:cubicBezTo>
                    <a:pt x="13775" y="20300"/>
                    <a:pt x="13861" y="20279"/>
                    <a:pt x="13947" y="20259"/>
                  </a:cubicBezTo>
                  <a:cubicBezTo>
                    <a:pt x="14015" y="20237"/>
                    <a:pt x="14101" y="20216"/>
                    <a:pt x="14170" y="20196"/>
                  </a:cubicBezTo>
                  <a:cubicBezTo>
                    <a:pt x="14256" y="20174"/>
                    <a:pt x="14342" y="20153"/>
                    <a:pt x="14428" y="20111"/>
                  </a:cubicBezTo>
                  <a:cubicBezTo>
                    <a:pt x="14497" y="20090"/>
                    <a:pt x="14582" y="20069"/>
                    <a:pt x="14651" y="20027"/>
                  </a:cubicBezTo>
                  <a:cubicBezTo>
                    <a:pt x="14737" y="20006"/>
                    <a:pt x="14823" y="19964"/>
                    <a:pt x="14892" y="19943"/>
                  </a:cubicBezTo>
                  <a:cubicBezTo>
                    <a:pt x="14960" y="19922"/>
                    <a:pt x="15046" y="19880"/>
                    <a:pt x="15115" y="19859"/>
                  </a:cubicBezTo>
                  <a:cubicBezTo>
                    <a:pt x="15201" y="19817"/>
                    <a:pt x="15270" y="19796"/>
                    <a:pt x="15356" y="19754"/>
                  </a:cubicBezTo>
                  <a:cubicBezTo>
                    <a:pt x="15424" y="19733"/>
                    <a:pt x="15493" y="19691"/>
                    <a:pt x="15579" y="19670"/>
                  </a:cubicBezTo>
                  <a:cubicBezTo>
                    <a:pt x="15665" y="19628"/>
                    <a:pt x="15734" y="19607"/>
                    <a:pt x="15820" y="19565"/>
                  </a:cubicBezTo>
                  <a:cubicBezTo>
                    <a:pt x="15888" y="19523"/>
                    <a:pt x="15957" y="19502"/>
                    <a:pt x="16026" y="19460"/>
                  </a:cubicBezTo>
                  <a:cubicBezTo>
                    <a:pt x="16095" y="19418"/>
                    <a:pt x="16181" y="19376"/>
                    <a:pt x="16249" y="19355"/>
                  </a:cubicBezTo>
                  <a:cubicBezTo>
                    <a:pt x="16318" y="19313"/>
                    <a:pt x="16387" y="19292"/>
                    <a:pt x="16455" y="19250"/>
                  </a:cubicBezTo>
                  <a:cubicBezTo>
                    <a:pt x="16524" y="19208"/>
                    <a:pt x="16610" y="19166"/>
                    <a:pt x="16679" y="19124"/>
                  </a:cubicBezTo>
                  <a:cubicBezTo>
                    <a:pt x="16748" y="19082"/>
                    <a:pt x="16816" y="19040"/>
                    <a:pt x="16885" y="18998"/>
                  </a:cubicBezTo>
                  <a:cubicBezTo>
                    <a:pt x="16954" y="18956"/>
                    <a:pt x="17023" y="18914"/>
                    <a:pt x="17108" y="18872"/>
                  </a:cubicBezTo>
                  <a:cubicBezTo>
                    <a:pt x="17177" y="18830"/>
                    <a:pt x="17246" y="18788"/>
                    <a:pt x="17297" y="18746"/>
                  </a:cubicBezTo>
                  <a:cubicBezTo>
                    <a:pt x="17366" y="18704"/>
                    <a:pt x="17435" y="18662"/>
                    <a:pt x="17504" y="18620"/>
                  </a:cubicBezTo>
                  <a:cubicBezTo>
                    <a:pt x="17572" y="18578"/>
                    <a:pt x="17624" y="18536"/>
                    <a:pt x="17693" y="18494"/>
                  </a:cubicBezTo>
                  <a:cubicBezTo>
                    <a:pt x="17761" y="18451"/>
                    <a:pt x="17830" y="18388"/>
                    <a:pt x="17899" y="18346"/>
                  </a:cubicBezTo>
                  <a:cubicBezTo>
                    <a:pt x="17968" y="18304"/>
                    <a:pt x="18019" y="18262"/>
                    <a:pt x="18088" y="18220"/>
                  </a:cubicBezTo>
                  <a:cubicBezTo>
                    <a:pt x="18157" y="18178"/>
                    <a:pt x="18225" y="18115"/>
                    <a:pt x="18277" y="18073"/>
                  </a:cubicBezTo>
                  <a:cubicBezTo>
                    <a:pt x="18329" y="18031"/>
                    <a:pt x="18397" y="17989"/>
                    <a:pt x="18449" y="17926"/>
                  </a:cubicBezTo>
                  <a:cubicBezTo>
                    <a:pt x="18483" y="17905"/>
                    <a:pt x="18500" y="17884"/>
                    <a:pt x="18535" y="17863"/>
                  </a:cubicBezTo>
                  <a:cubicBezTo>
                    <a:pt x="18569" y="17842"/>
                    <a:pt x="18586" y="17821"/>
                    <a:pt x="18603" y="17800"/>
                  </a:cubicBezTo>
                  <a:cubicBezTo>
                    <a:pt x="18689" y="17716"/>
                    <a:pt x="18775" y="17653"/>
                    <a:pt x="18861" y="17569"/>
                  </a:cubicBezTo>
                  <a:cubicBezTo>
                    <a:pt x="18913" y="17527"/>
                    <a:pt x="18947" y="17485"/>
                    <a:pt x="18999" y="17443"/>
                  </a:cubicBezTo>
                  <a:cubicBezTo>
                    <a:pt x="19085" y="17359"/>
                    <a:pt x="19171" y="17275"/>
                    <a:pt x="19256" y="17191"/>
                  </a:cubicBezTo>
                  <a:cubicBezTo>
                    <a:pt x="19291" y="17149"/>
                    <a:pt x="19325" y="17128"/>
                    <a:pt x="19360" y="17086"/>
                  </a:cubicBezTo>
                  <a:cubicBezTo>
                    <a:pt x="19480" y="16960"/>
                    <a:pt x="19583" y="16833"/>
                    <a:pt x="19703" y="16707"/>
                  </a:cubicBezTo>
                  <a:cubicBezTo>
                    <a:pt x="19720" y="16686"/>
                    <a:pt x="19738" y="16665"/>
                    <a:pt x="19755" y="16644"/>
                  </a:cubicBezTo>
                  <a:cubicBezTo>
                    <a:pt x="19841" y="16539"/>
                    <a:pt x="19927" y="16413"/>
                    <a:pt x="20013" y="16308"/>
                  </a:cubicBezTo>
                  <a:cubicBezTo>
                    <a:pt x="20047" y="16266"/>
                    <a:pt x="20081" y="16224"/>
                    <a:pt x="20116" y="16161"/>
                  </a:cubicBezTo>
                  <a:cubicBezTo>
                    <a:pt x="20184" y="16077"/>
                    <a:pt x="20253" y="15972"/>
                    <a:pt x="20305" y="15888"/>
                  </a:cubicBezTo>
                  <a:cubicBezTo>
                    <a:pt x="20339" y="15846"/>
                    <a:pt x="20373" y="15783"/>
                    <a:pt x="20408" y="15720"/>
                  </a:cubicBezTo>
                  <a:cubicBezTo>
                    <a:pt x="20459" y="15636"/>
                    <a:pt x="20528" y="15531"/>
                    <a:pt x="20580" y="15447"/>
                  </a:cubicBezTo>
                  <a:cubicBezTo>
                    <a:pt x="20614" y="15384"/>
                    <a:pt x="20648" y="15342"/>
                    <a:pt x="20666" y="15279"/>
                  </a:cubicBezTo>
                  <a:cubicBezTo>
                    <a:pt x="20717" y="15174"/>
                    <a:pt x="20769" y="15069"/>
                    <a:pt x="20820" y="14985"/>
                  </a:cubicBezTo>
                  <a:cubicBezTo>
                    <a:pt x="20837" y="14943"/>
                    <a:pt x="20872" y="14880"/>
                    <a:pt x="20889" y="14838"/>
                  </a:cubicBezTo>
                  <a:cubicBezTo>
                    <a:pt x="20958" y="14690"/>
                    <a:pt x="21026" y="14543"/>
                    <a:pt x="21078" y="14375"/>
                  </a:cubicBezTo>
                  <a:cubicBezTo>
                    <a:pt x="21078" y="14375"/>
                    <a:pt x="21078" y="14354"/>
                    <a:pt x="21078" y="14354"/>
                  </a:cubicBezTo>
                  <a:cubicBezTo>
                    <a:pt x="21095" y="14291"/>
                    <a:pt x="21130" y="14228"/>
                    <a:pt x="21147" y="14165"/>
                  </a:cubicBezTo>
                  <a:cubicBezTo>
                    <a:pt x="21164" y="14123"/>
                    <a:pt x="21198" y="14060"/>
                    <a:pt x="21215" y="13997"/>
                  </a:cubicBezTo>
                  <a:close/>
                </a:path>
              </a:pathLst>
            </a:custGeom>
            <a:solidFill>
              <a:srgbClr val="C13018">
                <a:lumMod val="50000"/>
              </a:srgb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1" name="Shape">
              <a:extLst>
                <a:ext uri="{FF2B5EF4-FFF2-40B4-BE49-F238E27FC236}">
                  <a16:creationId xmlns:a16="http://schemas.microsoft.com/office/drawing/2014/main" id="{642AA74E-6F10-009C-714C-7C95DB792934}"/>
                </a:ext>
              </a:extLst>
            </p:cNvPr>
            <p:cNvSpPr/>
            <p:nvPr/>
          </p:nvSpPr>
          <p:spPr>
            <a:xfrm>
              <a:off x="7465432" y="3551650"/>
              <a:ext cx="1335235" cy="848502"/>
            </a:xfrm>
            <a:custGeom>
              <a:avLst/>
              <a:gdLst/>
              <a:ahLst/>
              <a:cxnLst>
                <a:cxn ang="0">
                  <a:pos x="wd2" y="hd2"/>
                </a:cxn>
                <a:cxn ang="5400000">
                  <a:pos x="wd2" y="hd2"/>
                </a:cxn>
                <a:cxn ang="10800000">
                  <a:pos x="wd2" y="hd2"/>
                </a:cxn>
                <a:cxn ang="16200000">
                  <a:pos x="wd2" y="hd2"/>
                </a:cxn>
              </a:cxnLst>
              <a:rect l="0" t="0" r="r" b="b"/>
              <a:pathLst>
                <a:path w="19316" h="19677" extrusionOk="0">
                  <a:moveTo>
                    <a:pt x="12504" y="246"/>
                  </a:moveTo>
                  <a:cubicBezTo>
                    <a:pt x="17604" y="1471"/>
                    <a:pt x="20458" y="6746"/>
                    <a:pt x="18883" y="12046"/>
                  </a:cubicBezTo>
                  <a:cubicBezTo>
                    <a:pt x="17308" y="17346"/>
                    <a:pt x="11896" y="20646"/>
                    <a:pt x="6812" y="19421"/>
                  </a:cubicBezTo>
                  <a:cubicBezTo>
                    <a:pt x="1712" y="18196"/>
                    <a:pt x="-1142" y="12921"/>
                    <a:pt x="433" y="7621"/>
                  </a:cubicBezTo>
                  <a:cubicBezTo>
                    <a:pt x="1993" y="2346"/>
                    <a:pt x="7404" y="-954"/>
                    <a:pt x="12504" y="246"/>
                  </a:cubicBezTo>
                  <a:close/>
                  <a:moveTo>
                    <a:pt x="12582" y="17096"/>
                  </a:moveTo>
                  <a:cubicBezTo>
                    <a:pt x="12832" y="17146"/>
                    <a:pt x="13097" y="16996"/>
                    <a:pt x="13159" y="16746"/>
                  </a:cubicBezTo>
                  <a:cubicBezTo>
                    <a:pt x="14048" y="13771"/>
                    <a:pt x="12426" y="10796"/>
                    <a:pt x="9572" y="10121"/>
                  </a:cubicBezTo>
                  <a:cubicBezTo>
                    <a:pt x="6703" y="9446"/>
                    <a:pt x="3661" y="11296"/>
                    <a:pt x="2772" y="14271"/>
                  </a:cubicBezTo>
                  <a:cubicBezTo>
                    <a:pt x="2695" y="14521"/>
                    <a:pt x="2835" y="14771"/>
                    <a:pt x="3084" y="14846"/>
                  </a:cubicBezTo>
                  <a:cubicBezTo>
                    <a:pt x="3334" y="14896"/>
                    <a:pt x="3599" y="14746"/>
                    <a:pt x="3661" y="14496"/>
                  </a:cubicBezTo>
                  <a:cubicBezTo>
                    <a:pt x="4394" y="12021"/>
                    <a:pt x="6921" y="10496"/>
                    <a:pt x="9291" y="11046"/>
                  </a:cubicBezTo>
                  <a:cubicBezTo>
                    <a:pt x="11662" y="11621"/>
                    <a:pt x="13003" y="14071"/>
                    <a:pt x="12270" y="16546"/>
                  </a:cubicBezTo>
                  <a:cubicBezTo>
                    <a:pt x="12192" y="16796"/>
                    <a:pt x="12333" y="17046"/>
                    <a:pt x="12582" y="17096"/>
                  </a:cubicBezTo>
                  <a:moveTo>
                    <a:pt x="8059" y="5171"/>
                  </a:moveTo>
                  <a:cubicBezTo>
                    <a:pt x="7326" y="4996"/>
                    <a:pt x="6562" y="5471"/>
                    <a:pt x="6328" y="6221"/>
                  </a:cubicBezTo>
                  <a:cubicBezTo>
                    <a:pt x="6110" y="6971"/>
                    <a:pt x="6515" y="7721"/>
                    <a:pt x="7233" y="7896"/>
                  </a:cubicBezTo>
                  <a:cubicBezTo>
                    <a:pt x="7966" y="8071"/>
                    <a:pt x="8730" y="7596"/>
                    <a:pt x="8964" y="6846"/>
                  </a:cubicBezTo>
                  <a:cubicBezTo>
                    <a:pt x="9198" y="6096"/>
                    <a:pt x="8792" y="5346"/>
                    <a:pt x="8059" y="5171"/>
                  </a:cubicBezTo>
                  <a:moveTo>
                    <a:pt x="13643" y="6496"/>
                  </a:moveTo>
                  <a:cubicBezTo>
                    <a:pt x="12910" y="6321"/>
                    <a:pt x="12146" y="6796"/>
                    <a:pt x="11912" y="7546"/>
                  </a:cubicBezTo>
                  <a:cubicBezTo>
                    <a:pt x="11693" y="8296"/>
                    <a:pt x="12099" y="9046"/>
                    <a:pt x="12816" y="9221"/>
                  </a:cubicBezTo>
                  <a:cubicBezTo>
                    <a:pt x="13549" y="9396"/>
                    <a:pt x="14313" y="8921"/>
                    <a:pt x="14547" y="8171"/>
                  </a:cubicBezTo>
                  <a:cubicBezTo>
                    <a:pt x="14766" y="7421"/>
                    <a:pt x="14360" y="6671"/>
                    <a:pt x="13643" y="6496"/>
                  </a:cubicBezTo>
                </a:path>
              </a:pathLst>
            </a:custGeom>
            <a:solidFill>
              <a:srgbClr val="C13018"/>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2" name="Shape">
              <a:extLst>
                <a:ext uri="{FF2B5EF4-FFF2-40B4-BE49-F238E27FC236}">
                  <a16:creationId xmlns:a16="http://schemas.microsoft.com/office/drawing/2014/main" id="{6C785A0B-7920-0D9C-F4A7-4236CB3DEB59}"/>
                </a:ext>
              </a:extLst>
            </p:cNvPr>
            <p:cNvSpPr/>
            <p:nvPr/>
          </p:nvSpPr>
          <p:spPr>
            <a:xfrm>
              <a:off x="7282162" y="3195894"/>
              <a:ext cx="1352528" cy="1066372"/>
            </a:xfrm>
            <a:custGeom>
              <a:avLst/>
              <a:gdLst/>
              <a:ahLst/>
              <a:cxnLst>
                <a:cxn ang="0">
                  <a:pos x="wd2" y="hd2"/>
                </a:cxn>
                <a:cxn ang="5400000">
                  <a:pos x="wd2" y="hd2"/>
                </a:cxn>
                <a:cxn ang="10800000">
                  <a:pos x="wd2" y="hd2"/>
                </a:cxn>
                <a:cxn ang="16200000">
                  <a:pos x="wd2" y="hd2"/>
                </a:cxn>
              </a:cxnLst>
              <a:rect l="0" t="0" r="r" b="b"/>
              <a:pathLst>
                <a:path w="21559" h="20784" extrusionOk="0">
                  <a:moveTo>
                    <a:pt x="21215" y="13997"/>
                  </a:moveTo>
                  <a:cubicBezTo>
                    <a:pt x="21232" y="13934"/>
                    <a:pt x="21250" y="13871"/>
                    <a:pt x="21267" y="13808"/>
                  </a:cubicBezTo>
                  <a:cubicBezTo>
                    <a:pt x="21284" y="13745"/>
                    <a:pt x="21301" y="13703"/>
                    <a:pt x="21318" y="13640"/>
                  </a:cubicBezTo>
                  <a:cubicBezTo>
                    <a:pt x="21336" y="13577"/>
                    <a:pt x="21353" y="13514"/>
                    <a:pt x="21370" y="13451"/>
                  </a:cubicBezTo>
                  <a:cubicBezTo>
                    <a:pt x="21387" y="13388"/>
                    <a:pt x="21404" y="13346"/>
                    <a:pt x="21404" y="13283"/>
                  </a:cubicBezTo>
                  <a:cubicBezTo>
                    <a:pt x="21422" y="13220"/>
                    <a:pt x="21422" y="13157"/>
                    <a:pt x="21439" y="13073"/>
                  </a:cubicBezTo>
                  <a:cubicBezTo>
                    <a:pt x="21456" y="13010"/>
                    <a:pt x="21456" y="12968"/>
                    <a:pt x="21473" y="12905"/>
                  </a:cubicBezTo>
                  <a:cubicBezTo>
                    <a:pt x="21490" y="12842"/>
                    <a:pt x="21490" y="12779"/>
                    <a:pt x="21507" y="12695"/>
                  </a:cubicBezTo>
                  <a:cubicBezTo>
                    <a:pt x="21507" y="12652"/>
                    <a:pt x="21525" y="12589"/>
                    <a:pt x="21525" y="12547"/>
                  </a:cubicBezTo>
                  <a:cubicBezTo>
                    <a:pt x="21525" y="12484"/>
                    <a:pt x="21542" y="12400"/>
                    <a:pt x="21542" y="12337"/>
                  </a:cubicBezTo>
                  <a:cubicBezTo>
                    <a:pt x="21542" y="12295"/>
                    <a:pt x="21542" y="12253"/>
                    <a:pt x="21559" y="12190"/>
                  </a:cubicBezTo>
                  <a:cubicBezTo>
                    <a:pt x="21559" y="12106"/>
                    <a:pt x="21559" y="12022"/>
                    <a:pt x="21559" y="11938"/>
                  </a:cubicBezTo>
                  <a:cubicBezTo>
                    <a:pt x="21559" y="11896"/>
                    <a:pt x="21559" y="11875"/>
                    <a:pt x="21559" y="11833"/>
                  </a:cubicBezTo>
                  <a:cubicBezTo>
                    <a:pt x="21559" y="11707"/>
                    <a:pt x="21559" y="11602"/>
                    <a:pt x="21542" y="11476"/>
                  </a:cubicBezTo>
                  <a:lnTo>
                    <a:pt x="21267" y="7252"/>
                  </a:lnTo>
                  <a:cubicBezTo>
                    <a:pt x="21267" y="7378"/>
                    <a:pt x="21284" y="7483"/>
                    <a:pt x="21284" y="7610"/>
                  </a:cubicBezTo>
                  <a:cubicBezTo>
                    <a:pt x="21284" y="7610"/>
                    <a:pt x="21284" y="7631"/>
                    <a:pt x="21284" y="7631"/>
                  </a:cubicBezTo>
                  <a:cubicBezTo>
                    <a:pt x="21267" y="4122"/>
                    <a:pt x="18328" y="1054"/>
                    <a:pt x="13775" y="214"/>
                  </a:cubicBezTo>
                  <a:cubicBezTo>
                    <a:pt x="8156" y="-816"/>
                    <a:pt x="2193" y="1979"/>
                    <a:pt x="475" y="6412"/>
                  </a:cubicBezTo>
                  <a:cubicBezTo>
                    <a:pt x="96" y="7379"/>
                    <a:pt x="-41" y="8345"/>
                    <a:pt x="11" y="9291"/>
                  </a:cubicBezTo>
                  <a:cubicBezTo>
                    <a:pt x="11" y="9291"/>
                    <a:pt x="11" y="9291"/>
                    <a:pt x="11" y="9270"/>
                  </a:cubicBezTo>
                  <a:lnTo>
                    <a:pt x="286" y="13493"/>
                  </a:lnTo>
                  <a:cubicBezTo>
                    <a:pt x="286" y="13598"/>
                    <a:pt x="303" y="13682"/>
                    <a:pt x="320" y="13787"/>
                  </a:cubicBezTo>
                  <a:cubicBezTo>
                    <a:pt x="320" y="13829"/>
                    <a:pt x="337" y="13850"/>
                    <a:pt x="337" y="13892"/>
                  </a:cubicBezTo>
                  <a:cubicBezTo>
                    <a:pt x="337" y="13955"/>
                    <a:pt x="354" y="14018"/>
                    <a:pt x="371" y="14081"/>
                  </a:cubicBezTo>
                  <a:cubicBezTo>
                    <a:pt x="371" y="14123"/>
                    <a:pt x="389" y="14165"/>
                    <a:pt x="389" y="14186"/>
                  </a:cubicBezTo>
                  <a:cubicBezTo>
                    <a:pt x="406" y="14249"/>
                    <a:pt x="406" y="14312"/>
                    <a:pt x="423" y="14354"/>
                  </a:cubicBezTo>
                  <a:cubicBezTo>
                    <a:pt x="423" y="14396"/>
                    <a:pt x="440" y="14438"/>
                    <a:pt x="457" y="14480"/>
                  </a:cubicBezTo>
                  <a:cubicBezTo>
                    <a:pt x="475" y="14543"/>
                    <a:pt x="492" y="14585"/>
                    <a:pt x="492" y="14648"/>
                  </a:cubicBezTo>
                  <a:cubicBezTo>
                    <a:pt x="509" y="14691"/>
                    <a:pt x="509" y="14732"/>
                    <a:pt x="526" y="14775"/>
                  </a:cubicBezTo>
                  <a:cubicBezTo>
                    <a:pt x="543" y="14838"/>
                    <a:pt x="560" y="14880"/>
                    <a:pt x="578" y="14943"/>
                  </a:cubicBezTo>
                  <a:cubicBezTo>
                    <a:pt x="595" y="14985"/>
                    <a:pt x="595" y="15027"/>
                    <a:pt x="612" y="15069"/>
                  </a:cubicBezTo>
                  <a:cubicBezTo>
                    <a:pt x="629" y="15132"/>
                    <a:pt x="646" y="15174"/>
                    <a:pt x="664" y="15237"/>
                  </a:cubicBezTo>
                  <a:cubicBezTo>
                    <a:pt x="681" y="15279"/>
                    <a:pt x="698" y="15321"/>
                    <a:pt x="698" y="15342"/>
                  </a:cubicBezTo>
                  <a:cubicBezTo>
                    <a:pt x="715" y="15405"/>
                    <a:pt x="749" y="15468"/>
                    <a:pt x="767" y="15510"/>
                  </a:cubicBezTo>
                  <a:cubicBezTo>
                    <a:pt x="784" y="15552"/>
                    <a:pt x="801" y="15573"/>
                    <a:pt x="801" y="15615"/>
                  </a:cubicBezTo>
                  <a:cubicBezTo>
                    <a:pt x="835" y="15678"/>
                    <a:pt x="870" y="15762"/>
                    <a:pt x="904" y="15825"/>
                  </a:cubicBezTo>
                  <a:cubicBezTo>
                    <a:pt x="921" y="15846"/>
                    <a:pt x="921" y="15867"/>
                    <a:pt x="938" y="15888"/>
                  </a:cubicBezTo>
                  <a:cubicBezTo>
                    <a:pt x="990" y="15972"/>
                    <a:pt x="1024" y="16077"/>
                    <a:pt x="1076" y="16161"/>
                  </a:cubicBezTo>
                  <a:cubicBezTo>
                    <a:pt x="1093" y="16182"/>
                    <a:pt x="1093" y="16203"/>
                    <a:pt x="1110" y="16224"/>
                  </a:cubicBezTo>
                  <a:cubicBezTo>
                    <a:pt x="1145" y="16287"/>
                    <a:pt x="1179" y="16350"/>
                    <a:pt x="1231" y="16413"/>
                  </a:cubicBezTo>
                  <a:cubicBezTo>
                    <a:pt x="1248" y="16455"/>
                    <a:pt x="1265" y="16476"/>
                    <a:pt x="1282" y="16518"/>
                  </a:cubicBezTo>
                  <a:cubicBezTo>
                    <a:pt x="1317" y="16581"/>
                    <a:pt x="1351" y="16623"/>
                    <a:pt x="1385" y="16686"/>
                  </a:cubicBezTo>
                  <a:cubicBezTo>
                    <a:pt x="1402" y="16728"/>
                    <a:pt x="1437" y="16749"/>
                    <a:pt x="1454" y="16791"/>
                  </a:cubicBezTo>
                  <a:cubicBezTo>
                    <a:pt x="1488" y="16833"/>
                    <a:pt x="1523" y="16896"/>
                    <a:pt x="1557" y="16939"/>
                  </a:cubicBezTo>
                  <a:cubicBezTo>
                    <a:pt x="1574" y="16981"/>
                    <a:pt x="1609" y="17001"/>
                    <a:pt x="1626" y="17044"/>
                  </a:cubicBezTo>
                  <a:cubicBezTo>
                    <a:pt x="1660" y="17086"/>
                    <a:pt x="1695" y="17149"/>
                    <a:pt x="1729" y="17191"/>
                  </a:cubicBezTo>
                  <a:cubicBezTo>
                    <a:pt x="1763" y="17233"/>
                    <a:pt x="1780" y="17254"/>
                    <a:pt x="1815" y="17296"/>
                  </a:cubicBezTo>
                  <a:cubicBezTo>
                    <a:pt x="1849" y="17338"/>
                    <a:pt x="1901" y="17401"/>
                    <a:pt x="1935" y="17443"/>
                  </a:cubicBezTo>
                  <a:cubicBezTo>
                    <a:pt x="1969" y="17485"/>
                    <a:pt x="1987" y="17506"/>
                    <a:pt x="2021" y="17548"/>
                  </a:cubicBezTo>
                  <a:cubicBezTo>
                    <a:pt x="2073" y="17590"/>
                    <a:pt x="2107" y="17653"/>
                    <a:pt x="2159" y="17695"/>
                  </a:cubicBezTo>
                  <a:cubicBezTo>
                    <a:pt x="2193" y="17716"/>
                    <a:pt x="2210" y="17758"/>
                    <a:pt x="2244" y="17779"/>
                  </a:cubicBezTo>
                  <a:cubicBezTo>
                    <a:pt x="2296" y="17821"/>
                    <a:pt x="2348" y="17884"/>
                    <a:pt x="2399" y="17926"/>
                  </a:cubicBezTo>
                  <a:cubicBezTo>
                    <a:pt x="2416" y="17947"/>
                    <a:pt x="2451" y="17968"/>
                    <a:pt x="2468" y="17989"/>
                  </a:cubicBezTo>
                  <a:cubicBezTo>
                    <a:pt x="2554" y="18073"/>
                    <a:pt x="2622" y="18136"/>
                    <a:pt x="2708" y="18199"/>
                  </a:cubicBezTo>
                  <a:cubicBezTo>
                    <a:pt x="2708" y="18199"/>
                    <a:pt x="2726" y="18199"/>
                    <a:pt x="2726" y="18220"/>
                  </a:cubicBezTo>
                  <a:cubicBezTo>
                    <a:pt x="2794" y="18283"/>
                    <a:pt x="2880" y="18346"/>
                    <a:pt x="2949" y="18409"/>
                  </a:cubicBezTo>
                  <a:cubicBezTo>
                    <a:pt x="2983" y="18430"/>
                    <a:pt x="3001" y="18451"/>
                    <a:pt x="3035" y="18472"/>
                  </a:cubicBezTo>
                  <a:cubicBezTo>
                    <a:pt x="3086" y="18514"/>
                    <a:pt x="3155" y="18556"/>
                    <a:pt x="3207" y="18599"/>
                  </a:cubicBezTo>
                  <a:cubicBezTo>
                    <a:pt x="3241" y="18620"/>
                    <a:pt x="3275" y="18641"/>
                    <a:pt x="3310" y="18683"/>
                  </a:cubicBezTo>
                  <a:cubicBezTo>
                    <a:pt x="3361" y="18725"/>
                    <a:pt x="3413" y="18767"/>
                    <a:pt x="3482" y="18809"/>
                  </a:cubicBezTo>
                  <a:cubicBezTo>
                    <a:pt x="3516" y="18830"/>
                    <a:pt x="3550" y="18851"/>
                    <a:pt x="3602" y="18893"/>
                  </a:cubicBezTo>
                  <a:cubicBezTo>
                    <a:pt x="3654" y="18935"/>
                    <a:pt x="3705" y="18977"/>
                    <a:pt x="3774" y="18998"/>
                  </a:cubicBezTo>
                  <a:cubicBezTo>
                    <a:pt x="3808" y="19019"/>
                    <a:pt x="3860" y="19040"/>
                    <a:pt x="3894" y="19082"/>
                  </a:cubicBezTo>
                  <a:cubicBezTo>
                    <a:pt x="3946" y="19124"/>
                    <a:pt x="4014" y="19145"/>
                    <a:pt x="4066" y="19187"/>
                  </a:cubicBezTo>
                  <a:cubicBezTo>
                    <a:pt x="4100" y="19208"/>
                    <a:pt x="4152" y="19229"/>
                    <a:pt x="4186" y="19250"/>
                  </a:cubicBezTo>
                  <a:cubicBezTo>
                    <a:pt x="4255" y="19292"/>
                    <a:pt x="4306" y="19313"/>
                    <a:pt x="4375" y="19355"/>
                  </a:cubicBezTo>
                  <a:cubicBezTo>
                    <a:pt x="4410" y="19376"/>
                    <a:pt x="4461" y="19397"/>
                    <a:pt x="4496" y="19418"/>
                  </a:cubicBezTo>
                  <a:cubicBezTo>
                    <a:pt x="4564" y="19460"/>
                    <a:pt x="4633" y="19481"/>
                    <a:pt x="4702" y="19523"/>
                  </a:cubicBezTo>
                  <a:cubicBezTo>
                    <a:pt x="4736" y="19544"/>
                    <a:pt x="4770" y="19565"/>
                    <a:pt x="4805" y="19586"/>
                  </a:cubicBezTo>
                  <a:cubicBezTo>
                    <a:pt x="4891" y="19628"/>
                    <a:pt x="4977" y="19670"/>
                    <a:pt x="5063" y="19712"/>
                  </a:cubicBezTo>
                  <a:cubicBezTo>
                    <a:pt x="5080" y="19712"/>
                    <a:pt x="5097" y="19733"/>
                    <a:pt x="5131" y="19733"/>
                  </a:cubicBezTo>
                  <a:cubicBezTo>
                    <a:pt x="5234" y="19775"/>
                    <a:pt x="5355" y="19838"/>
                    <a:pt x="5458" y="19880"/>
                  </a:cubicBezTo>
                  <a:cubicBezTo>
                    <a:pt x="5492" y="19901"/>
                    <a:pt x="5526" y="19901"/>
                    <a:pt x="5561" y="19922"/>
                  </a:cubicBezTo>
                  <a:cubicBezTo>
                    <a:pt x="5647" y="19964"/>
                    <a:pt x="5733" y="19985"/>
                    <a:pt x="5801" y="20027"/>
                  </a:cubicBezTo>
                  <a:cubicBezTo>
                    <a:pt x="5836" y="20048"/>
                    <a:pt x="5887" y="20048"/>
                    <a:pt x="5939" y="20069"/>
                  </a:cubicBezTo>
                  <a:cubicBezTo>
                    <a:pt x="6008" y="20090"/>
                    <a:pt x="6094" y="20111"/>
                    <a:pt x="6162" y="20153"/>
                  </a:cubicBezTo>
                  <a:cubicBezTo>
                    <a:pt x="6214" y="20174"/>
                    <a:pt x="6265" y="20174"/>
                    <a:pt x="6300" y="20195"/>
                  </a:cubicBezTo>
                  <a:cubicBezTo>
                    <a:pt x="6351" y="20216"/>
                    <a:pt x="6386" y="20216"/>
                    <a:pt x="6437" y="20237"/>
                  </a:cubicBezTo>
                  <a:cubicBezTo>
                    <a:pt x="6454" y="20237"/>
                    <a:pt x="6472" y="20237"/>
                    <a:pt x="6489" y="20259"/>
                  </a:cubicBezTo>
                  <a:cubicBezTo>
                    <a:pt x="6678" y="20321"/>
                    <a:pt x="6867" y="20364"/>
                    <a:pt x="7056" y="20406"/>
                  </a:cubicBezTo>
                  <a:cubicBezTo>
                    <a:pt x="7090" y="20406"/>
                    <a:pt x="7125" y="20427"/>
                    <a:pt x="7159" y="20427"/>
                  </a:cubicBezTo>
                  <a:cubicBezTo>
                    <a:pt x="7365" y="20469"/>
                    <a:pt x="7571" y="20511"/>
                    <a:pt x="7778" y="20553"/>
                  </a:cubicBezTo>
                  <a:cubicBezTo>
                    <a:pt x="7949" y="20574"/>
                    <a:pt x="8104" y="20616"/>
                    <a:pt x="8276" y="20637"/>
                  </a:cubicBezTo>
                  <a:cubicBezTo>
                    <a:pt x="8328" y="20637"/>
                    <a:pt x="8379" y="20658"/>
                    <a:pt x="8431" y="20658"/>
                  </a:cubicBezTo>
                  <a:cubicBezTo>
                    <a:pt x="8534" y="20679"/>
                    <a:pt x="8654" y="20679"/>
                    <a:pt x="8774" y="20700"/>
                  </a:cubicBezTo>
                  <a:cubicBezTo>
                    <a:pt x="8843" y="20700"/>
                    <a:pt x="8895" y="20721"/>
                    <a:pt x="8963" y="20721"/>
                  </a:cubicBezTo>
                  <a:cubicBezTo>
                    <a:pt x="9066" y="20721"/>
                    <a:pt x="9170" y="20742"/>
                    <a:pt x="9273" y="20742"/>
                  </a:cubicBezTo>
                  <a:cubicBezTo>
                    <a:pt x="9341" y="20742"/>
                    <a:pt x="9410" y="20742"/>
                    <a:pt x="9462" y="20763"/>
                  </a:cubicBezTo>
                  <a:cubicBezTo>
                    <a:pt x="9565" y="20763"/>
                    <a:pt x="9668" y="20763"/>
                    <a:pt x="9771" y="20784"/>
                  </a:cubicBezTo>
                  <a:cubicBezTo>
                    <a:pt x="9840" y="20784"/>
                    <a:pt x="9891" y="20784"/>
                    <a:pt x="9960" y="20784"/>
                  </a:cubicBezTo>
                  <a:cubicBezTo>
                    <a:pt x="10063" y="20784"/>
                    <a:pt x="10183" y="20784"/>
                    <a:pt x="10287" y="20784"/>
                  </a:cubicBezTo>
                  <a:cubicBezTo>
                    <a:pt x="10338" y="20784"/>
                    <a:pt x="10390" y="20784"/>
                    <a:pt x="10441" y="20784"/>
                  </a:cubicBezTo>
                  <a:cubicBezTo>
                    <a:pt x="10596" y="20784"/>
                    <a:pt x="10768" y="20784"/>
                    <a:pt x="10922" y="20763"/>
                  </a:cubicBezTo>
                  <a:cubicBezTo>
                    <a:pt x="10922" y="20763"/>
                    <a:pt x="10922" y="20763"/>
                    <a:pt x="10940" y="20763"/>
                  </a:cubicBezTo>
                  <a:cubicBezTo>
                    <a:pt x="11094" y="20763"/>
                    <a:pt x="11232" y="20742"/>
                    <a:pt x="11386" y="20721"/>
                  </a:cubicBezTo>
                  <a:cubicBezTo>
                    <a:pt x="11403" y="20721"/>
                    <a:pt x="11403" y="20721"/>
                    <a:pt x="11421" y="20721"/>
                  </a:cubicBezTo>
                  <a:cubicBezTo>
                    <a:pt x="11507" y="20721"/>
                    <a:pt x="11575" y="20700"/>
                    <a:pt x="11661" y="20700"/>
                  </a:cubicBezTo>
                  <a:cubicBezTo>
                    <a:pt x="11747" y="20700"/>
                    <a:pt x="11850" y="20679"/>
                    <a:pt x="11936" y="20658"/>
                  </a:cubicBezTo>
                  <a:cubicBezTo>
                    <a:pt x="12022" y="20658"/>
                    <a:pt x="12091" y="20637"/>
                    <a:pt x="12177" y="20616"/>
                  </a:cubicBezTo>
                  <a:cubicBezTo>
                    <a:pt x="12263" y="20595"/>
                    <a:pt x="12366" y="20595"/>
                    <a:pt x="12452" y="20574"/>
                  </a:cubicBezTo>
                  <a:cubicBezTo>
                    <a:pt x="12538" y="20553"/>
                    <a:pt x="12606" y="20553"/>
                    <a:pt x="12692" y="20532"/>
                  </a:cubicBezTo>
                  <a:cubicBezTo>
                    <a:pt x="12778" y="20511"/>
                    <a:pt x="12864" y="20490"/>
                    <a:pt x="12967" y="20490"/>
                  </a:cubicBezTo>
                  <a:cubicBezTo>
                    <a:pt x="13053" y="20469"/>
                    <a:pt x="13122" y="20447"/>
                    <a:pt x="13208" y="20447"/>
                  </a:cubicBezTo>
                  <a:cubicBezTo>
                    <a:pt x="13294" y="20426"/>
                    <a:pt x="13380" y="20405"/>
                    <a:pt x="13466" y="20384"/>
                  </a:cubicBezTo>
                  <a:cubicBezTo>
                    <a:pt x="13551" y="20363"/>
                    <a:pt x="13620" y="20342"/>
                    <a:pt x="13689" y="20321"/>
                  </a:cubicBezTo>
                  <a:cubicBezTo>
                    <a:pt x="13775" y="20300"/>
                    <a:pt x="13861" y="20279"/>
                    <a:pt x="13947" y="20259"/>
                  </a:cubicBezTo>
                  <a:cubicBezTo>
                    <a:pt x="14015" y="20237"/>
                    <a:pt x="14101" y="20216"/>
                    <a:pt x="14170" y="20196"/>
                  </a:cubicBezTo>
                  <a:cubicBezTo>
                    <a:pt x="14256" y="20174"/>
                    <a:pt x="14342" y="20153"/>
                    <a:pt x="14428" y="20111"/>
                  </a:cubicBezTo>
                  <a:cubicBezTo>
                    <a:pt x="14497" y="20090"/>
                    <a:pt x="14582" y="20069"/>
                    <a:pt x="14651" y="20027"/>
                  </a:cubicBezTo>
                  <a:cubicBezTo>
                    <a:pt x="14737" y="20006"/>
                    <a:pt x="14823" y="19964"/>
                    <a:pt x="14892" y="19943"/>
                  </a:cubicBezTo>
                  <a:cubicBezTo>
                    <a:pt x="14960" y="19922"/>
                    <a:pt x="15046" y="19880"/>
                    <a:pt x="15115" y="19859"/>
                  </a:cubicBezTo>
                  <a:cubicBezTo>
                    <a:pt x="15201" y="19838"/>
                    <a:pt x="15270" y="19796"/>
                    <a:pt x="15356" y="19754"/>
                  </a:cubicBezTo>
                  <a:cubicBezTo>
                    <a:pt x="15424" y="19733"/>
                    <a:pt x="15493" y="19691"/>
                    <a:pt x="15579" y="19670"/>
                  </a:cubicBezTo>
                  <a:cubicBezTo>
                    <a:pt x="15665" y="19628"/>
                    <a:pt x="15734" y="19607"/>
                    <a:pt x="15820" y="19565"/>
                  </a:cubicBezTo>
                  <a:cubicBezTo>
                    <a:pt x="15888" y="19523"/>
                    <a:pt x="15957" y="19502"/>
                    <a:pt x="16026" y="19460"/>
                  </a:cubicBezTo>
                  <a:cubicBezTo>
                    <a:pt x="16095" y="19418"/>
                    <a:pt x="16181" y="19376"/>
                    <a:pt x="16249" y="19355"/>
                  </a:cubicBezTo>
                  <a:cubicBezTo>
                    <a:pt x="16318" y="19313"/>
                    <a:pt x="16387" y="19292"/>
                    <a:pt x="16455" y="19250"/>
                  </a:cubicBezTo>
                  <a:cubicBezTo>
                    <a:pt x="16524" y="19208"/>
                    <a:pt x="16610" y="19166"/>
                    <a:pt x="16679" y="19124"/>
                  </a:cubicBezTo>
                  <a:cubicBezTo>
                    <a:pt x="16748" y="19082"/>
                    <a:pt x="16816" y="19040"/>
                    <a:pt x="16885" y="18998"/>
                  </a:cubicBezTo>
                  <a:cubicBezTo>
                    <a:pt x="16954" y="18956"/>
                    <a:pt x="17023" y="18914"/>
                    <a:pt x="17108" y="18872"/>
                  </a:cubicBezTo>
                  <a:cubicBezTo>
                    <a:pt x="17177" y="18830"/>
                    <a:pt x="17246" y="18788"/>
                    <a:pt x="17297" y="18746"/>
                  </a:cubicBezTo>
                  <a:cubicBezTo>
                    <a:pt x="17366" y="18704"/>
                    <a:pt x="17435" y="18662"/>
                    <a:pt x="17504" y="18620"/>
                  </a:cubicBezTo>
                  <a:cubicBezTo>
                    <a:pt x="17572" y="18578"/>
                    <a:pt x="17624" y="18536"/>
                    <a:pt x="17693" y="18494"/>
                  </a:cubicBezTo>
                  <a:cubicBezTo>
                    <a:pt x="17761" y="18451"/>
                    <a:pt x="17830" y="18388"/>
                    <a:pt x="17899" y="18346"/>
                  </a:cubicBezTo>
                  <a:cubicBezTo>
                    <a:pt x="17968" y="18304"/>
                    <a:pt x="18019" y="18262"/>
                    <a:pt x="18088" y="18220"/>
                  </a:cubicBezTo>
                  <a:cubicBezTo>
                    <a:pt x="18157" y="18178"/>
                    <a:pt x="18225" y="18115"/>
                    <a:pt x="18277" y="18073"/>
                  </a:cubicBezTo>
                  <a:cubicBezTo>
                    <a:pt x="18329" y="18031"/>
                    <a:pt x="18397" y="17968"/>
                    <a:pt x="18449" y="17926"/>
                  </a:cubicBezTo>
                  <a:cubicBezTo>
                    <a:pt x="18483" y="17905"/>
                    <a:pt x="18500" y="17884"/>
                    <a:pt x="18535" y="17863"/>
                  </a:cubicBezTo>
                  <a:cubicBezTo>
                    <a:pt x="18569" y="17842"/>
                    <a:pt x="18586" y="17821"/>
                    <a:pt x="18603" y="17800"/>
                  </a:cubicBezTo>
                  <a:cubicBezTo>
                    <a:pt x="18689" y="17716"/>
                    <a:pt x="18775" y="17653"/>
                    <a:pt x="18861" y="17569"/>
                  </a:cubicBezTo>
                  <a:cubicBezTo>
                    <a:pt x="18913" y="17527"/>
                    <a:pt x="18947" y="17485"/>
                    <a:pt x="18999" y="17443"/>
                  </a:cubicBezTo>
                  <a:cubicBezTo>
                    <a:pt x="19085" y="17359"/>
                    <a:pt x="19171" y="17275"/>
                    <a:pt x="19256" y="17191"/>
                  </a:cubicBezTo>
                  <a:cubicBezTo>
                    <a:pt x="19291" y="17149"/>
                    <a:pt x="19325" y="17128"/>
                    <a:pt x="19360" y="17086"/>
                  </a:cubicBezTo>
                  <a:cubicBezTo>
                    <a:pt x="19480" y="16960"/>
                    <a:pt x="19583" y="16833"/>
                    <a:pt x="19703" y="16707"/>
                  </a:cubicBezTo>
                  <a:cubicBezTo>
                    <a:pt x="19720" y="16686"/>
                    <a:pt x="19738" y="16665"/>
                    <a:pt x="19755" y="16644"/>
                  </a:cubicBezTo>
                  <a:cubicBezTo>
                    <a:pt x="19841" y="16539"/>
                    <a:pt x="19927" y="16413"/>
                    <a:pt x="20013" y="16308"/>
                  </a:cubicBezTo>
                  <a:cubicBezTo>
                    <a:pt x="20047" y="16266"/>
                    <a:pt x="20081" y="16224"/>
                    <a:pt x="20116" y="16161"/>
                  </a:cubicBezTo>
                  <a:cubicBezTo>
                    <a:pt x="20184" y="16077"/>
                    <a:pt x="20253" y="15972"/>
                    <a:pt x="20305" y="15888"/>
                  </a:cubicBezTo>
                  <a:cubicBezTo>
                    <a:pt x="20339" y="15846"/>
                    <a:pt x="20373" y="15783"/>
                    <a:pt x="20408" y="15720"/>
                  </a:cubicBezTo>
                  <a:cubicBezTo>
                    <a:pt x="20459" y="15636"/>
                    <a:pt x="20528" y="15531"/>
                    <a:pt x="20580" y="15447"/>
                  </a:cubicBezTo>
                  <a:cubicBezTo>
                    <a:pt x="20614" y="15384"/>
                    <a:pt x="20648" y="15342"/>
                    <a:pt x="20666" y="15279"/>
                  </a:cubicBezTo>
                  <a:cubicBezTo>
                    <a:pt x="20717" y="15174"/>
                    <a:pt x="20769" y="15069"/>
                    <a:pt x="20820" y="14985"/>
                  </a:cubicBezTo>
                  <a:cubicBezTo>
                    <a:pt x="20837" y="14943"/>
                    <a:pt x="20872" y="14880"/>
                    <a:pt x="20889" y="14838"/>
                  </a:cubicBezTo>
                  <a:cubicBezTo>
                    <a:pt x="20958" y="14690"/>
                    <a:pt x="21026" y="14543"/>
                    <a:pt x="21078" y="14375"/>
                  </a:cubicBezTo>
                  <a:cubicBezTo>
                    <a:pt x="21078" y="14375"/>
                    <a:pt x="21078" y="14354"/>
                    <a:pt x="21078" y="14354"/>
                  </a:cubicBezTo>
                  <a:cubicBezTo>
                    <a:pt x="21095" y="14291"/>
                    <a:pt x="21130" y="14228"/>
                    <a:pt x="21147" y="14165"/>
                  </a:cubicBezTo>
                  <a:cubicBezTo>
                    <a:pt x="21181" y="14102"/>
                    <a:pt x="21198" y="14060"/>
                    <a:pt x="21215" y="13997"/>
                  </a:cubicBezTo>
                  <a:close/>
                </a:path>
              </a:pathLst>
            </a:custGeom>
            <a:solidFill>
              <a:srgbClr val="C13018">
                <a:lumMod val="50000"/>
              </a:srgb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3" name="Shape">
              <a:extLst>
                <a:ext uri="{FF2B5EF4-FFF2-40B4-BE49-F238E27FC236}">
                  <a16:creationId xmlns:a16="http://schemas.microsoft.com/office/drawing/2014/main" id="{486E66CA-974A-60E5-D993-DDD7B07C6029}"/>
                </a:ext>
              </a:extLst>
            </p:cNvPr>
            <p:cNvSpPr/>
            <p:nvPr/>
          </p:nvSpPr>
          <p:spPr>
            <a:xfrm>
              <a:off x="7282163" y="3195894"/>
              <a:ext cx="1335235" cy="848835"/>
            </a:xfrm>
            <a:custGeom>
              <a:avLst/>
              <a:gdLst/>
              <a:ahLst/>
              <a:cxnLst>
                <a:cxn ang="0">
                  <a:pos x="wd2" y="hd2"/>
                </a:cxn>
                <a:cxn ang="5400000">
                  <a:pos x="wd2" y="hd2"/>
                </a:cxn>
                <a:cxn ang="10800000">
                  <a:pos x="wd2" y="hd2"/>
                </a:cxn>
                <a:cxn ang="16200000">
                  <a:pos x="wd2" y="hd2"/>
                </a:cxn>
              </a:cxnLst>
              <a:rect l="0" t="0" r="r" b="b"/>
              <a:pathLst>
                <a:path w="19316" h="19662" extrusionOk="0">
                  <a:moveTo>
                    <a:pt x="12504" y="254"/>
                  </a:moveTo>
                  <a:cubicBezTo>
                    <a:pt x="17604" y="1477"/>
                    <a:pt x="20458" y="6746"/>
                    <a:pt x="18883" y="12040"/>
                  </a:cubicBezTo>
                  <a:cubicBezTo>
                    <a:pt x="17308" y="17334"/>
                    <a:pt x="11896" y="20630"/>
                    <a:pt x="6812" y="19406"/>
                  </a:cubicBezTo>
                  <a:cubicBezTo>
                    <a:pt x="1712" y="18183"/>
                    <a:pt x="-1142" y="12914"/>
                    <a:pt x="433" y="7620"/>
                  </a:cubicBezTo>
                  <a:cubicBezTo>
                    <a:pt x="1993" y="2351"/>
                    <a:pt x="7404" y="-970"/>
                    <a:pt x="12504" y="254"/>
                  </a:cubicBezTo>
                  <a:close/>
                  <a:moveTo>
                    <a:pt x="12582" y="17084"/>
                  </a:moveTo>
                  <a:cubicBezTo>
                    <a:pt x="12832" y="17134"/>
                    <a:pt x="13097" y="16984"/>
                    <a:pt x="13159" y="16734"/>
                  </a:cubicBezTo>
                  <a:cubicBezTo>
                    <a:pt x="14048" y="13763"/>
                    <a:pt x="12426" y="10791"/>
                    <a:pt x="9572" y="10117"/>
                  </a:cubicBezTo>
                  <a:cubicBezTo>
                    <a:pt x="6703" y="9443"/>
                    <a:pt x="3661" y="11291"/>
                    <a:pt x="2772" y="14262"/>
                  </a:cubicBezTo>
                  <a:cubicBezTo>
                    <a:pt x="2695" y="14512"/>
                    <a:pt x="2835" y="14762"/>
                    <a:pt x="3084" y="14837"/>
                  </a:cubicBezTo>
                  <a:cubicBezTo>
                    <a:pt x="3334" y="14887"/>
                    <a:pt x="3599" y="14737"/>
                    <a:pt x="3661" y="14487"/>
                  </a:cubicBezTo>
                  <a:cubicBezTo>
                    <a:pt x="4394" y="12015"/>
                    <a:pt x="6921" y="10492"/>
                    <a:pt x="9291" y="11041"/>
                  </a:cubicBezTo>
                  <a:cubicBezTo>
                    <a:pt x="11662" y="11615"/>
                    <a:pt x="13003" y="14063"/>
                    <a:pt x="12270" y="16535"/>
                  </a:cubicBezTo>
                  <a:cubicBezTo>
                    <a:pt x="12192" y="16759"/>
                    <a:pt x="12333" y="17034"/>
                    <a:pt x="12582" y="17084"/>
                  </a:cubicBezTo>
                  <a:moveTo>
                    <a:pt x="8059" y="5148"/>
                  </a:moveTo>
                  <a:cubicBezTo>
                    <a:pt x="7326" y="4973"/>
                    <a:pt x="6562" y="5448"/>
                    <a:pt x="6328" y="6197"/>
                  </a:cubicBezTo>
                  <a:cubicBezTo>
                    <a:pt x="6110" y="6946"/>
                    <a:pt x="6515" y="7695"/>
                    <a:pt x="7233" y="7870"/>
                  </a:cubicBezTo>
                  <a:cubicBezTo>
                    <a:pt x="7966" y="8045"/>
                    <a:pt x="8730" y="7570"/>
                    <a:pt x="8964" y="6821"/>
                  </a:cubicBezTo>
                  <a:cubicBezTo>
                    <a:pt x="9198" y="6097"/>
                    <a:pt x="8777" y="5323"/>
                    <a:pt x="8059" y="5148"/>
                  </a:cubicBezTo>
                  <a:moveTo>
                    <a:pt x="13627" y="6496"/>
                  </a:moveTo>
                  <a:cubicBezTo>
                    <a:pt x="12894" y="6321"/>
                    <a:pt x="12130" y="6796"/>
                    <a:pt x="11896" y="7545"/>
                  </a:cubicBezTo>
                  <a:cubicBezTo>
                    <a:pt x="11678" y="8294"/>
                    <a:pt x="12083" y="9043"/>
                    <a:pt x="12801" y="9218"/>
                  </a:cubicBezTo>
                  <a:cubicBezTo>
                    <a:pt x="13534" y="9393"/>
                    <a:pt x="14298" y="8919"/>
                    <a:pt x="14532" y="8169"/>
                  </a:cubicBezTo>
                  <a:cubicBezTo>
                    <a:pt x="14766" y="7420"/>
                    <a:pt x="14360" y="6671"/>
                    <a:pt x="13627" y="6496"/>
                  </a:cubicBezTo>
                </a:path>
              </a:pathLst>
            </a:custGeom>
            <a:solidFill>
              <a:srgbClr val="C13018"/>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4" name="Shape">
              <a:extLst>
                <a:ext uri="{FF2B5EF4-FFF2-40B4-BE49-F238E27FC236}">
                  <a16:creationId xmlns:a16="http://schemas.microsoft.com/office/drawing/2014/main" id="{49763773-7A3C-BF8E-A403-3D9E77DBBEF9}"/>
                </a:ext>
              </a:extLst>
            </p:cNvPr>
            <p:cNvSpPr/>
            <p:nvPr/>
          </p:nvSpPr>
          <p:spPr>
            <a:xfrm>
              <a:off x="7346845" y="2872479"/>
              <a:ext cx="1352528" cy="1066372"/>
            </a:xfrm>
            <a:custGeom>
              <a:avLst/>
              <a:gdLst/>
              <a:ahLst/>
              <a:cxnLst>
                <a:cxn ang="0">
                  <a:pos x="wd2" y="hd2"/>
                </a:cxn>
                <a:cxn ang="5400000">
                  <a:pos x="wd2" y="hd2"/>
                </a:cxn>
                <a:cxn ang="10800000">
                  <a:pos x="wd2" y="hd2"/>
                </a:cxn>
                <a:cxn ang="16200000">
                  <a:pos x="wd2" y="hd2"/>
                </a:cxn>
              </a:cxnLst>
              <a:rect l="0" t="0" r="r" b="b"/>
              <a:pathLst>
                <a:path w="21559" h="20784" extrusionOk="0">
                  <a:moveTo>
                    <a:pt x="21215" y="13997"/>
                  </a:moveTo>
                  <a:cubicBezTo>
                    <a:pt x="21232" y="13934"/>
                    <a:pt x="21250" y="13871"/>
                    <a:pt x="21267" y="13808"/>
                  </a:cubicBezTo>
                  <a:cubicBezTo>
                    <a:pt x="21284" y="13745"/>
                    <a:pt x="21301" y="13703"/>
                    <a:pt x="21318" y="13640"/>
                  </a:cubicBezTo>
                  <a:cubicBezTo>
                    <a:pt x="21336" y="13577"/>
                    <a:pt x="21353" y="13514"/>
                    <a:pt x="21370" y="13451"/>
                  </a:cubicBezTo>
                  <a:cubicBezTo>
                    <a:pt x="21387" y="13388"/>
                    <a:pt x="21404" y="13346"/>
                    <a:pt x="21404" y="13283"/>
                  </a:cubicBezTo>
                  <a:cubicBezTo>
                    <a:pt x="21422" y="13220"/>
                    <a:pt x="21422" y="13157"/>
                    <a:pt x="21439" y="13073"/>
                  </a:cubicBezTo>
                  <a:cubicBezTo>
                    <a:pt x="21456" y="13010"/>
                    <a:pt x="21456" y="12968"/>
                    <a:pt x="21473" y="12905"/>
                  </a:cubicBezTo>
                  <a:cubicBezTo>
                    <a:pt x="21490" y="12842"/>
                    <a:pt x="21490" y="12779"/>
                    <a:pt x="21507" y="12695"/>
                  </a:cubicBezTo>
                  <a:cubicBezTo>
                    <a:pt x="21507" y="12652"/>
                    <a:pt x="21525" y="12589"/>
                    <a:pt x="21525" y="12547"/>
                  </a:cubicBezTo>
                  <a:cubicBezTo>
                    <a:pt x="21525" y="12484"/>
                    <a:pt x="21542" y="12400"/>
                    <a:pt x="21542" y="12337"/>
                  </a:cubicBezTo>
                  <a:cubicBezTo>
                    <a:pt x="21542" y="12295"/>
                    <a:pt x="21542" y="12253"/>
                    <a:pt x="21559" y="12190"/>
                  </a:cubicBezTo>
                  <a:cubicBezTo>
                    <a:pt x="21559" y="12106"/>
                    <a:pt x="21559" y="12022"/>
                    <a:pt x="21559" y="11938"/>
                  </a:cubicBezTo>
                  <a:cubicBezTo>
                    <a:pt x="21559" y="11896"/>
                    <a:pt x="21559" y="11875"/>
                    <a:pt x="21559" y="11833"/>
                  </a:cubicBezTo>
                  <a:cubicBezTo>
                    <a:pt x="21559" y="11707"/>
                    <a:pt x="21559" y="11602"/>
                    <a:pt x="21542" y="11476"/>
                  </a:cubicBezTo>
                  <a:lnTo>
                    <a:pt x="21267" y="7252"/>
                  </a:lnTo>
                  <a:cubicBezTo>
                    <a:pt x="21267" y="7378"/>
                    <a:pt x="21284" y="7483"/>
                    <a:pt x="21284" y="7610"/>
                  </a:cubicBezTo>
                  <a:cubicBezTo>
                    <a:pt x="21284" y="7610"/>
                    <a:pt x="21284" y="7631"/>
                    <a:pt x="21284" y="7631"/>
                  </a:cubicBezTo>
                  <a:cubicBezTo>
                    <a:pt x="21267" y="4122"/>
                    <a:pt x="18328" y="1054"/>
                    <a:pt x="13775" y="214"/>
                  </a:cubicBezTo>
                  <a:cubicBezTo>
                    <a:pt x="8156" y="-816"/>
                    <a:pt x="2193" y="1979"/>
                    <a:pt x="475" y="6412"/>
                  </a:cubicBezTo>
                  <a:cubicBezTo>
                    <a:pt x="96" y="7379"/>
                    <a:pt x="-41" y="8345"/>
                    <a:pt x="11" y="9291"/>
                  </a:cubicBezTo>
                  <a:cubicBezTo>
                    <a:pt x="11" y="9291"/>
                    <a:pt x="11" y="9291"/>
                    <a:pt x="11" y="9270"/>
                  </a:cubicBezTo>
                  <a:lnTo>
                    <a:pt x="286" y="13493"/>
                  </a:lnTo>
                  <a:cubicBezTo>
                    <a:pt x="286" y="13598"/>
                    <a:pt x="303" y="13682"/>
                    <a:pt x="320" y="13787"/>
                  </a:cubicBezTo>
                  <a:cubicBezTo>
                    <a:pt x="320" y="13829"/>
                    <a:pt x="337" y="13850"/>
                    <a:pt x="337" y="13892"/>
                  </a:cubicBezTo>
                  <a:cubicBezTo>
                    <a:pt x="337" y="13955"/>
                    <a:pt x="354" y="14018"/>
                    <a:pt x="371" y="14081"/>
                  </a:cubicBezTo>
                  <a:cubicBezTo>
                    <a:pt x="371" y="14123"/>
                    <a:pt x="389" y="14165"/>
                    <a:pt x="389" y="14186"/>
                  </a:cubicBezTo>
                  <a:cubicBezTo>
                    <a:pt x="406" y="14249"/>
                    <a:pt x="406" y="14312"/>
                    <a:pt x="423" y="14354"/>
                  </a:cubicBezTo>
                  <a:cubicBezTo>
                    <a:pt x="423" y="14396"/>
                    <a:pt x="440" y="14438"/>
                    <a:pt x="457" y="14480"/>
                  </a:cubicBezTo>
                  <a:cubicBezTo>
                    <a:pt x="475" y="14543"/>
                    <a:pt x="492" y="14585"/>
                    <a:pt x="492" y="14648"/>
                  </a:cubicBezTo>
                  <a:cubicBezTo>
                    <a:pt x="509" y="14691"/>
                    <a:pt x="509" y="14732"/>
                    <a:pt x="526" y="14775"/>
                  </a:cubicBezTo>
                  <a:cubicBezTo>
                    <a:pt x="543" y="14838"/>
                    <a:pt x="560" y="14880"/>
                    <a:pt x="578" y="14943"/>
                  </a:cubicBezTo>
                  <a:cubicBezTo>
                    <a:pt x="595" y="14985"/>
                    <a:pt x="595" y="15027"/>
                    <a:pt x="612" y="15069"/>
                  </a:cubicBezTo>
                  <a:cubicBezTo>
                    <a:pt x="629" y="15132"/>
                    <a:pt x="646" y="15174"/>
                    <a:pt x="664" y="15237"/>
                  </a:cubicBezTo>
                  <a:cubicBezTo>
                    <a:pt x="681" y="15279"/>
                    <a:pt x="698" y="15321"/>
                    <a:pt x="698" y="15342"/>
                  </a:cubicBezTo>
                  <a:cubicBezTo>
                    <a:pt x="715" y="15405"/>
                    <a:pt x="749" y="15468"/>
                    <a:pt x="767" y="15510"/>
                  </a:cubicBezTo>
                  <a:cubicBezTo>
                    <a:pt x="784" y="15552"/>
                    <a:pt x="801" y="15573"/>
                    <a:pt x="801" y="15615"/>
                  </a:cubicBezTo>
                  <a:cubicBezTo>
                    <a:pt x="835" y="15678"/>
                    <a:pt x="870" y="15762"/>
                    <a:pt x="904" y="15825"/>
                  </a:cubicBezTo>
                  <a:cubicBezTo>
                    <a:pt x="921" y="15846"/>
                    <a:pt x="921" y="15867"/>
                    <a:pt x="938" y="15888"/>
                  </a:cubicBezTo>
                  <a:cubicBezTo>
                    <a:pt x="990" y="15972"/>
                    <a:pt x="1024" y="16077"/>
                    <a:pt x="1076" y="16161"/>
                  </a:cubicBezTo>
                  <a:cubicBezTo>
                    <a:pt x="1093" y="16182"/>
                    <a:pt x="1093" y="16203"/>
                    <a:pt x="1110" y="16224"/>
                  </a:cubicBezTo>
                  <a:cubicBezTo>
                    <a:pt x="1145" y="16287"/>
                    <a:pt x="1179" y="16350"/>
                    <a:pt x="1231" y="16413"/>
                  </a:cubicBezTo>
                  <a:cubicBezTo>
                    <a:pt x="1248" y="16455"/>
                    <a:pt x="1265" y="16476"/>
                    <a:pt x="1282" y="16518"/>
                  </a:cubicBezTo>
                  <a:cubicBezTo>
                    <a:pt x="1317" y="16581"/>
                    <a:pt x="1351" y="16623"/>
                    <a:pt x="1385" y="16686"/>
                  </a:cubicBezTo>
                  <a:cubicBezTo>
                    <a:pt x="1402" y="16728"/>
                    <a:pt x="1437" y="16749"/>
                    <a:pt x="1454" y="16791"/>
                  </a:cubicBezTo>
                  <a:cubicBezTo>
                    <a:pt x="1488" y="16833"/>
                    <a:pt x="1523" y="16896"/>
                    <a:pt x="1557" y="16939"/>
                  </a:cubicBezTo>
                  <a:cubicBezTo>
                    <a:pt x="1574" y="16981"/>
                    <a:pt x="1609" y="17001"/>
                    <a:pt x="1626" y="17044"/>
                  </a:cubicBezTo>
                  <a:cubicBezTo>
                    <a:pt x="1660" y="17086"/>
                    <a:pt x="1695" y="17149"/>
                    <a:pt x="1729" y="17191"/>
                  </a:cubicBezTo>
                  <a:cubicBezTo>
                    <a:pt x="1763" y="17233"/>
                    <a:pt x="1780" y="17254"/>
                    <a:pt x="1815" y="17296"/>
                  </a:cubicBezTo>
                  <a:cubicBezTo>
                    <a:pt x="1849" y="17338"/>
                    <a:pt x="1901" y="17401"/>
                    <a:pt x="1935" y="17443"/>
                  </a:cubicBezTo>
                  <a:cubicBezTo>
                    <a:pt x="1969" y="17485"/>
                    <a:pt x="1987" y="17506"/>
                    <a:pt x="2021" y="17548"/>
                  </a:cubicBezTo>
                  <a:cubicBezTo>
                    <a:pt x="2073" y="17590"/>
                    <a:pt x="2107" y="17653"/>
                    <a:pt x="2159" y="17695"/>
                  </a:cubicBezTo>
                  <a:cubicBezTo>
                    <a:pt x="2193" y="17716"/>
                    <a:pt x="2210" y="17758"/>
                    <a:pt x="2244" y="17779"/>
                  </a:cubicBezTo>
                  <a:cubicBezTo>
                    <a:pt x="2296" y="17821"/>
                    <a:pt x="2348" y="17884"/>
                    <a:pt x="2399" y="17926"/>
                  </a:cubicBezTo>
                  <a:cubicBezTo>
                    <a:pt x="2416" y="17947"/>
                    <a:pt x="2451" y="17968"/>
                    <a:pt x="2468" y="17989"/>
                  </a:cubicBezTo>
                  <a:cubicBezTo>
                    <a:pt x="2554" y="18073"/>
                    <a:pt x="2622" y="18136"/>
                    <a:pt x="2708" y="18199"/>
                  </a:cubicBezTo>
                  <a:cubicBezTo>
                    <a:pt x="2708" y="18199"/>
                    <a:pt x="2726" y="18199"/>
                    <a:pt x="2726" y="18220"/>
                  </a:cubicBezTo>
                  <a:cubicBezTo>
                    <a:pt x="2794" y="18283"/>
                    <a:pt x="2880" y="18346"/>
                    <a:pt x="2949" y="18409"/>
                  </a:cubicBezTo>
                  <a:cubicBezTo>
                    <a:pt x="2983" y="18430"/>
                    <a:pt x="3001" y="18451"/>
                    <a:pt x="3035" y="18472"/>
                  </a:cubicBezTo>
                  <a:cubicBezTo>
                    <a:pt x="3086" y="18514"/>
                    <a:pt x="3155" y="18556"/>
                    <a:pt x="3207" y="18599"/>
                  </a:cubicBezTo>
                  <a:cubicBezTo>
                    <a:pt x="3241" y="18620"/>
                    <a:pt x="3275" y="18641"/>
                    <a:pt x="3310" y="18683"/>
                  </a:cubicBezTo>
                  <a:cubicBezTo>
                    <a:pt x="3361" y="18725"/>
                    <a:pt x="3413" y="18767"/>
                    <a:pt x="3482" y="18809"/>
                  </a:cubicBezTo>
                  <a:cubicBezTo>
                    <a:pt x="3516" y="18830"/>
                    <a:pt x="3550" y="18851"/>
                    <a:pt x="3602" y="18893"/>
                  </a:cubicBezTo>
                  <a:cubicBezTo>
                    <a:pt x="3654" y="18935"/>
                    <a:pt x="3705" y="18977"/>
                    <a:pt x="3774" y="18998"/>
                  </a:cubicBezTo>
                  <a:cubicBezTo>
                    <a:pt x="3808" y="19019"/>
                    <a:pt x="3860" y="19040"/>
                    <a:pt x="3894" y="19082"/>
                  </a:cubicBezTo>
                  <a:cubicBezTo>
                    <a:pt x="3946" y="19124"/>
                    <a:pt x="4014" y="19145"/>
                    <a:pt x="4066" y="19187"/>
                  </a:cubicBezTo>
                  <a:cubicBezTo>
                    <a:pt x="4100" y="19208"/>
                    <a:pt x="4152" y="19229"/>
                    <a:pt x="4186" y="19250"/>
                  </a:cubicBezTo>
                  <a:cubicBezTo>
                    <a:pt x="4255" y="19292"/>
                    <a:pt x="4306" y="19313"/>
                    <a:pt x="4375" y="19355"/>
                  </a:cubicBezTo>
                  <a:cubicBezTo>
                    <a:pt x="4410" y="19376"/>
                    <a:pt x="4461" y="19397"/>
                    <a:pt x="4496" y="19418"/>
                  </a:cubicBezTo>
                  <a:cubicBezTo>
                    <a:pt x="4564" y="19460"/>
                    <a:pt x="4633" y="19481"/>
                    <a:pt x="4702" y="19523"/>
                  </a:cubicBezTo>
                  <a:cubicBezTo>
                    <a:pt x="4736" y="19544"/>
                    <a:pt x="4770" y="19565"/>
                    <a:pt x="4805" y="19586"/>
                  </a:cubicBezTo>
                  <a:cubicBezTo>
                    <a:pt x="4891" y="19628"/>
                    <a:pt x="4977" y="19670"/>
                    <a:pt x="5063" y="19712"/>
                  </a:cubicBezTo>
                  <a:cubicBezTo>
                    <a:pt x="5080" y="19712"/>
                    <a:pt x="5097" y="19733"/>
                    <a:pt x="5131" y="19733"/>
                  </a:cubicBezTo>
                  <a:cubicBezTo>
                    <a:pt x="5234" y="19775"/>
                    <a:pt x="5355" y="19838"/>
                    <a:pt x="5458" y="19880"/>
                  </a:cubicBezTo>
                  <a:cubicBezTo>
                    <a:pt x="5492" y="19901"/>
                    <a:pt x="5526" y="19901"/>
                    <a:pt x="5561" y="19922"/>
                  </a:cubicBezTo>
                  <a:cubicBezTo>
                    <a:pt x="5647" y="19964"/>
                    <a:pt x="5733" y="19985"/>
                    <a:pt x="5801" y="20027"/>
                  </a:cubicBezTo>
                  <a:cubicBezTo>
                    <a:pt x="5836" y="20048"/>
                    <a:pt x="5887" y="20048"/>
                    <a:pt x="5939" y="20069"/>
                  </a:cubicBezTo>
                  <a:cubicBezTo>
                    <a:pt x="6008" y="20090"/>
                    <a:pt x="6094" y="20111"/>
                    <a:pt x="6162" y="20153"/>
                  </a:cubicBezTo>
                  <a:cubicBezTo>
                    <a:pt x="6214" y="20174"/>
                    <a:pt x="6265" y="20174"/>
                    <a:pt x="6300" y="20195"/>
                  </a:cubicBezTo>
                  <a:cubicBezTo>
                    <a:pt x="6351" y="20216"/>
                    <a:pt x="6386" y="20216"/>
                    <a:pt x="6437" y="20237"/>
                  </a:cubicBezTo>
                  <a:cubicBezTo>
                    <a:pt x="6454" y="20237"/>
                    <a:pt x="6472" y="20237"/>
                    <a:pt x="6489" y="20259"/>
                  </a:cubicBezTo>
                  <a:cubicBezTo>
                    <a:pt x="6678" y="20321"/>
                    <a:pt x="6867" y="20364"/>
                    <a:pt x="7056" y="20406"/>
                  </a:cubicBezTo>
                  <a:cubicBezTo>
                    <a:pt x="7090" y="20406"/>
                    <a:pt x="7125" y="20427"/>
                    <a:pt x="7159" y="20427"/>
                  </a:cubicBezTo>
                  <a:cubicBezTo>
                    <a:pt x="7365" y="20469"/>
                    <a:pt x="7571" y="20511"/>
                    <a:pt x="7778" y="20553"/>
                  </a:cubicBezTo>
                  <a:cubicBezTo>
                    <a:pt x="7949" y="20574"/>
                    <a:pt x="8104" y="20616"/>
                    <a:pt x="8276" y="20637"/>
                  </a:cubicBezTo>
                  <a:cubicBezTo>
                    <a:pt x="8328" y="20637"/>
                    <a:pt x="8379" y="20658"/>
                    <a:pt x="8431" y="20658"/>
                  </a:cubicBezTo>
                  <a:cubicBezTo>
                    <a:pt x="8534" y="20679"/>
                    <a:pt x="8654" y="20679"/>
                    <a:pt x="8774" y="20700"/>
                  </a:cubicBezTo>
                  <a:cubicBezTo>
                    <a:pt x="8843" y="20700"/>
                    <a:pt x="8895" y="20721"/>
                    <a:pt x="8963" y="20721"/>
                  </a:cubicBezTo>
                  <a:cubicBezTo>
                    <a:pt x="9066" y="20721"/>
                    <a:pt x="9170" y="20742"/>
                    <a:pt x="9273" y="20742"/>
                  </a:cubicBezTo>
                  <a:cubicBezTo>
                    <a:pt x="9341" y="20742"/>
                    <a:pt x="9410" y="20742"/>
                    <a:pt x="9462" y="20763"/>
                  </a:cubicBezTo>
                  <a:cubicBezTo>
                    <a:pt x="9565" y="20763"/>
                    <a:pt x="9668" y="20763"/>
                    <a:pt x="9771" y="20784"/>
                  </a:cubicBezTo>
                  <a:cubicBezTo>
                    <a:pt x="9840" y="20784"/>
                    <a:pt x="9891" y="20784"/>
                    <a:pt x="9960" y="20784"/>
                  </a:cubicBezTo>
                  <a:cubicBezTo>
                    <a:pt x="10063" y="20784"/>
                    <a:pt x="10183" y="20784"/>
                    <a:pt x="10287" y="20784"/>
                  </a:cubicBezTo>
                  <a:cubicBezTo>
                    <a:pt x="10338" y="20784"/>
                    <a:pt x="10390" y="20784"/>
                    <a:pt x="10441" y="20784"/>
                  </a:cubicBezTo>
                  <a:cubicBezTo>
                    <a:pt x="10596" y="20784"/>
                    <a:pt x="10768" y="20784"/>
                    <a:pt x="10922" y="20763"/>
                  </a:cubicBezTo>
                  <a:cubicBezTo>
                    <a:pt x="10922" y="20763"/>
                    <a:pt x="10922" y="20763"/>
                    <a:pt x="10940" y="20763"/>
                  </a:cubicBezTo>
                  <a:cubicBezTo>
                    <a:pt x="11094" y="20763"/>
                    <a:pt x="11232" y="20742"/>
                    <a:pt x="11386" y="20721"/>
                  </a:cubicBezTo>
                  <a:cubicBezTo>
                    <a:pt x="11403" y="20721"/>
                    <a:pt x="11403" y="20721"/>
                    <a:pt x="11421" y="20721"/>
                  </a:cubicBezTo>
                  <a:cubicBezTo>
                    <a:pt x="11507" y="20721"/>
                    <a:pt x="11575" y="20700"/>
                    <a:pt x="11661" y="20700"/>
                  </a:cubicBezTo>
                  <a:cubicBezTo>
                    <a:pt x="11747" y="20700"/>
                    <a:pt x="11850" y="20679"/>
                    <a:pt x="11936" y="20658"/>
                  </a:cubicBezTo>
                  <a:cubicBezTo>
                    <a:pt x="12022" y="20658"/>
                    <a:pt x="12091" y="20637"/>
                    <a:pt x="12177" y="20616"/>
                  </a:cubicBezTo>
                  <a:cubicBezTo>
                    <a:pt x="12263" y="20595"/>
                    <a:pt x="12366" y="20595"/>
                    <a:pt x="12452" y="20574"/>
                  </a:cubicBezTo>
                  <a:cubicBezTo>
                    <a:pt x="12538" y="20553"/>
                    <a:pt x="12606" y="20553"/>
                    <a:pt x="12692" y="20532"/>
                  </a:cubicBezTo>
                  <a:cubicBezTo>
                    <a:pt x="12778" y="20511"/>
                    <a:pt x="12864" y="20490"/>
                    <a:pt x="12967" y="20490"/>
                  </a:cubicBezTo>
                  <a:cubicBezTo>
                    <a:pt x="13053" y="20469"/>
                    <a:pt x="13122" y="20447"/>
                    <a:pt x="13208" y="20447"/>
                  </a:cubicBezTo>
                  <a:cubicBezTo>
                    <a:pt x="13294" y="20426"/>
                    <a:pt x="13380" y="20405"/>
                    <a:pt x="13466" y="20384"/>
                  </a:cubicBezTo>
                  <a:cubicBezTo>
                    <a:pt x="13551" y="20363"/>
                    <a:pt x="13620" y="20342"/>
                    <a:pt x="13689" y="20321"/>
                  </a:cubicBezTo>
                  <a:cubicBezTo>
                    <a:pt x="13775" y="20300"/>
                    <a:pt x="13861" y="20279"/>
                    <a:pt x="13947" y="20259"/>
                  </a:cubicBezTo>
                  <a:cubicBezTo>
                    <a:pt x="14015" y="20237"/>
                    <a:pt x="14101" y="20216"/>
                    <a:pt x="14170" y="20196"/>
                  </a:cubicBezTo>
                  <a:cubicBezTo>
                    <a:pt x="14256" y="20174"/>
                    <a:pt x="14342" y="20153"/>
                    <a:pt x="14428" y="20111"/>
                  </a:cubicBezTo>
                  <a:cubicBezTo>
                    <a:pt x="14497" y="20090"/>
                    <a:pt x="14582" y="20069"/>
                    <a:pt x="14651" y="20027"/>
                  </a:cubicBezTo>
                  <a:cubicBezTo>
                    <a:pt x="14737" y="20006"/>
                    <a:pt x="14823" y="19964"/>
                    <a:pt x="14892" y="19943"/>
                  </a:cubicBezTo>
                  <a:cubicBezTo>
                    <a:pt x="14960" y="19922"/>
                    <a:pt x="15046" y="19880"/>
                    <a:pt x="15115" y="19859"/>
                  </a:cubicBezTo>
                  <a:cubicBezTo>
                    <a:pt x="15201" y="19838"/>
                    <a:pt x="15270" y="19796"/>
                    <a:pt x="15356" y="19754"/>
                  </a:cubicBezTo>
                  <a:cubicBezTo>
                    <a:pt x="15424" y="19733"/>
                    <a:pt x="15493" y="19691"/>
                    <a:pt x="15579" y="19670"/>
                  </a:cubicBezTo>
                  <a:cubicBezTo>
                    <a:pt x="15665" y="19628"/>
                    <a:pt x="15734" y="19607"/>
                    <a:pt x="15820" y="19565"/>
                  </a:cubicBezTo>
                  <a:cubicBezTo>
                    <a:pt x="15888" y="19523"/>
                    <a:pt x="15957" y="19502"/>
                    <a:pt x="16026" y="19460"/>
                  </a:cubicBezTo>
                  <a:cubicBezTo>
                    <a:pt x="16095" y="19418"/>
                    <a:pt x="16181" y="19376"/>
                    <a:pt x="16249" y="19355"/>
                  </a:cubicBezTo>
                  <a:cubicBezTo>
                    <a:pt x="16318" y="19313"/>
                    <a:pt x="16387" y="19292"/>
                    <a:pt x="16455" y="19250"/>
                  </a:cubicBezTo>
                  <a:cubicBezTo>
                    <a:pt x="16524" y="19208"/>
                    <a:pt x="16610" y="19166"/>
                    <a:pt x="16679" y="19124"/>
                  </a:cubicBezTo>
                  <a:cubicBezTo>
                    <a:pt x="16748" y="19082"/>
                    <a:pt x="16816" y="19040"/>
                    <a:pt x="16885" y="18998"/>
                  </a:cubicBezTo>
                  <a:cubicBezTo>
                    <a:pt x="16954" y="18956"/>
                    <a:pt x="17023" y="18914"/>
                    <a:pt x="17108" y="18872"/>
                  </a:cubicBezTo>
                  <a:cubicBezTo>
                    <a:pt x="17177" y="18830"/>
                    <a:pt x="17246" y="18788"/>
                    <a:pt x="17297" y="18746"/>
                  </a:cubicBezTo>
                  <a:cubicBezTo>
                    <a:pt x="17366" y="18704"/>
                    <a:pt x="17435" y="18662"/>
                    <a:pt x="17504" y="18620"/>
                  </a:cubicBezTo>
                  <a:cubicBezTo>
                    <a:pt x="17572" y="18578"/>
                    <a:pt x="17624" y="18536"/>
                    <a:pt x="17693" y="18494"/>
                  </a:cubicBezTo>
                  <a:cubicBezTo>
                    <a:pt x="17761" y="18451"/>
                    <a:pt x="17830" y="18388"/>
                    <a:pt x="17899" y="18346"/>
                  </a:cubicBezTo>
                  <a:cubicBezTo>
                    <a:pt x="17968" y="18304"/>
                    <a:pt x="18019" y="18262"/>
                    <a:pt x="18088" y="18220"/>
                  </a:cubicBezTo>
                  <a:cubicBezTo>
                    <a:pt x="18157" y="18178"/>
                    <a:pt x="18225" y="18115"/>
                    <a:pt x="18277" y="18073"/>
                  </a:cubicBezTo>
                  <a:cubicBezTo>
                    <a:pt x="18329" y="18031"/>
                    <a:pt x="18397" y="17968"/>
                    <a:pt x="18449" y="17926"/>
                  </a:cubicBezTo>
                  <a:cubicBezTo>
                    <a:pt x="18483" y="17905"/>
                    <a:pt x="18500" y="17884"/>
                    <a:pt x="18535" y="17863"/>
                  </a:cubicBezTo>
                  <a:cubicBezTo>
                    <a:pt x="18569" y="17842"/>
                    <a:pt x="18586" y="17821"/>
                    <a:pt x="18603" y="17800"/>
                  </a:cubicBezTo>
                  <a:cubicBezTo>
                    <a:pt x="18689" y="17716"/>
                    <a:pt x="18775" y="17653"/>
                    <a:pt x="18861" y="17569"/>
                  </a:cubicBezTo>
                  <a:cubicBezTo>
                    <a:pt x="18913" y="17527"/>
                    <a:pt x="18947" y="17485"/>
                    <a:pt x="18999" y="17443"/>
                  </a:cubicBezTo>
                  <a:cubicBezTo>
                    <a:pt x="19085" y="17359"/>
                    <a:pt x="19171" y="17275"/>
                    <a:pt x="19256" y="17191"/>
                  </a:cubicBezTo>
                  <a:cubicBezTo>
                    <a:pt x="19291" y="17149"/>
                    <a:pt x="19325" y="17128"/>
                    <a:pt x="19360" y="17086"/>
                  </a:cubicBezTo>
                  <a:cubicBezTo>
                    <a:pt x="19480" y="16960"/>
                    <a:pt x="19583" y="16833"/>
                    <a:pt x="19703" y="16707"/>
                  </a:cubicBezTo>
                  <a:cubicBezTo>
                    <a:pt x="19720" y="16686"/>
                    <a:pt x="19738" y="16665"/>
                    <a:pt x="19755" y="16644"/>
                  </a:cubicBezTo>
                  <a:cubicBezTo>
                    <a:pt x="19841" y="16539"/>
                    <a:pt x="19927" y="16413"/>
                    <a:pt x="20013" y="16308"/>
                  </a:cubicBezTo>
                  <a:cubicBezTo>
                    <a:pt x="20047" y="16266"/>
                    <a:pt x="20081" y="16224"/>
                    <a:pt x="20116" y="16161"/>
                  </a:cubicBezTo>
                  <a:cubicBezTo>
                    <a:pt x="20184" y="16077"/>
                    <a:pt x="20253" y="15972"/>
                    <a:pt x="20305" y="15888"/>
                  </a:cubicBezTo>
                  <a:cubicBezTo>
                    <a:pt x="20339" y="15846"/>
                    <a:pt x="20373" y="15783"/>
                    <a:pt x="20408" y="15720"/>
                  </a:cubicBezTo>
                  <a:cubicBezTo>
                    <a:pt x="20459" y="15636"/>
                    <a:pt x="20528" y="15531"/>
                    <a:pt x="20580" y="15447"/>
                  </a:cubicBezTo>
                  <a:cubicBezTo>
                    <a:pt x="20614" y="15384"/>
                    <a:pt x="20648" y="15342"/>
                    <a:pt x="20666" y="15279"/>
                  </a:cubicBezTo>
                  <a:cubicBezTo>
                    <a:pt x="20717" y="15174"/>
                    <a:pt x="20769" y="15069"/>
                    <a:pt x="20820" y="14985"/>
                  </a:cubicBezTo>
                  <a:cubicBezTo>
                    <a:pt x="20837" y="14943"/>
                    <a:pt x="20872" y="14880"/>
                    <a:pt x="20889" y="14838"/>
                  </a:cubicBezTo>
                  <a:cubicBezTo>
                    <a:pt x="20958" y="14690"/>
                    <a:pt x="21026" y="14543"/>
                    <a:pt x="21078" y="14375"/>
                  </a:cubicBezTo>
                  <a:cubicBezTo>
                    <a:pt x="21078" y="14375"/>
                    <a:pt x="21078" y="14354"/>
                    <a:pt x="21078" y="14354"/>
                  </a:cubicBezTo>
                  <a:cubicBezTo>
                    <a:pt x="21095" y="14291"/>
                    <a:pt x="21130" y="14228"/>
                    <a:pt x="21147" y="14165"/>
                  </a:cubicBezTo>
                  <a:cubicBezTo>
                    <a:pt x="21181" y="14123"/>
                    <a:pt x="21198" y="14060"/>
                    <a:pt x="21215" y="13997"/>
                  </a:cubicBezTo>
                  <a:close/>
                </a:path>
              </a:pathLst>
            </a:custGeom>
            <a:solidFill>
              <a:srgbClr val="C13018">
                <a:lumMod val="50000"/>
              </a:srgb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5" name="Shape">
              <a:extLst>
                <a:ext uri="{FF2B5EF4-FFF2-40B4-BE49-F238E27FC236}">
                  <a16:creationId xmlns:a16="http://schemas.microsoft.com/office/drawing/2014/main" id="{B5299BE9-FDD5-181D-84C4-F3F950D5C8EA}"/>
                </a:ext>
              </a:extLst>
            </p:cNvPr>
            <p:cNvSpPr/>
            <p:nvPr/>
          </p:nvSpPr>
          <p:spPr>
            <a:xfrm>
              <a:off x="7346846" y="2872479"/>
              <a:ext cx="1335235" cy="848835"/>
            </a:xfrm>
            <a:custGeom>
              <a:avLst/>
              <a:gdLst/>
              <a:ahLst/>
              <a:cxnLst>
                <a:cxn ang="0">
                  <a:pos x="wd2" y="hd2"/>
                </a:cxn>
                <a:cxn ang="5400000">
                  <a:pos x="wd2" y="hd2"/>
                </a:cxn>
                <a:cxn ang="10800000">
                  <a:pos x="wd2" y="hd2"/>
                </a:cxn>
                <a:cxn ang="16200000">
                  <a:pos x="wd2" y="hd2"/>
                </a:cxn>
              </a:cxnLst>
              <a:rect l="0" t="0" r="r" b="b"/>
              <a:pathLst>
                <a:path w="19316" h="19662" extrusionOk="0">
                  <a:moveTo>
                    <a:pt x="12504" y="254"/>
                  </a:moveTo>
                  <a:cubicBezTo>
                    <a:pt x="17604" y="1477"/>
                    <a:pt x="20458" y="6746"/>
                    <a:pt x="18883" y="12040"/>
                  </a:cubicBezTo>
                  <a:cubicBezTo>
                    <a:pt x="17308" y="17334"/>
                    <a:pt x="11896" y="20630"/>
                    <a:pt x="6812" y="19406"/>
                  </a:cubicBezTo>
                  <a:cubicBezTo>
                    <a:pt x="1712" y="18183"/>
                    <a:pt x="-1142" y="12914"/>
                    <a:pt x="433" y="7620"/>
                  </a:cubicBezTo>
                  <a:cubicBezTo>
                    <a:pt x="1993" y="2351"/>
                    <a:pt x="7404" y="-970"/>
                    <a:pt x="12504" y="254"/>
                  </a:cubicBezTo>
                  <a:close/>
                  <a:moveTo>
                    <a:pt x="12582" y="17084"/>
                  </a:moveTo>
                  <a:cubicBezTo>
                    <a:pt x="12832" y="17134"/>
                    <a:pt x="13097" y="16984"/>
                    <a:pt x="13159" y="16734"/>
                  </a:cubicBezTo>
                  <a:cubicBezTo>
                    <a:pt x="14048" y="13763"/>
                    <a:pt x="12426" y="10791"/>
                    <a:pt x="9572" y="10117"/>
                  </a:cubicBezTo>
                  <a:cubicBezTo>
                    <a:pt x="6703" y="9443"/>
                    <a:pt x="3661" y="11291"/>
                    <a:pt x="2772" y="14262"/>
                  </a:cubicBezTo>
                  <a:cubicBezTo>
                    <a:pt x="2695" y="14512"/>
                    <a:pt x="2835" y="14762"/>
                    <a:pt x="3084" y="14837"/>
                  </a:cubicBezTo>
                  <a:cubicBezTo>
                    <a:pt x="3334" y="14887"/>
                    <a:pt x="3599" y="14737"/>
                    <a:pt x="3661" y="14487"/>
                  </a:cubicBezTo>
                  <a:cubicBezTo>
                    <a:pt x="4394" y="12015"/>
                    <a:pt x="6921" y="10492"/>
                    <a:pt x="9291" y="11041"/>
                  </a:cubicBezTo>
                  <a:cubicBezTo>
                    <a:pt x="11662" y="11615"/>
                    <a:pt x="13003" y="14063"/>
                    <a:pt x="12270" y="16535"/>
                  </a:cubicBezTo>
                  <a:cubicBezTo>
                    <a:pt x="12192" y="16759"/>
                    <a:pt x="12333" y="17034"/>
                    <a:pt x="12582" y="17084"/>
                  </a:cubicBezTo>
                  <a:moveTo>
                    <a:pt x="8059" y="5173"/>
                  </a:moveTo>
                  <a:cubicBezTo>
                    <a:pt x="7326" y="4998"/>
                    <a:pt x="6562" y="5473"/>
                    <a:pt x="6328" y="6222"/>
                  </a:cubicBezTo>
                  <a:cubicBezTo>
                    <a:pt x="6110" y="6971"/>
                    <a:pt x="6515" y="7720"/>
                    <a:pt x="7233" y="7895"/>
                  </a:cubicBezTo>
                  <a:cubicBezTo>
                    <a:pt x="7966" y="8070"/>
                    <a:pt x="8730" y="7595"/>
                    <a:pt x="8964" y="6846"/>
                  </a:cubicBezTo>
                  <a:cubicBezTo>
                    <a:pt x="9198" y="6097"/>
                    <a:pt x="8777" y="5348"/>
                    <a:pt x="8059" y="5173"/>
                  </a:cubicBezTo>
                  <a:moveTo>
                    <a:pt x="13627" y="6496"/>
                  </a:moveTo>
                  <a:cubicBezTo>
                    <a:pt x="12894" y="6321"/>
                    <a:pt x="12130" y="6796"/>
                    <a:pt x="11896" y="7545"/>
                  </a:cubicBezTo>
                  <a:cubicBezTo>
                    <a:pt x="11678" y="8294"/>
                    <a:pt x="12083" y="9043"/>
                    <a:pt x="12801" y="9218"/>
                  </a:cubicBezTo>
                  <a:cubicBezTo>
                    <a:pt x="13534" y="9393"/>
                    <a:pt x="14298" y="8919"/>
                    <a:pt x="14532" y="8169"/>
                  </a:cubicBezTo>
                  <a:cubicBezTo>
                    <a:pt x="14766" y="7420"/>
                    <a:pt x="14360" y="6671"/>
                    <a:pt x="13627" y="6496"/>
                  </a:cubicBezTo>
                </a:path>
              </a:pathLst>
            </a:custGeom>
            <a:solidFill>
              <a:srgbClr val="C13018"/>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6" name="Shape">
              <a:extLst>
                <a:ext uri="{FF2B5EF4-FFF2-40B4-BE49-F238E27FC236}">
                  <a16:creationId xmlns:a16="http://schemas.microsoft.com/office/drawing/2014/main" id="{3A1A9986-4F28-8632-D066-40CD94B1EF94}"/>
                </a:ext>
              </a:extLst>
            </p:cNvPr>
            <p:cNvSpPr/>
            <p:nvPr/>
          </p:nvSpPr>
          <p:spPr>
            <a:xfrm>
              <a:off x="7336065" y="2602967"/>
              <a:ext cx="1352528" cy="1066372"/>
            </a:xfrm>
            <a:custGeom>
              <a:avLst/>
              <a:gdLst/>
              <a:ahLst/>
              <a:cxnLst>
                <a:cxn ang="0">
                  <a:pos x="wd2" y="hd2"/>
                </a:cxn>
                <a:cxn ang="5400000">
                  <a:pos x="wd2" y="hd2"/>
                </a:cxn>
                <a:cxn ang="10800000">
                  <a:pos x="wd2" y="hd2"/>
                </a:cxn>
                <a:cxn ang="16200000">
                  <a:pos x="wd2" y="hd2"/>
                </a:cxn>
              </a:cxnLst>
              <a:rect l="0" t="0" r="r" b="b"/>
              <a:pathLst>
                <a:path w="21559" h="20784" extrusionOk="0">
                  <a:moveTo>
                    <a:pt x="21215" y="13997"/>
                  </a:moveTo>
                  <a:cubicBezTo>
                    <a:pt x="21232" y="13934"/>
                    <a:pt x="21250" y="13871"/>
                    <a:pt x="21267" y="13808"/>
                  </a:cubicBezTo>
                  <a:cubicBezTo>
                    <a:pt x="21284" y="13745"/>
                    <a:pt x="21301" y="13703"/>
                    <a:pt x="21318" y="13640"/>
                  </a:cubicBezTo>
                  <a:cubicBezTo>
                    <a:pt x="21336" y="13577"/>
                    <a:pt x="21353" y="13514"/>
                    <a:pt x="21370" y="13451"/>
                  </a:cubicBezTo>
                  <a:cubicBezTo>
                    <a:pt x="21387" y="13388"/>
                    <a:pt x="21404" y="13346"/>
                    <a:pt x="21404" y="13283"/>
                  </a:cubicBezTo>
                  <a:cubicBezTo>
                    <a:pt x="21422" y="13220"/>
                    <a:pt x="21422" y="13157"/>
                    <a:pt x="21439" y="13073"/>
                  </a:cubicBezTo>
                  <a:cubicBezTo>
                    <a:pt x="21456" y="13010"/>
                    <a:pt x="21456" y="12968"/>
                    <a:pt x="21473" y="12905"/>
                  </a:cubicBezTo>
                  <a:cubicBezTo>
                    <a:pt x="21490" y="12842"/>
                    <a:pt x="21490" y="12779"/>
                    <a:pt x="21507" y="12695"/>
                  </a:cubicBezTo>
                  <a:cubicBezTo>
                    <a:pt x="21507" y="12652"/>
                    <a:pt x="21525" y="12589"/>
                    <a:pt x="21525" y="12547"/>
                  </a:cubicBezTo>
                  <a:cubicBezTo>
                    <a:pt x="21525" y="12484"/>
                    <a:pt x="21542" y="12400"/>
                    <a:pt x="21542" y="12337"/>
                  </a:cubicBezTo>
                  <a:cubicBezTo>
                    <a:pt x="21542" y="12295"/>
                    <a:pt x="21542" y="12253"/>
                    <a:pt x="21559" y="12190"/>
                  </a:cubicBezTo>
                  <a:cubicBezTo>
                    <a:pt x="21559" y="12106"/>
                    <a:pt x="21559" y="12022"/>
                    <a:pt x="21559" y="11938"/>
                  </a:cubicBezTo>
                  <a:cubicBezTo>
                    <a:pt x="21559" y="11896"/>
                    <a:pt x="21559" y="11875"/>
                    <a:pt x="21559" y="11833"/>
                  </a:cubicBezTo>
                  <a:cubicBezTo>
                    <a:pt x="21559" y="11707"/>
                    <a:pt x="21559" y="11602"/>
                    <a:pt x="21542" y="11476"/>
                  </a:cubicBezTo>
                  <a:lnTo>
                    <a:pt x="21267" y="7252"/>
                  </a:lnTo>
                  <a:cubicBezTo>
                    <a:pt x="21267" y="7378"/>
                    <a:pt x="21284" y="7483"/>
                    <a:pt x="21284" y="7610"/>
                  </a:cubicBezTo>
                  <a:cubicBezTo>
                    <a:pt x="21284" y="7610"/>
                    <a:pt x="21284" y="7631"/>
                    <a:pt x="21284" y="7631"/>
                  </a:cubicBezTo>
                  <a:cubicBezTo>
                    <a:pt x="21267" y="4122"/>
                    <a:pt x="18328" y="1054"/>
                    <a:pt x="13775" y="214"/>
                  </a:cubicBezTo>
                  <a:cubicBezTo>
                    <a:pt x="8156" y="-816"/>
                    <a:pt x="2193" y="1979"/>
                    <a:pt x="475" y="6412"/>
                  </a:cubicBezTo>
                  <a:cubicBezTo>
                    <a:pt x="96" y="7379"/>
                    <a:pt x="-41" y="8345"/>
                    <a:pt x="11" y="9291"/>
                  </a:cubicBezTo>
                  <a:cubicBezTo>
                    <a:pt x="11" y="9291"/>
                    <a:pt x="11" y="9291"/>
                    <a:pt x="11" y="9270"/>
                  </a:cubicBezTo>
                  <a:lnTo>
                    <a:pt x="286" y="13493"/>
                  </a:lnTo>
                  <a:cubicBezTo>
                    <a:pt x="286" y="13598"/>
                    <a:pt x="303" y="13682"/>
                    <a:pt x="320" y="13787"/>
                  </a:cubicBezTo>
                  <a:cubicBezTo>
                    <a:pt x="320" y="13829"/>
                    <a:pt x="337" y="13850"/>
                    <a:pt x="337" y="13892"/>
                  </a:cubicBezTo>
                  <a:cubicBezTo>
                    <a:pt x="337" y="13955"/>
                    <a:pt x="354" y="14018"/>
                    <a:pt x="371" y="14081"/>
                  </a:cubicBezTo>
                  <a:cubicBezTo>
                    <a:pt x="371" y="14123"/>
                    <a:pt x="389" y="14165"/>
                    <a:pt x="389" y="14186"/>
                  </a:cubicBezTo>
                  <a:cubicBezTo>
                    <a:pt x="406" y="14249"/>
                    <a:pt x="406" y="14312"/>
                    <a:pt x="423" y="14354"/>
                  </a:cubicBezTo>
                  <a:cubicBezTo>
                    <a:pt x="423" y="14396"/>
                    <a:pt x="440" y="14438"/>
                    <a:pt x="457" y="14480"/>
                  </a:cubicBezTo>
                  <a:cubicBezTo>
                    <a:pt x="475" y="14543"/>
                    <a:pt x="492" y="14585"/>
                    <a:pt x="492" y="14648"/>
                  </a:cubicBezTo>
                  <a:cubicBezTo>
                    <a:pt x="509" y="14691"/>
                    <a:pt x="509" y="14732"/>
                    <a:pt x="526" y="14775"/>
                  </a:cubicBezTo>
                  <a:cubicBezTo>
                    <a:pt x="543" y="14838"/>
                    <a:pt x="560" y="14880"/>
                    <a:pt x="578" y="14943"/>
                  </a:cubicBezTo>
                  <a:cubicBezTo>
                    <a:pt x="595" y="14985"/>
                    <a:pt x="595" y="15027"/>
                    <a:pt x="612" y="15069"/>
                  </a:cubicBezTo>
                  <a:cubicBezTo>
                    <a:pt x="629" y="15132"/>
                    <a:pt x="646" y="15174"/>
                    <a:pt x="664" y="15237"/>
                  </a:cubicBezTo>
                  <a:cubicBezTo>
                    <a:pt x="681" y="15279"/>
                    <a:pt x="698" y="15321"/>
                    <a:pt x="698" y="15342"/>
                  </a:cubicBezTo>
                  <a:cubicBezTo>
                    <a:pt x="715" y="15405"/>
                    <a:pt x="749" y="15468"/>
                    <a:pt x="767" y="15510"/>
                  </a:cubicBezTo>
                  <a:cubicBezTo>
                    <a:pt x="784" y="15552"/>
                    <a:pt x="801" y="15573"/>
                    <a:pt x="801" y="15615"/>
                  </a:cubicBezTo>
                  <a:cubicBezTo>
                    <a:pt x="835" y="15678"/>
                    <a:pt x="870" y="15762"/>
                    <a:pt x="904" y="15825"/>
                  </a:cubicBezTo>
                  <a:cubicBezTo>
                    <a:pt x="921" y="15846"/>
                    <a:pt x="921" y="15867"/>
                    <a:pt x="938" y="15888"/>
                  </a:cubicBezTo>
                  <a:cubicBezTo>
                    <a:pt x="990" y="15972"/>
                    <a:pt x="1024" y="16077"/>
                    <a:pt x="1076" y="16161"/>
                  </a:cubicBezTo>
                  <a:cubicBezTo>
                    <a:pt x="1093" y="16182"/>
                    <a:pt x="1093" y="16203"/>
                    <a:pt x="1110" y="16224"/>
                  </a:cubicBezTo>
                  <a:cubicBezTo>
                    <a:pt x="1145" y="16287"/>
                    <a:pt x="1179" y="16350"/>
                    <a:pt x="1231" y="16413"/>
                  </a:cubicBezTo>
                  <a:cubicBezTo>
                    <a:pt x="1248" y="16455"/>
                    <a:pt x="1265" y="16476"/>
                    <a:pt x="1282" y="16518"/>
                  </a:cubicBezTo>
                  <a:cubicBezTo>
                    <a:pt x="1317" y="16581"/>
                    <a:pt x="1351" y="16623"/>
                    <a:pt x="1385" y="16686"/>
                  </a:cubicBezTo>
                  <a:cubicBezTo>
                    <a:pt x="1402" y="16728"/>
                    <a:pt x="1437" y="16749"/>
                    <a:pt x="1454" y="16791"/>
                  </a:cubicBezTo>
                  <a:cubicBezTo>
                    <a:pt x="1488" y="16833"/>
                    <a:pt x="1523" y="16896"/>
                    <a:pt x="1557" y="16939"/>
                  </a:cubicBezTo>
                  <a:cubicBezTo>
                    <a:pt x="1574" y="16981"/>
                    <a:pt x="1609" y="17001"/>
                    <a:pt x="1626" y="17044"/>
                  </a:cubicBezTo>
                  <a:cubicBezTo>
                    <a:pt x="1660" y="17086"/>
                    <a:pt x="1695" y="17149"/>
                    <a:pt x="1729" y="17191"/>
                  </a:cubicBezTo>
                  <a:cubicBezTo>
                    <a:pt x="1763" y="17233"/>
                    <a:pt x="1780" y="17254"/>
                    <a:pt x="1815" y="17296"/>
                  </a:cubicBezTo>
                  <a:cubicBezTo>
                    <a:pt x="1849" y="17338"/>
                    <a:pt x="1901" y="17401"/>
                    <a:pt x="1935" y="17443"/>
                  </a:cubicBezTo>
                  <a:cubicBezTo>
                    <a:pt x="1969" y="17485"/>
                    <a:pt x="1987" y="17506"/>
                    <a:pt x="2021" y="17548"/>
                  </a:cubicBezTo>
                  <a:cubicBezTo>
                    <a:pt x="2073" y="17590"/>
                    <a:pt x="2107" y="17653"/>
                    <a:pt x="2159" y="17695"/>
                  </a:cubicBezTo>
                  <a:cubicBezTo>
                    <a:pt x="2193" y="17716"/>
                    <a:pt x="2210" y="17758"/>
                    <a:pt x="2244" y="17779"/>
                  </a:cubicBezTo>
                  <a:cubicBezTo>
                    <a:pt x="2296" y="17821"/>
                    <a:pt x="2348" y="17884"/>
                    <a:pt x="2399" y="17926"/>
                  </a:cubicBezTo>
                  <a:cubicBezTo>
                    <a:pt x="2416" y="17947"/>
                    <a:pt x="2451" y="17968"/>
                    <a:pt x="2468" y="17989"/>
                  </a:cubicBezTo>
                  <a:cubicBezTo>
                    <a:pt x="2554" y="18073"/>
                    <a:pt x="2622" y="18136"/>
                    <a:pt x="2708" y="18199"/>
                  </a:cubicBezTo>
                  <a:cubicBezTo>
                    <a:pt x="2708" y="18199"/>
                    <a:pt x="2726" y="18199"/>
                    <a:pt x="2726" y="18220"/>
                  </a:cubicBezTo>
                  <a:cubicBezTo>
                    <a:pt x="2794" y="18283"/>
                    <a:pt x="2880" y="18346"/>
                    <a:pt x="2949" y="18409"/>
                  </a:cubicBezTo>
                  <a:cubicBezTo>
                    <a:pt x="2983" y="18430"/>
                    <a:pt x="3001" y="18451"/>
                    <a:pt x="3035" y="18472"/>
                  </a:cubicBezTo>
                  <a:cubicBezTo>
                    <a:pt x="3086" y="18514"/>
                    <a:pt x="3155" y="18556"/>
                    <a:pt x="3207" y="18599"/>
                  </a:cubicBezTo>
                  <a:cubicBezTo>
                    <a:pt x="3241" y="18620"/>
                    <a:pt x="3275" y="18641"/>
                    <a:pt x="3310" y="18683"/>
                  </a:cubicBezTo>
                  <a:cubicBezTo>
                    <a:pt x="3361" y="18725"/>
                    <a:pt x="3413" y="18767"/>
                    <a:pt x="3482" y="18809"/>
                  </a:cubicBezTo>
                  <a:cubicBezTo>
                    <a:pt x="3516" y="18830"/>
                    <a:pt x="3550" y="18851"/>
                    <a:pt x="3602" y="18893"/>
                  </a:cubicBezTo>
                  <a:cubicBezTo>
                    <a:pt x="3654" y="18935"/>
                    <a:pt x="3705" y="18977"/>
                    <a:pt x="3774" y="18998"/>
                  </a:cubicBezTo>
                  <a:cubicBezTo>
                    <a:pt x="3808" y="19019"/>
                    <a:pt x="3860" y="19040"/>
                    <a:pt x="3894" y="19082"/>
                  </a:cubicBezTo>
                  <a:cubicBezTo>
                    <a:pt x="3946" y="19124"/>
                    <a:pt x="4014" y="19145"/>
                    <a:pt x="4066" y="19187"/>
                  </a:cubicBezTo>
                  <a:cubicBezTo>
                    <a:pt x="4100" y="19208"/>
                    <a:pt x="4152" y="19229"/>
                    <a:pt x="4186" y="19250"/>
                  </a:cubicBezTo>
                  <a:cubicBezTo>
                    <a:pt x="4255" y="19292"/>
                    <a:pt x="4306" y="19313"/>
                    <a:pt x="4375" y="19355"/>
                  </a:cubicBezTo>
                  <a:cubicBezTo>
                    <a:pt x="4410" y="19376"/>
                    <a:pt x="4461" y="19397"/>
                    <a:pt x="4496" y="19418"/>
                  </a:cubicBezTo>
                  <a:cubicBezTo>
                    <a:pt x="4564" y="19460"/>
                    <a:pt x="4633" y="19481"/>
                    <a:pt x="4702" y="19523"/>
                  </a:cubicBezTo>
                  <a:cubicBezTo>
                    <a:pt x="4736" y="19544"/>
                    <a:pt x="4770" y="19565"/>
                    <a:pt x="4805" y="19586"/>
                  </a:cubicBezTo>
                  <a:cubicBezTo>
                    <a:pt x="4891" y="19628"/>
                    <a:pt x="4977" y="19670"/>
                    <a:pt x="5063" y="19712"/>
                  </a:cubicBezTo>
                  <a:cubicBezTo>
                    <a:pt x="5080" y="19712"/>
                    <a:pt x="5097" y="19733"/>
                    <a:pt x="5131" y="19733"/>
                  </a:cubicBezTo>
                  <a:cubicBezTo>
                    <a:pt x="5234" y="19775"/>
                    <a:pt x="5355" y="19838"/>
                    <a:pt x="5458" y="19880"/>
                  </a:cubicBezTo>
                  <a:cubicBezTo>
                    <a:pt x="5492" y="19901"/>
                    <a:pt x="5526" y="19901"/>
                    <a:pt x="5561" y="19922"/>
                  </a:cubicBezTo>
                  <a:cubicBezTo>
                    <a:pt x="5647" y="19964"/>
                    <a:pt x="5733" y="19985"/>
                    <a:pt x="5801" y="20027"/>
                  </a:cubicBezTo>
                  <a:cubicBezTo>
                    <a:pt x="5836" y="20048"/>
                    <a:pt x="5887" y="20048"/>
                    <a:pt x="5939" y="20069"/>
                  </a:cubicBezTo>
                  <a:cubicBezTo>
                    <a:pt x="6008" y="20090"/>
                    <a:pt x="6094" y="20111"/>
                    <a:pt x="6162" y="20153"/>
                  </a:cubicBezTo>
                  <a:cubicBezTo>
                    <a:pt x="6214" y="20174"/>
                    <a:pt x="6265" y="20174"/>
                    <a:pt x="6300" y="20195"/>
                  </a:cubicBezTo>
                  <a:cubicBezTo>
                    <a:pt x="6351" y="20216"/>
                    <a:pt x="6386" y="20216"/>
                    <a:pt x="6437" y="20237"/>
                  </a:cubicBezTo>
                  <a:cubicBezTo>
                    <a:pt x="6454" y="20237"/>
                    <a:pt x="6472" y="20237"/>
                    <a:pt x="6489" y="20259"/>
                  </a:cubicBezTo>
                  <a:cubicBezTo>
                    <a:pt x="6678" y="20321"/>
                    <a:pt x="6867" y="20364"/>
                    <a:pt x="7056" y="20406"/>
                  </a:cubicBezTo>
                  <a:cubicBezTo>
                    <a:pt x="7090" y="20406"/>
                    <a:pt x="7125" y="20427"/>
                    <a:pt x="7159" y="20427"/>
                  </a:cubicBezTo>
                  <a:cubicBezTo>
                    <a:pt x="7365" y="20469"/>
                    <a:pt x="7571" y="20511"/>
                    <a:pt x="7778" y="20553"/>
                  </a:cubicBezTo>
                  <a:cubicBezTo>
                    <a:pt x="7949" y="20574"/>
                    <a:pt x="8104" y="20616"/>
                    <a:pt x="8276" y="20637"/>
                  </a:cubicBezTo>
                  <a:cubicBezTo>
                    <a:pt x="8328" y="20637"/>
                    <a:pt x="8379" y="20658"/>
                    <a:pt x="8431" y="20658"/>
                  </a:cubicBezTo>
                  <a:cubicBezTo>
                    <a:pt x="8534" y="20679"/>
                    <a:pt x="8654" y="20679"/>
                    <a:pt x="8774" y="20700"/>
                  </a:cubicBezTo>
                  <a:cubicBezTo>
                    <a:pt x="8843" y="20700"/>
                    <a:pt x="8895" y="20721"/>
                    <a:pt x="8963" y="20721"/>
                  </a:cubicBezTo>
                  <a:cubicBezTo>
                    <a:pt x="9066" y="20721"/>
                    <a:pt x="9170" y="20742"/>
                    <a:pt x="9273" y="20742"/>
                  </a:cubicBezTo>
                  <a:cubicBezTo>
                    <a:pt x="9341" y="20742"/>
                    <a:pt x="9410" y="20742"/>
                    <a:pt x="9462" y="20763"/>
                  </a:cubicBezTo>
                  <a:cubicBezTo>
                    <a:pt x="9565" y="20763"/>
                    <a:pt x="9668" y="20763"/>
                    <a:pt x="9771" y="20784"/>
                  </a:cubicBezTo>
                  <a:cubicBezTo>
                    <a:pt x="9840" y="20784"/>
                    <a:pt x="9891" y="20784"/>
                    <a:pt x="9960" y="20784"/>
                  </a:cubicBezTo>
                  <a:cubicBezTo>
                    <a:pt x="10063" y="20784"/>
                    <a:pt x="10183" y="20784"/>
                    <a:pt x="10287" y="20784"/>
                  </a:cubicBezTo>
                  <a:cubicBezTo>
                    <a:pt x="10338" y="20784"/>
                    <a:pt x="10390" y="20784"/>
                    <a:pt x="10441" y="20784"/>
                  </a:cubicBezTo>
                  <a:cubicBezTo>
                    <a:pt x="10596" y="20784"/>
                    <a:pt x="10768" y="20784"/>
                    <a:pt x="10922" y="20763"/>
                  </a:cubicBezTo>
                  <a:cubicBezTo>
                    <a:pt x="10922" y="20763"/>
                    <a:pt x="10922" y="20763"/>
                    <a:pt x="10940" y="20763"/>
                  </a:cubicBezTo>
                  <a:cubicBezTo>
                    <a:pt x="11094" y="20763"/>
                    <a:pt x="11232" y="20742"/>
                    <a:pt x="11386" y="20721"/>
                  </a:cubicBezTo>
                  <a:cubicBezTo>
                    <a:pt x="11403" y="20721"/>
                    <a:pt x="11403" y="20721"/>
                    <a:pt x="11421" y="20721"/>
                  </a:cubicBezTo>
                  <a:cubicBezTo>
                    <a:pt x="11507" y="20721"/>
                    <a:pt x="11575" y="20700"/>
                    <a:pt x="11661" y="20700"/>
                  </a:cubicBezTo>
                  <a:cubicBezTo>
                    <a:pt x="11747" y="20700"/>
                    <a:pt x="11850" y="20679"/>
                    <a:pt x="11936" y="20658"/>
                  </a:cubicBezTo>
                  <a:cubicBezTo>
                    <a:pt x="12022" y="20658"/>
                    <a:pt x="12091" y="20637"/>
                    <a:pt x="12177" y="20616"/>
                  </a:cubicBezTo>
                  <a:cubicBezTo>
                    <a:pt x="12263" y="20595"/>
                    <a:pt x="12366" y="20595"/>
                    <a:pt x="12452" y="20574"/>
                  </a:cubicBezTo>
                  <a:cubicBezTo>
                    <a:pt x="12538" y="20553"/>
                    <a:pt x="12606" y="20553"/>
                    <a:pt x="12692" y="20532"/>
                  </a:cubicBezTo>
                  <a:cubicBezTo>
                    <a:pt x="12778" y="20511"/>
                    <a:pt x="12864" y="20490"/>
                    <a:pt x="12967" y="20490"/>
                  </a:cubicBezTo>
                  <a:cubicBezTo>
                    <a:pt x="13053" y="20469"/>
                    <a:pt x="13122" y="20447"/>
                    <a:pt x="13208" y="20447"/>
                  </a:cubicBezTo>
                  <a:cubicBezTo>
                    <a:pt x="13294" y="20426"/>
                    <a:pt x="13380" y="20405"/>
                    <a:pt x="13466" y="20384"/>
                  </a:cubicBezTo>
                  <a:cubicBezTo>
                    <a:pt x="13551" y="20363"/>
                    <a:pt x="13620" y="20342"/>
                    <a:pt x="13689" y="20321"/>
                  </a:cubicBezTo>
                  <a:cubicBezTo>
                    <a:pt x="13775" y="20300"/>
                    <a:pt x="13861" y="20279"/>
                    <a:pt x="13947" y="20259"/>
                  </a:cubicBezTo>
                  <a:cubicBezTo>
                    <a:pt x="14015" y="20237"/>
                    <a:pt x="14101" y="20216"/>
                    <a:pt x="14170" y="20196"/>
                  </a:cubicBezTo>
                  <a:cubicBezTo>
                    <a:pt x="14256" y="20174"/>
                    <a:pt x="14342" y="20153"/>
                    <a:pt x="14428" y="20111"/>
                  </a:cubicBezTo>
                  <a:cubicBezTo>
                    <a:pt x="14497" y="20090"/>
                    <a:pt x="14582" y="20069"/>
                    <a:pt x="14651" y="20027"/>
                  </a:cubicBezTo>
                  <a:cubicBezTo>
                    <a:pt x="14737" y="20006"/>
                    <a:pt x="14823" y="19964"/>
                    <a:pt x="14892" y="19943"/>
                  </a:cubicBezTo>
                  <a:cubicBezTo>
                    <a:pt x="14960" y="19922"/>
                    <a:pt x="15046" y="19880"/>
                    <a:pt x="15115" y="19859"/>
                  </a:cubicBezTo>
                  <a:cubicBezTo>
                    <a:pt x="15201" y="19817"/>
                    <a:pt x="15270" y="19796"/>
                    <a:pt x="15356" y="19754"/>
                  </a:cubicBezTo>
                  <a:cubicBezTo>
                    <a:pt x="15424" y="19733"/>
                    <a:pt x="15493" y="19691"/>
                    <a:pt x="15579" y="19670"/>
                  </a:cubicBezTo>
                  <a:cubicBezTo>
                    <a:pt x="15665" y="19628"/>
                    <a:pt x="15734" y="19607"/>
                    <a:pt x="15820" y="19565"/>
                  </a:cubicBezTo>
                  <a:cubicBezTo>
                    <a:pt x="15888" y="19523"/>
                    <a:pt x="15957" y="19502"/>
                    <a:pt x="16026" y="19460"/>
                  </a:cubicBezTo>
                  <a:cubicBezTo>
                    <a:pt x="16095" y="19418"/>
                    <a:pt x="16181" y="19376"/>
                    <a:pt x="16249" y="19355"/>
                  </a:cubicBezTo>
                  <a:cubicBezTo>
                    <a:pt x="16318" y="19313"/>
                    <a:pt x="16387" y="19292"/>
                    <a:pt x="16455" y="19250"/>
                  </a:cubicBezTo>
                  <a:cubicBezTo>
                    <a:pt x="16524" y="19208"/>
                    <a:pt x="16610" y="19166"/>
                    <a:pt x="16679" y="19124"/>
                  </a:cubicBezTo>
                  <a:cubicBezTo>
                    <a:pt x="16748" y="19082"/>
                    <a:pt x="16816" y="19040"/>
                    <a:pt x="16885" y="18998"/>
                  </a:cubicBezTo>
                  <a:cubicBezTo>
                    <a:pt x="16954" y="18956"/>
                    <a:pt x="17023" y="18914"/>
                    <a:pt x="17108" y="18872"/>
                  </a:cubicBezTo>
                  <a:cubicBezTo>
                    <a:pt x="17177" y="18830"/>
                    <a:pt x="17246" y="18788"/>
                    <a:pt x="17297" y="18746"/>
                  </a:cubicBezTo>
                  <a:cubicBezTo>
                    <a:pt x="17366" y="18704"/>
                    <a:pt x="17435" y="18662"/>
                    <a:pt x="17504" y="18620"/>
                  </a:cubicBezTo>
                  <a:cubicBezTo>
                    <a:pt x="17572" y="18578"/>
                    <a:pt x="17624" y="18536"/>
                    <a:pt x="17693" y="18494"/>
                  </a:cubicBezTo>
                  <a:cubicBezTo>
                    <a:pt x="17761" y="18451"/>
                    <a:pt x="17830" y="18388"/>
                    <a:pt x="17899" y="18346"/>
                  </a:cubicBezTo>
                  <a:cubicBezTo>
                    <a:pt x="17968" y="18304"/>
                    <a:pt x="18019" y="18262"/>
                    <a:pt x="18088" y="18220"/>
                  </a:cubicBezTo>
                  <a:cubicBezTo>
                    <a:pt x="18157" y="18178"/>
                    <a:pt x="18225" y="18115"/>
                    <a:pt x="18277" y="18073"/>
                  </a:cubicBezTo>
                  <a:cubicBezTo>
                    <a:pt x="18329" y="18031"/>
                    <a:pt x="18397" y="17989"/>
                    <a:pt x="18449" y="17926"/>
                  </a:cubicBezTo>
                  <a:cubicBezTo>
                    <a:pt x="18483" y="17905"/>
                    <a:pt x="18500" y="17884"/>
                    <a:pt x="18535" y="17863"/>
                  </a:cubicBezTo>
                  <a:cubicBezTo>
                    <a:pt x="18569" y="17842"/>
                    <a:pt x="18586" y="17821"/>
                    <a:pt x="18603" y="17800"/>
                  </a:cubicBezTo>
                  <a:cubicBezTo>
                    <a:pt x="18689" y="17716"/>
                    <a:pt x="18775" y="17653"/>
                    <a:pt x="18861" y="17569"/>
                  </a:cubicBezTo>
                  <a:cubicBezTo>
                    <a:pt x="18913" y="17527"/>
                    <a:pt x="18947" y="17485"/>
                    <a:pt x="18999" y="17443"/>
                  </a:cubicBezTo>
                  <a:cubicBezTo>
                    <a:pt x="19085" y="17359"/>
                    <a:pt x="19171" y="17275"/>
                    <a:pt x="19256" y="17191"/>
                  </a:cubicBezTo>
                  <a:cubicBezTo>
                    <a:pt x="19291" y="17149"/>
                    <a:pt x="19325" y="17128"/>
                    <a:pt x="19360" y="17086"/>
                  </a:cubicBezTo>
                  <a:cubicBezTo>
                    <a:pt x="19480" y="16960"/>
                    <a:pt x="19583" y="16833"/>
                    <a:pt x="19703" y="16707"/>
                  </a:cubicBezTo>
                  <a:cubicBezTo>
                    <a:pt x="19720" y="16686"/>
                    <a:pt x="19738" y="16665"/>
                    <a:pt x="19755" y="16644"/>
                  </a:cubicBezTo>
                  <a:cubicBezTo>
                    <a:pt x="19841" y="16539"/>
                    <a:pt x="19927" y="16413"/>
                    <a:pt x="20013" y="16308"/>
                  </a:cubicBezTo>
                  <a:cubicBezTo>
                    <a:pt x="20047" y="16266"/>
                    <a:pt x="20081" y="16224"/>
                    <a:pt x="20116" y="16161"/>
                  </a:cubicBezTo>
                  <a:cubicBezTo>
                    <a:pt x="20184" y="16077"/>
                    <a:pt x="20253" y="15972"/>
                    <a:pt x="20305" y="15888"/>
                  </a:cubicBezTo>
                  <a:cubicBezTo>
                    <a:pt x="20339" y="15846"/>
                    <a:pt x="20373" y="15783"/>
                    <a:pt x="20408" y="15720"/>
                  </a:cubicBezTo>
                  <a:cubicBezTo>
                    <a:pt x="20459" y="15636"/>
                    <a:pt x="20528" y="15531"/>
                    <a:pt x="20580" y="15447"/>
                  </a:cubicBezTo>
                  <a:cubicBezTo>
                    <a:pt x="20614" y="15384"/>
                    <a:pt x="20648" y="15342"/>
                    <a:pt x="20666" y="15279"/>
                  </a:cubicBezTo>
                  <a:cubicBezTo>
                    <a:pt x="20717" y="15174"/>
                    <a:pt x="20769" y="15069"/>
                    <a:pt x="20820" y="14985"/>
                  </a:cubicBezTo>
                  <a:cubicBezTo>
                    <a:pt x="20837" y="14943"/>
                    <a:pt x="20872" y="14880"/>
                    <a:pt x="20889" y="14838"/>
                  </a:cubicBezTo>
                  <a:cubicBezTo>
                    <a:pt x="20958" y="14690"/>
                    <a:pt x="21026" y="14543"/>
                    <a:pt x="21078" y="14375"/>
                  </a:cubicBezTo>
                  <a:cubicBezTo>
                    <a:pt x="21078" y="14375"/>
                    <a:pt x="21078" y="14354"/>
                    <a:pt x="21078" y="14354"/>
                  </a:cubicBezTo>
                  <a:cubicBezTo>
                    <a:pt x="21095" y="14291"/>
                    <a:pt x="21130" y="14228"/>
                    <a:pt x="21147" y="14165"/>
                  </a:cubicBezTo>
                  <a:cubicBezTo>
                    <a:pt x="21181" y="14102"/>
                    <a:pt x="21198" y="14060"/>
                    <a:pt x="21215" y="13997"/>
                  </a:cubicBezTo>
                  <a:close/>
                </a:path>
              </a:pathLst>
            </a:custGeom>
            <a:solidFill>
              <a:srgbClr val="C13018">
                <a:lumMod val="50000"/>
              </a:srgb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7" name="Shape">
              <a:extLst>
                <a:ext uri="{FF2B5EF4-FFF2-40B4-BE49-F238E27FC236}">
                  <a16:creationId xmlns:a16="http://schemas.microsoft.com/office/drawing/2014/main" id="{A4131389-CB6C-759A-0E1F-423FC32AEF74}"/>
                </a:ext>
              </a:extLst>
            </p:cNvPr>
            <p:cNvSpPr/>
            <p:nvPr/>
          </p:nvSpPr>
          <p:spPr>
            <a:xfrm>
              <a:off x="7336066" y="2602966"/>
              <a:ext cx="1335235" cy="848838"/>
            </a:xfrm>
            <a:custGeom>
              <a:avLst/>
              <a:gdLst/>
              <a:ahLst/>
              <a:cxnLst>
                <a:cxn ang="0">
                  <a:pos x="wd2" y="hd2"/>
                </a:cxn>
                <a:cxn ang="5400000">
                  <a:pos x="wd2" y="hd2"/>
                </a:cxn>
                <a:cxn ang="10800000">
                  <a:pos x="wd2" y="hd2"/>
                </a:cxn>
                <a:cxn ang="16200000">
                  <a:pos x="wd2" y="hd2"/>
                </a:cxn>
              </a:cxnLst>
              <a:rect l="0" t="0" r="r" b="b"/>
              <a:pathLst>
                <a:path w="19316" h="19662" extrusionOk="0">
                  <a:moveTo>
                    <a:pt x="12504" y="254"/>
                  </a:moveTo>
                  <a:cubicBezTo>
                    <a:pt x="17604" y="1477"/>
                    <a:pt x="20458" y="6746"/>
                    <a:pt x="18883" y="12040"/>
                  </a:cubicBezTo>
                  <a:cubicBezTo>
                    <a:pt x="17308" y="17334"/>
                    <a:pt x="11896" y="20630"/>
                    <a:pt x="6812" y="19406"/>
                  </a:cubicBezTo>
                  <a:cubicBezTo>
                    <a:pt x="1712" y="18183"/>
                    <a:pt x="-1142" y="12914"/>
                    <a:pt x="433" y="7620"/>
                  </a:cubicBezTo>
                  <a:cubicBezTo>
                    <a:pt x="1993" y="2351"/>
                    <a:pt x="7404" y="-970"/>
                    <a:pt x="12504" y="254"/>
                  </a:cubicBezTo>
                  <a:close/>
                  <a:moveTo>
                    <a:pt x="12582" y="17084"/>
                  </a:moveTo>
                  <a:cubicBezTo>
                    <a:pt x="12832" y="17134"/>
                    <a:pt x="13097" y="16984"/>
                    <a:pt x="13159" y="16735"/>
                  </a:cubicBezTo>
                  <a:cubicBezTo>
                    <a:pt x="14048" y="13763"/>
                    <a:pt x="12426" y="10791"/>
                    <a:pt x="9572" y="10117"/>
                  </a:cubicBezTo>
                  <a:cubicBezTo>
                    <a:pt x="6703" y="9443"/>
                    <a:pt x="3661" y="11291"/>
                    <a:pt x="2772" y="14262"/>
                  </a:cubicBezTo>
                  <a:cubicBezTo>
                    <a:pt x="2695" y="14512"/>
                    <a:pt x="2835" y="14762"/>
                    <a:pt x="3084" y="14837"/>
                  </a:cubicBezTo>
                  <a:cubicBezTo>
                    <a:pt x="3334" y="14887"/>
                    <a:pt x="3599" y="14737"/>
                    <a:pt x="3661" y="14487"/>
                  </a:cubicBezTo>
                  <a:cubicBezTo>
                    <a:pt x="4394" y="12015"/>
                    <a:pt x="6921" y="10492"/>
                    <a:pt x="9291" y="11041"/>
                  </a:cubicBezTo>
                  <a:cubicBezTo>
                    <a:pt x="11662" y="11615"/>
                    <a:pt x="13003" y="14063"/>
                    <a:pt x="12270" y="16535"/>
                  </a:cubicBezTo>
                  <a:cubicBezTo>
                    <a:pt x="12192" y="16759"/>
                    <a:pt x="12333" y="17034"/>
                    <a:pt x="12582" y="17084"/>
                  </a:cubicBezTo>
                  <a:moveTo>
                    <a:pt x="8059" y="5148"/>
                  </a:moveTo>
                  <a:cubicBezTo>
                    <a:pt x="7326" y="4973"/>
                    <a:pt x="6562" y="5448"/>
                    <a:pt x="6328" y="6197"/>
                  </a:cubicBezTo>
                  <a:cubicBezTo>
                    <a:pt x="6110" y="6946"/>
                    <a:pt x="6515" y="7695"/>
                    <a:pt x="7233" y="7870"/>
                  </a:cubicBezTo>
                  <a:cubicBezTo>
                    <a:pt x="7966" y="8045"/>
                    <a:pt x="8730" y="7570"/>
                    <a:pt x="8964" y="6821"/>
                  </a:cubicBezTo>
                  <a:cubicBezTo>
                    <a:pt x="9198" y="6097"/>
                    <a:pt x="8777" y="5323"/>
                    <a:pt x="8059" y="5148"/>
                  </a:cubicBezTo>
                  <a:moveTo>
                    <a:pt x="13627" y="6496"/>
                  </a:moveTo>
                  <a:cubicBezTo>
                    <a:pt x="12894" y="6322"/>
                    <a:pt x="12130" y="6796"/>
                    <a:pt x="11896" y="7545"/>
                  </a:cubicBezTo>
                  <a:cubicBezTo>
                    <a:pt x="11678" y="8294"/>
                    <a:pt x="12083" y="9043"/>
                    <a:pt x="12801" y="9218"/>
                  </a:cubicBezTo>
                  <a:cubicBezTo>
                    <a:pt x="13534" y="9393"/>
                    <a:pt x="14298" y="8919"/>
                    <a:pt x="14532" y="8170"/>
                  </a:cubicBezTo>
                  <a:cubicBezTo>
                    <a:pt x="14766" y="7420"/>
                    <a:pt x="14360" y="6671"/>
                    <a:pt x="13627" y="6496"/>
                  </a:cubicBezTo>
                </a:path>
              </a:pathLst>
            </a:custGeom>
            <a:solidFill>
              <a:srgbClr val="C13018"/>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8" name="Shape">
              <a:extLst>
                <a:ext uri="{FF2B5EF4-FFF2-40B4-BE49-F238E27FC236}">
                  <a16:creationId xmlns:a16="http://schemas.microsoft.com/office/drawing/2014/main" id="{59ECA953-333F-BB72-F6BE-05724031AF39}"/>
                </a:ext>
              </a:extLst>
            </p:cNvPr>
            <p:cNvSpPr/>
            <p:nvPr/>
          </p:nvSpPr>
          <p:spPr>
            <a:xfrm>
              <a:off x="7400748" y="2376576"/>
              <a:ext cx="1352528" cy="1066372"/>
            </a:xfrm>
            <a:custGeom>
              <a:avLst/>
              <a:gdLst/>
              <a:ahLst/>
              <a:cxnLst>
                <a:cxn ang="0">
                  <a:pos x="wd2" y="hd2"/>
                </a:cxn>
                <a:cxn ang="5400000">
                  <a:pos x="wd2" y="hd2"/>
                </a:cxn>
                <a:cxn ang="10800000">
                  <a:pos x="wd2" y="hd2"/>
                </a:cxn>
                <a:cxn ang="16200000">
                  <a:pos x="wd2" y="hd2"/>
                </a:cxn>
              </a:cxnLst>
              <a:rect l="0" t="0" r="r" b="b"/>
              <a:pathLst>
                <a:path w="21559" h="20784" extrusionOk="0">
                  <a:moveTo>
                    <a:pt x="21215" y="13997"/>
                  </a:moveTo>
                  <a:cubicBezTo>
                    <a:pt x="21232" y="13934"/>
                    <a:pt x="21250" y="13871"/>
                    <a:pt x="21267" y="13808"/>
                  </a:cubicBezTo>
                  <a:cubicBezTo>
                    <a:pt x="21284" y="13745"/>
                    <a:pt x="21301" y="13703"/>
                    <a:pt x="21318" y="13640"/>
                  </a:cubicBezTo>
                  <a:cubicBezTo>
                    <a:pt x="21336" y="13577"/>
                    <a:pt x="21353" y="13514"/>
                    <a:pt x="21370" y="13451"/>
                  </a:cubicBezTo>
                  <a:cubicBezTo>
                    <a:pt x="21387" y="13388"/>
                    <a:pt x="21404" y="13346"/>
                    <a:pt x="21404" y="13283"/>
                  </a:cubicBezTo>
                  <a:cubicBezTo>
                    <a:pt x="21422" y="13220"/>
                    <a:pt x="21422" y="13157"/>
                    <a:pt x="21439" y="13073"/>
                  </a:cubicBezTo>
                  <a:cubicBezTo>
                    <a:pt x="21456" y="13010"/>
                    <a:pt x="21456" y="12968"/>
                    <a:pt x="21473" y="12905"/>
                  </a:cubicBezTo>
                  <a:cubicBezTo>
                    <a:pt x="21490" y="12842"/>
                    <a:pt x="21490" y="12779"/>
                    <a:pt x="21507" y="12695"/>
                  </a:cubicBezTo>
                  <a:cubicBezTo>
                    <a:pt x="21507" y="12652"/>
                    <a:pt x="21525" y="12589"/>
                    <a:pt x="21525" y="12547"/>
                  </a:cubicBezTo>
                  <a:cubicBezTo>
                    <a:pt x="21525" y="12484"/>
                    <a:pt x="21542" y="12400"/>
                    <a:pt x="21542" y="12337"/>
                  </a:cubicBezTo>
                  <a:cubicBezTo>
                    <a:pt x="21542" y="12295"/>
                    <a:pt x="21542" y="12253"/>
                    <a:pt x="21559" y="12190"/>
                  </a:cubicBezTo>
                  <a:cubicBezTo>
                    <a:pt x="21559" y="12106"/>
                    <a:pt x="21559" y="12022"/>
                    <a:pt x="21559" y="11938"/>
                  </a:cubicBezTo>
                  <a:cubicBezTo>
                    <a:pt x="21559" y="11896"/>
                    <a:pt x="21559" y="11875"/>
                    <a:pt x="21559" y="11833"/>
                  </a:cubicBezTo>
                  <a:cubicBezTo>
                    <a:pt x="21559" y="11707"/>
                    <a:pt x="21559" y="11602"/>
                    <a:pt x="21542" y="11476"/>
                  </a:cubicBezTo>
                  <a:lnTo>
                    <a:pt x="21267" y="7252"/>
                  </a:lnTo>
                  <a:cubicBezTo>
                    <a:pt x="21267" y="7378"/>
                    <a:pt x="21284" y="7483"/>
                    <a:pt x="21284" y="7610"/>
                  </a:cubicBezTo>
                  <a:cubicBezTo>
                    <a:pt x="21284" y="7610"/>
                    <a:pt x="21284" y="7631"/>
                    <a:pt x="21284" y="7631"/>
                  </a:cubicBezTo>
                  <a:cubicBezTo>
                    <a:pt x="21267" y="4122"/>
                    <a:pt x="18328" y="1054"/>
                    <a:pt x="13775" y="214"/>
                  </a:cubicBezTo>
                  <a:cubicBezTo>
                    <a:pt x="8156" y="-816"/>
                    <a:pt x="2193" y="1979"/>
                    <a:pt x="475" y="6412"/>
                  </a:cubicBezTo>
                  <a:cubicBezTo>
                    <a:pt x="96" y="7379"/>
                    <a:pt x="-41" y="8345"/>
                    <a:pt x="11" y="9291"/>
                  </a:cubicBezTo>
                  <a:cubicBezTo>
                    <a:pt x="11" y="9291"/>
                    <a:pt x="11" y="9291"/>
                    <a:pt x="11" y="9270"/>
                  </a:cubicBezTo>
                  <a:lnTo>
                    <a:pt x="286" y="13493"/>
                  </a:lnTo>
                  <a:cubicBezTo>
                    <a:pt x="286" y="13598"/>
                    <a:pt x="303" y="13682"/>
                    <a:pt x="320" y="13787"/>
                  </a:cubicBezTo>
                  <a:cubicBezTo>
                    <a:pt x="320" y="13829"/>
                    <a:pt x="337" y="13850"/>
                    <a:pt x="337" y="13892"/>
                  </a:cubicBezTo>
                  <a:cubicBezTo>
                    <a:pt x="337" y="13955"/>
                    <a:pt x="354" y="14018"/>
                    <a:pt x="371" y="14081"/>
                  </a:cubicBezTo>
                  <a:cubicBezTo>
                    <a:pt x="371" y="14123"/>
                    <a:pt x="389" y="14165"/>
                    <a:pt x="389" y="14186"/>
                  </a:cubicBezTo>
                  <a:cubicBezTo>
                    <a:pt x="406" y="14249"/>
                    <a:pt x="406" y="14312"/>
                    <a:pt x="423" y="14354"/>
                  </a:cubicBezTo>
                  <a:cubicBezTo>
                    <a:pt x="423" y="14396"/>
                    <a:pt x="440" y="14438"/>
                    <a:pt x="457" y="14480"/>
                  </a:cubicBezTo>
                  <a:cubicBezTo>
                    <a:pt x="475" y="14543"/>
                    <a:pt x="492" y="14585"/>
                    <a:pt x="492" y="14648"/>
                  </a:cubicBezTo>
                  <a:cubicBezTo>
                    <a:pt x="509" y="14691"/>
                    <a:pt x="509" y="14732"/>
                    <a:pt x="526" y="14775"/>
                  </a:cubicBezTo>
                  <a:cubicBezTo>
                    <a:pt x="543" y="14838"/>
                    <a:pt x="560" y="14880"/>
                    <a:pt x="578" y="14943"/>
                  </a:cubicBezTo>
                  <a:cubicBezTo>
                    <a:pt x="595" y="14985"/>
                    <a:pt x="595" y="15027"/>
                    <a:pt x="612" y="15069"/>
                  </a:cubicBezTo>
                  <a:cubicBezTo>
                    <a:pt x="629" y="15132"/>
                    <a:pt x="646" y="15174"/>
                    <a:pt x="664" y="15237"/>
                  </a:cubicBezTo>
                  <a:cubicBezTo>
                    <a:pt x="681" y="15279"/>
                    <a:pt x="698" y="15321"/>
                    <a:pt x="698" y="15342"/>
                  </a:cubicBezTo>
                  <a:cubicBezTo>
                    <a:pt x="715" y="15405"/>
                    <a:pt x="749" y="15468"/>
                    <a:pt x="767" y="15510"/>
                  </a:cubicBezTo>
                  <a:cubicBezTo>
                    <a:pt x="784" y="15552"/>
                    <a:pt x="801" y="15573"/>
                    <a:pt x="801" y="15615"/>
                  </a:cubicBezTo>
                  <a:cubicBezTo>
                    <a:pt x="835" y="15678"/>
                    <a:pt x="870" y="15762"/>
                    <a:pt x="904" y="15825"/>
                  </a:cubicBezTo>
                  <a:cubicBezTo>
                    <a:pt x="921" y="15846"/>
                    <a:pt x="921" y="15867"/>
                    <a:pt x="938" y="15888"/>
                  </a:cubicBezTo>
                  <a:cubicBezTo>
                    <a:pt x="990" y="15972"/>
                    <a:pt x="1024" y="16077"/>
                    <a:pt x="1076" y="16161"/>
                  </a:cubicBezTo>
                  <a:cubicBezTo>
                    <a:pt x="1093" y="16182"/>
                    <a:pt x="1093" y="16203"/>
                    <a:pt x="1110" y="16224"/>
                  </a:cubicBezTo>
                  <a:cubicBezTo>
                    <a:pt x="1145" y="16287"/>
                    <a:pt x="1179" y="16350"/>
                    <a:pt x="1231" y="16413"/>
                  </a:cubicBezTo>
                  <a:cubicBezTo>
                    <a:pt x="1248" y="16455"/>
                    <a:pt x="1265" y="16476"/>
                    <a:pt x="1282" y="16518"/>
                  </a:cubicBezTo>
                  <a:cubicBezTo>
                    <a:pt x="1317" y="16581"/>
                    <a:pt x="1351" y="16623"/>
                    <a:pt x="1385" y="16686"/>
                  </a:cubicBezTo>
                  <a:cubicBezTo>
                    <a:pt x="1402" y="16728"/>
                    <a:pt x="1437" y="16749"/>
                    <a:pt x="1454" y="16791"/>
                  </a:cubicBezTo>
                  <a:cubicBezTo>
                    <a:pt x="1488" y="16833"/>
                    <a:pt x="1523" y="16896"/>
                    <a:pt x="1557" y="16939"/>
                  </a:cubicBezTo>
                  <a:cubicBezTo>
                    <a:pt x="1574" y="16981"/>
                    <a:pt x="1609" y="17001"/>
                    <a:pt x="1626" y="17044"/>
                  </a:cubicBezTo>
                  <a:cubicBezTo>
                    <a:pt x="1660" y="17086"/>
                    <a:pt x="1695" y="17149"/>
                    <a:pt x="1729" y="17191"/>
                  </a:cubicBezTo>
                  <a:cubicBezTo>
                    <a:pt x="1763" y="17233"/>
                    <a:pt x="1780" y="17254"/>
                    <a:pt x="1815" y="17296"/>
                  </a:cubicBezTo>
                  <a:cubicBezTo>
                    <a:pt x="1849" y="17338"/>
                    <a:pt x="1901" y="17401"/>
                    <a:pt x="1935" y="17443"/>
                  </a:cubicBezTo>
                  <a:cubicBezTo>
                    <a:pt x="1969" y="17485"/>
                    <a:pt x="1987" y="17506"/>
                    <a:pt x="2021" y="17548"/>
                  </a:cubicBezTo>
                  <a:cubicBezTo>
                    <a:pt x="2073" y="17590"/>
                    <a:pt x="2107" y="17653"/>
                    <a:pt x="2159" y="17695"/>
                  </a:cubicBezTo>
                  <a:cubicBezTo>
                    <a:pt x="2193" y="17716"/>
                    <a:pt x="2210" y="17758"/>
                    <a:pt x="2244" y="17779"/>
                  </a:cubicBezTo>
                  <a:cubicBezTo>
                    <a:pt x="2296" y="17821"/>
                    <a:pt x="2348" y="17884"/>
                    <a:pt x="2399" y="17926"/>
                  </a:cubicBezTo>
                  <a:cubicBezTo>
                    <a:pt x="2416" y="17947"/>
                    <a:pt x="2451" y="17968"/>
                    <a:pt x="2468" y="17989"/>
                  </a:cubicBezTo>
                  <a:cubicBezTo>
                    <a:pt x="2554" y="18073"/>
                    <a:pt x="2622" y="18136"/>
                    <a:pt x="2708" y="18199"/>
                  </a:cubicBezTo>
                  <a:cubicBezTo>
                    <a:pt x="2708" y="18199"/>
                    <a:pt x="2726" y="18199"/>
                    <a:pt x="2726" y="18220"/>
                  </a:cubicBezTo>
                  <a:cubicBezTo>
                    <a:pt x="2794" y="18283"/>
                    <a:pt x="2880" y="18346"/>
                    <a:pt x="2949" y="18409"/>
                  </a:cubicBezTo>
                  <a:cubicBezTo>
                    <a:pt x="2983" y="18430"/>
                    <a:pt x="3001" y="18451"/>
                    <a:pt x="3035" y="18472"/>
                  </a:cubicBezTo>
                  <a:cubicBezTo>
                    <a:pt x="3086" y="18514"/>
                    <a:pt x="3155" y="18556"/>
                    <a:pt x="3207" y="18599"/>
                  </a:cubicBezTo>
                  <a:cubicBezTo>
                    <a:pt x="3241" y="18620"/>
                    <a:pt x="3275" y="18641"/>
                    <a:pt x="3310" y="18683"/>
                  </a:cubicBezTo>
                  <a:cubicBezTo>
                    <a:pt x="3361" y="18725"/>
                    <a:pt x="3413" y="18767"/>
                    <a:pt x="3482" y="18809"/>
                  </a:cubicBezTo>
                  <a:cubicBezTo>
                    <a:pt x="3516" y="18830"/>
                    <a:pt x="3550" y="18851"/>
                    <a:pt x="3602" y="18893"/>
                  </a:cubicBezTo>
                  <a:cubicBezTo>
                    <a:pt x="3654" y="18935"/>
                    <a:pt x="3705" y="18977"/>
                    <a:pt x="3774" y="18998"/>
                  </a:cubicBezTo>
                  <a:cubicBezTo>
                    <a:pt x="3808" y="19019"/>
                    <a:pt x="3860" y="19040"/>
                    <a:pt x="3894" y="19082"/>
                  </a:cubicBezTo>
                  <a:cubicBezTo>
                    <a:pt x="3946" y="19124"/>
                    <a:pt x="4014" y="19145"/>
                    <a:pt x="4066" y="19187"/>
                  </a:cubicBezTo>
                  <a:cubicBezTo>
                    <a:pt x="4100" y="19208"/>
                    <a:pt x="4152" y="19229"/>
                    <a:pt x="4186" y="19250"/>
                  </a:cubicBezTo>
                  <a:cubicBezTo>
                    <a:pt x="4255" y="19292"/>
                    <a:pt x="4306" y="19313"/>
                    <a:pt x="4375" y="19355"/>
                  </a:cubicBezTo>
                  <a:cubicBezTo>
                    <a:pt x="4410" y="19376"/>
                    <a:pt x="4461" y="19397"/>
                    <a:pt x="4496" y="19418"/>
                  </a:cubicBezTo>
                  <a:cubicBezTo>
                    <a:pt x="4564" y="19460"/>
                    <a:pt x="4633" y="19481"/>
                    <a:pt x="4702" y="19523"/>
                  </a:cubicBezTo>
                  <a:cubicBezTo>
                    <a:pt x="4736" y="19544"/>
                    <a:pt x="4770" y="19565"/>
                    <a:pt x="4805" y="19586"/>
                  </a:cubicBezTo>
                  <a:cubicBezTo>
                    <a:pt x="4891" y="19628"/>
                    <a:pt x="4977" y="19670"/>
                    <a:pt x="5063" y="19712"/>
                  </a:cubicBezTo>
                  <a:cubicBezTo>
                    <a:pt x="5080" y="19712"/>
                    <a:pt x="5097" y="19733"/>
                    <a:pt x="5131" y="19733"/>
                  </a:cubicBezTo>
                  <a:cubicBezTo>
                    <a:pt x="5234" y="19775"/>
                    <a:pt x="5355" y="19838"/>
                    <a:pt x="5458" y="19880"/>
                  </a:cubicBezTo>
                  <a:cubicBezTo>
                    <a:pt x="5492" y="19901"/>
                    <a:pt x="5526" y="19901"/>
                    <a:pt x="5561" y="19922"/>
                  </a:cubicBezTo>
                  <a:cubicBezTo>
                    <a:pt x="5647" y="19964"/>
                    <a:pt x="5733" y="19985"/>
                    <a:pt x="5801" y="20027"/>
                  </a:cubicBezTo>
                  <a:cubicBezTo>
                    <a:pt x="5836" y="20048"/>
                    <a:pt x="5887" y="20048"/>
                    <a:pt x="5939" y="20069"/>
                  </a:cubicBezTo>
                  <a:cubicBezTo>
                    <a:pt x="6008" y="20090"/>
                    <a:pt x="6094" y="20111"/>
                    <a:pt x="6162" y="20153"/>
                  </a:cubicBezTo>
                  <a:cubicBezTo>
                    <a:pt x="6214" y="20174"/>
                    <a:pt x="6265" y="20174"/>
                    <a:pt x="6300" y="20195"/>
                  </a:cubicBezTo>
                  <a:cubicBezTo>
                    <a:pt x="6351" y="20216"/>
                    <a:pt x="6386" y="20216"/>
                    <a:pt x="6437" y="20237"/>
                  </a:cubicBezTo>
                  <a:cubicBezTo>
                    <a:pt x="6454" y="20237"/>
                    <a:pt x="6472" y="20237"/>
                    <a:pt x="6489" y="20259"/>
                  </a:cubicBezTo>
                  <a:cubicBezTo>
                    <a:pt x="6678" y="20321"/>
                    <a:pt x="6867" y="20364"/>
                    <a:pt x="7056" y="20406"/>
                  </a:cubicBezTo>
                  <a:cubicBezTo>
                    <a:pt x="7090" y="20406"/>
                    <a:pt x="7125" y="20427"/>
                    <a:pt x="7159" y="20427"/>
                  </a:cubicBezTo>
                  <a:cubicBezTo>
                    <a:pt x="7365" y="20469"/>
                    <a:pt x="7571" y="20511"/>
                    <a:pt x="7778" y="20553"/>
                  </a:cubicBezTo>
                  <a:cubicBezTo>
                    <a:pt x="7949" y="20574"/>
                    <a:pt x="8104" y="20616"/>
                    <a:pt x="8276" y="20637"/>
                  </a:cubicBezTo>
                  <a:cubicBezTo>
                    <a:pt x="8328" y="20637"/>
                    <a:pt x="8379" y="20658"/>
                    <a:pt x="8431" y="20658"/>
                  </a:cubicBezTo>
                  <a:cubicBezTo>
                    <a:pt x="8534" y="20679"/>
                    <a:pt x="8654" y="20679"/>
                    <a:pt x="8774" y="20700"/>
                  </a:cubicBezTo>
                  <a:cubicBezTo>
                    <a:pt x="8843" y="20700"/>
                    <a:pt x="8895" y="20721"/>
                    <a:pt x="8963" y="20721"/>
                  </a:cubicBezTo>
                  <a:cubicBezTo>
                    <a:pt x="9066" y="20721"/>
                    <a:pt x="9170" y="20742"/>
                    <a:pt x="9273" y="20742"/>
                  </a:cubicBezTo>
                  <a:cubicBezTo>
                    <a:pt x="9341" y="20742"/>
                    <a:pt x="9410" y="20742"/>
                    <a:pt x="9462" y="20763"/>
                  </a:cubicBezTo>
                  <a:cubicBezTo>
                    <a:pt x="9565" y="20763"/>
                    <a:pt x="9668" y="20763"/>
                    <a:pt x="9771" y="20784"/>
                  </a:cubicBezTo>
                  <a:cubicBezTo>
                    <a:pt x="9840" y="20784"/>
                    <a:pt x="9891" y="20784"/>
                    <a:pt x="9960" y="20784"/>
                  </a:cubicBezTo>
                  <a:cubicBezTo>
                    <a:pt x="10063" y="20784"/>
                    <a:pt x="10183" y="20784"/>
                    <a:pt x="10287" y="20784"/>
                  </a:cubicBezTo>
                  <a:cubicBezTo>
                    <a:pt x="10338" y="20784"/>
                    <a:pt x="10390" y="20784"/>
                    <a:pt x="10441" y="20784"/>
                  </a:cubicBezTo>
                  <a:cubicBezTo>
                    <a:pt x="10596" y="20784"/>
                    <a:pt x="10768" y="20784"/>
                    <a:pt x="10922" y="20763"/>
                  </a:cubicBezTo>
                  <a:cubicBezTo>
                    <a:pt x="10922" y="20763"/>
                    <a:pt x="10922" y="20763"/>
                    <a:pt x="10940" y="20763"/>
                  </a:cubicBezTo>
                  <a:cubicBezTo>
                    <a:pt x="11094" y="20763"/>
                    <a:pt x="11232" y="20742"/>
                    <a:pt x="11386" y="20721"/>
                  </a:cubicBezTo>
                  <a:cubicBezTo>
                    <a:pt x="11403" y="20721"/>
                    <a:pt x="11403" y="20721"/>
                    <a:pt x="11421" y="20721"/>
                  </a:cubicBezTo>
                  <a:cubicBezTo>
                    <a:pt x="11507" y="20721"/>
                    <a:pt x="11575" y="20700"/>
                    <a:pt x="11661" y="20700"/>
                  </a:cubicBezTo>
                  <a:cubicBezTo>
                    <a:pt x="11747" y="20700"/>
                    <a:pt x="11850" y="20679"/>
                    <a:pt x="11936" y="20658"/>
                  </a:cubicBezTo>
                  <a:cubicBezTo>
                    <a:pt x="12022" y="20658"/>
                    <a:pt x="12091" y="20637"/>
                    <a:pt x="12177" y="20616"/>
                  </a:cubicBezTo>
                  <a:cubicBezTo>
                    <a:pt x="12263" y="20595"/>
                    <a:pt x="12366" y="20595"/>
                    <a:pt x="12452" y="20574"/>
                  </a:cubicBezTo>
                  <a:cubicBezTo>
                    <a:pt x="12538" y="20553"/>
                    <a:pt x="12606" y="20553"/>
                    <a:pt x="12692" y="20532"/>
                  </a:cubicBezTo>
                  <a:cubicBezTo>
                    <a:pt x="12778" y="20511"/>
                    <a:pt x="12864" y="20490"/>
                    <a:pt x="12967" y="20490"/>
                  </a:cubicBezTo>
                  <a:cubicBezTo>
                    <a:pt x="13053" y="20469"/>
                    <a:pt x="13122" y="20447"/>
                    <a:pt x="13208" y="20447"/>
                  </a:cubicBezTo>
                  <a:cubicBezTo>
                    <a:pt x="13294" y="20426"/>
                    <a:pt x="13380" y="20405"/>
                    <a:pt x="13466" y="20384"/>
                  </a:cubicBezTo>
                  <a:cubicBezTo>
                    <a:pt x="13551" y="20363"/>
                    <a:pt x="13620" y="20342"/>
                    <a:pt x="13689" y="20321"/>
                  </a:cubicBezTo>
                  <a:cubicBezTo>
                    <a:pt x="13775" y="20300"/>
                    <a:pt x="13861" y="20279"/>
                    <a:pt x="13947" y="20259"/>
                  </a:cubicBezTo>
                  <a:cubicBezTo>
                    <a:pt x="14015" y="20237"/>
                    <a:pt x="14101" y="20216"/>
                    <a:pt x="14170" y="20196"/>
                  </a:cubicBezTo>
                  <a:cubicBezTo>
                    <a:pt x="14256" y="20174"/>
                    <a:pt x="14342" y="20153"/>
                    <a:pt x="14428" y="20111"/>
                  </a:cubicBezTo>
                  <a:cubicBezTo>
                    <a:pt x="14497" y="20090"/>
                    <a:pt x="14582" y="20069"/>
                    <a:pt x="14651" y="20027"/>
                  </a:cubicBezTo>
                  <a:cubicBezTo>
                    <a:pt x="14737" y="20006"/>
                    <a:pt x="14823" y="19964"/>
                    <a:pt x="14892" y="19943"/>
                  </a:cubicBezTo>
                  <a:cubicBezTo>
                    <a:pt x="14960" y="19922"/>
                    <a:pt x="15046" y="19880"/>
                    <a:pt x="15115" y="19859"/>
                  </a:cubicBezTo>
                  <a:cubicBezTo>
                    <a:pt x="15201" y="19838"/>
                    <a:pt x="15270" y="19796"/>
                    <a:pt x="15356" y="19754"/>
                  </a:cubicBezTo>
                  <a:cubicBezTo>
                    <a:pt x="15424" y="19733"/>
                    <a:pt x="15493" y="19691"/>
                    <a:pt x="15579" y="19670"/>
                  </a:cubicBezTo>
                  <a:cubicBezTo>
                    <a:pt x="15665" y="19628"/>
                    <a:pt x="15734" y="19607"/>
                    <a:pt x="15820" y="19565"/>
                  </a:cubicBezTo>
                  <a:cubicBezTo>
                    <a:pt x="15888" y="19523"/>
                    <a:pt x="15957" y="19502"/>
                    <a:pt x="16026" y="19460"/>
                  </a:cubicBezTo>
                  <a:cubicBezTo>
                    <a:pt x="16095" y="19418"/>
                    <a:pt x="16181" y="19376"/>
                    <a:pt x="16249" y="19355"/>
                  </a:cubicBezTo>
                  <a:cubicBezTo>
                    <a:pt x="16318" y="19313"/>
                    <a:pt x="16387" y="19292"/>
                    <a:pt x="16455" y="19250"/>
                  </a:cubicBezTo>
                  <a:cubicBezTo>
                    <a:pt x="16524" y="19208"/>
                    <a:pt x="16610" y="19166"/>
                    <a:pt x="16679" y="19124"/>
                  </a:cubicBezTo>
                  <a:cubicBezTo>
                    <a:pt x="16748" y="19082"/>
                    <a:pt x="16816" y="19040"/>
                    <a:pt x="16885" y="18998"/>
                  </a:cubicBezTo>
                  <a:cubicBezTo>
                    <a:pt x="16954" y="18956"/>
                    <a:pt x="17023" y="18914"/>
                    <a:pt x="17108" y="18872"/>
                  </a:cubicBezTo>
                  <a:cubicBezTo>
                    <a:pt x="17177" y="18830"/>
                    <a:pt x="17246" y="18788"/>
                    <a:pt x="17297" y="18746"/>
                  </a:cubicBezTo>
                  <a:cubicBezTo>
                    <a:pt x="17366" y="18704"/>
                    <a:pt x="17435" y="18662"/>
                    <a:pt x="17504" y="18620"/>
                  </a:cubicBezTo>
                  <a:cubicBezTo>
                    <a:pt x="17572" y="18578"/>
                    <a:pt x="17624" y="18536"/>
                    <a:pt x="17693" y="18494"/>
                  </a:cubicBezTo>
                  <a:cubicBezTo>
                    <a:pt x="17761" y="18451"/>
                    <a:pt x="17830" y="18388"/>
                    <a:pt x="17899" y="18346"/>
                  </a:cubicBezTo>
                  <a:cubicBezTo>
                    <a:pt x="17968" y="18304"/>
                    <a:pt x="18019" y="18262"/>
                    <a:pt x="18088" y="18220"/>
                  </a:cubicBezTo>
                  <a:cubicBezTo>
                    <a:pt x="18157" y="18178"/>
                    <a:pt x="18225" y="18115"/>
                    <a:pt x="18277" y="18073"/>
                  </a:cubicBezTo>
                  <a:cubicBezTo>
                    <a:pt x="18329" y="18031"/>
                    <a:pt x="18397" y="17968"/>
                    <a:pt x="18449" y="17926"/>
                  </a:cubicBezTo>
                  <a:cubicBezTo>
                    <a:pt x="18483" y="17905"/>
                    <a:pt x="18500" y="17884"/>
                    <a:pt x="18535" y="17863"/>
                  </a:cubicBezTo>
                  <a:cubicBezTo>
                    <a:pt x="18569" y="17842"/>
                    <a:pt x="18586" y="17821"/>
                    <a:pt x="18603" y="17800"/>
                  </a:cubicBezTo>
                  <a:cubicBezTo>
                    <a:pt x="18689" y="17716"/>
                    <a:pt x="18775" y="17653"/>
                    <a:pt x="18861" y="17569"/>
                  </a:cubicBezTo>
                  <a:cubicBezTo>
                    <a:pt x="18913" y="17527"/>
                    <a:pt x="18947" y="17485"/>
                    <a:pt x="18999" y="17443"/>
                  </a:cubicBezTo>
                  <a:cubicBezTo>
                    <a:pt x="19085" y="17359"/>
                    <a:pt x="19171" y="17275"/>
                    <a:pt x="19256" y="17191"/>
                  </a:cubicBezTo>
                  <a:cubicBezTo>
                    <a:pt x="19291" y="17149"/>
                    <a:pt x="19325" y="17128"/>
                    <a:pt x="19360" y="17086"/>
                  </a:cubicBezTo>
                  <a:cubicBezTo>
                    <a:pt x="19480" y="16960"/>
                    <a:pt x="19583" y="16833"/>
                    <a:pt x="19703" y="16707"/>
                  </a:cubicBezTo>
                  <a:cubicBezTo>
                    <a:pt x="19720" y="16686"/>
                    <a:pt x="19738" y="16665"/>
                    <a:pt x="19755" y="16644"/>
                  </a:cubicBezTo>
                  <a:cubicBezTo>
                    <a:pt x="19841" y="16539"/>
                    <a:pt x="19927" y="16413"/>
                    <a:pt x="20013" y="16308"/>
                  </a:cubicBezTo>
                  <a:cubicBezTo>
                    <a:pt x="20047" y="16266"/>
                    <a:pt x="20081" y="16224"/>
                    <a:pt x="20116" y="16161"/>
                  </a:cubicBezTo>
                  <a:cubicBezTo>
                    <a:pt x="20184" y="16077"/>
                    <a:pt x="20253" y="15972"/>
                    <a:pt x="20305" y="15888"/>
                  </a:cubicBezTo>
                  <a:cubicBezTo>
                    <a:pt x="20339" y="15846"/>
                    <a:pt x="20373" y="15783"/>
                    <a:pt x="20408" y="15720"/>
                  </a:cubicBezTo>
                  <a:cubicBezTo>
                    <a:pt x="20459" y="15636"/>
                    <a:pt x="20528" y="15531"/>
                    <a:pt x="20580" y="15447"/>
                  </a:cubicBezTo>
                  <a:cubicBezTo>
                    <a:pt x="20614" y="15384"/>
                    <a:pt x="20648" y="15342"/>
                    <a:pt x="20666" y="15279"/>
                  </a:cubicBezTo>
                  <a:cubicBezTo>
                    <a:pt x="20717" y="15174"/>
                    <a:pt x="20769" y="15069"/>
                    <a:pt x="20820" y="14985"/>
                  </a:cubicBezTo>
                  <a:cubicBezTo>
                    <a:pt x="20837" y="14943"/>
                    <a:pt x="20872" y="14880"/>
                    <a:pt x="20889" y="14838"/>
                  </a:cubicBezTo>
                  <a:cubicBezTo>
                    <a:pt x="20958" y="14690"/>
                    <a:pt x="21026" y="14543"/>
                    <a:pt x="21078" y="14375"/>
                  </a:cubicBezTo>
                  <a:cubicBezTo>
                    <a:pt x="21078" y="14375"/>
                    <a:pt x="21078" y="14354"/>
                    <a:pt x="21078" y="14354"/>
                  </a:cubicBezTo>
                  <a:cubicBezTo>
                    <a:pt x="21095" y="14291"/>
                    <a:pt x="21130" y="14228"/>
                    <a:pt x="21147" y="14165"/>
                  </a:cubicBezTo>
                  <a:cubicBezTo>
                    <a:pt x="21181" y="14123"/>
                    <a:pt x="21198" y="14060"/>
                    <a:pt x="21215" y="13997"/>
                  </a:cubicBezTo>
                  <a:close/>
                </a:path>
              </a:pathLst>
            </a:custGeom>
            <a:solidFill>
              <a:srgbClr val="C13018">
                <a:lumMod val="50000"/>
              </a:srgb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9" name="Shape">
              <a:extLst>
                <a:ext uri="{FF2B5EF4-FFF2-40B4-BE49-F238E27FC236}">
                  <a16:creationId xmlns:a16="http://schemas.microsoft.com/office/drawing/2014/main" id="{3A2968C5-22EB-D06E-EDD9-05E53B2BE186}"/>
                </a:ext>
              </a:extLst>
            </p:cNvPr>
            <p:cNvSpPr/>
            <p:nvPr/>
          </p:nvSpPr>
          <p:spPr>
            <a:xfrm>
              <a:off x="7400749" y="2376576"/>
              <a:ext cx="1335235" cy="848502"/>
            </a:xfrm>
            <a:custGeom>
              <a:avLst/>
              <a:gdLst/>
              <a:ahLst/>
              <a:cxnLst>
                <a:cxn ang="0">
                  <a:pos x="wd2" y="hd2"/>
                </a:cxn>
                <a:cxn ang="5400000">
                  <a:pos x="wd2" y="hd2"/>
                </a:cxn>
                <a:cxn ang="10800000">
                  <a:pos x="wd2" y="hd2"/>
                </a:cxn>
                <a:cxn ang="16200000">
                  <a:pos x="wd2" y="hd2"/>
                </a:cxn>
              </a:cxnLst>
              <a:rect l="0" t="0" r="r" b="b"/>
              <a:pathLst>
                <a:path w="19316" h="19677" extrusionOk="0">
                  <a:moveTo>
                    <a:pt x="12504" y="246"/>
                  </a:moveTo>
                  <a:cubicBezTo>
                    <a:pt x="17604" y="1471"/>
                    <a:pt x="20458" y="6746"/>
                    <a:pt x="18883" y="12046"/>
                  </a:cubicBezTo>
                  <a:cubicBezTo>
                    <a:pt x="17308" y="17346"/>
                    <a:pt x="11896" y="20646"/>
                    <a:pt x="6812" y="19421"/>
                  </a:cubicBezTo>
                  <a:cubicBezTo>
                    <a:pt x="1712" y="18196"/>
                    <a:pt x="-1142" y="12921"/>
                    <a:pt x="433" y="7621"/>
                  </a:cubicBezTo>
                  <a:cubicBezTo>
                    <a:pt x="2008" y="2346"/>
                    <a:pt x="7404" y="-954"/>
                    <a:pt x="12504" y="246"/>
                  </a:cubicBezTo>
                  <a:close/>
                  <a:moveTo>
                    <a:pt x="12598" y="17096"/>
                  </a:moveTo>
                  <a:cubicBezTo>
                    <a:pt x="12847" y="17146"/>
                    <a:pt x="13112" y="16996"/>
                    <a:pt x="13175" y="16746"/>
                  </a:cubicBezTo>
                  <a:cubicBezTo>
                    <a:pt x="14064" y="13771"/>
                    <a:pt x="12442" y="10796"/>
                    <a:pt x="9588" y="10121"/>
                  </a:cubicBezTo>
                  <a:cubicBezTo>
                    <a:pt x="6718" y="9446"/>
                    <a:pt x="3677" y="11296"/>
                    <a:pt x="2788" y="14271"/>
                  </a:cubicBezTo>
                  <a:cubicBezTo>
                    <a:pt x="2710" y="14521"/>
                    <a:pt x="2850" y="14771"/>
                    <a:pt x="3100" y="14846"/>
                  </a:cubicBezTo>
                  <a:cubicBezTo>
                    <a:pt x="3350" y="14896"/>
                    <a:pt x="3615" y="14746"/>
                    <a:pt x="3677" y="14496"/>
                  </a:cubicBezTo>
                  <a:cubicBezTo>
                    <a:pt x="4410" y="12021"/>
                    <a:pt x="6937" y="10496"/>
                    <a:pt x="9307" y="11046"/>
                  </a:cubicBezTo>
                  <a:cubicBezTo>
                    <a:pt x="11678" y="11621"/>
                    <a:pt x="13019" y="14071"/>
                    <a:pt x="12286" y="16546"/>
                  </a:cubicBezTo>
                  <a:cubicBezTo>
                    <a:pt x="12208" y="16796"/>
                    <a:pt x="12348" y="17046"/>
                    <a:pt x="12598" y="17096"/>
                  </a:cubicBezTo>
                  <a:moveTo>
                    <a:pt x="8059" y="5171"/>
                  </a:moveTo>
                  <a:cubicBezTo>
                    <a:pt x="7326" y="4996"/>
                    <a:pt x="6562" y="5471"/>
                    <a:pt x="6328" y="6221"/>
                  </a:cubicBezTo>
                  <a:cubicBezTo>
                    <a:pt x="6110" y="6971"/>
                    <a:pt x="6515" y="7721"/>
                    <a:pt x="7233" y="7896"/>
                  </a:cubicBezTo>
                  <a:cubicBezTo>
                    <a:pt x="7950" y="8071"/>
                    <a:pt x="8730" y="7596"/>
                    <a:pt x="8964" y="6846"/>
                  </a:cubicBezTo>
                  <a:cubicBezTo>
                    <a:pt x="9198" y="6096"/>
                    <a:pt x="8792" y="5346"/>
                    <a:pt x="8059" y="5171"/>
                  </a:cubicBezTo>
                  <a:moveTo>
                    <a:pt x="13643" y="6496"/>
                  </a:moveTo>
                  <a:cubicBezTo>
                    <a:pt x="12910" y="6321"/>
                    <a:pt x="12146" y="6796"/>
                    <a:pt x="11912" y="7546"/>
                  </a:cubicBezTo>
                  <a:cubicBezTo>
                    <a:pt x="11693" y="8296"/>
                    <a:pt x="12099" y="9046"/>
                    <a:pt x="12816" y="9221"/>
                  </a:cubicBezTo>
                  <a:cubicBezTo>
                    <a:pt x="13549" y="9396"/>
                    <a:pt x="14313" y="8921"/>
                    <a:pt x="14547" y="8171"/>
                  </a:cubicBezTo>
                  <a:cubicBezTo>
                    <a:pt x="14781" y="7421"/>
                    <a:pt x="14376" y="6671"/>
                    <a:pt x="13643" y="6496"/>
                  </a:cubicBezTo>
                </a:path>
              </a:pathLst>
            </a:custGeom>
            <a:solidFill>
              <a:srgbClr val="C13018"/>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10" name="Shape">
              <a:extLst>
                <a:ext uri="{FF2B5EF4-FFF2-40B4-BE49-F238E27FC236}">
                  <a16:creationId xmlns:a16="http://schemas.microsoft.com/office/drawing/2014/main" id="{D9C83DB2-306F-9EF5-F09A-CB6E58189073}"/>
                </a:ext>
              </a:extLst>
            </p:cNvPr>
            <p:cNvSpPr/>
            <p:nvPr/>
          </p:nvSpPr>
          <p:spPr>
            <a:xfrm>
              <a:off x="7260601" y="2107064"/>
              <a:ext cx="1352528" cy="1066372"/>
            </a:xfrm>
            <a:custGeom>
              <a:avLst/>
              <a:gdLst/>
              <a:ahLst/>
              <a:cxnLst>
                <a:cxn ang="0">
                  <a:pos x="wd2" y="hd2"/>
                </a:cxn>
                <a:cxn ang="5400000">
                  <a:pos x="wd2" y="hd2"/>
                </a:cxn>
                <a:cxn ang="10800000">
                  <a:pos x="wd2" y="hd2"/>
                </a:cxn>
                <a:cxn ang="16200000">
                  <a:pos x="wd2" y="hd2"/>
                </a:cxn>
              </a:cxnLst>
              <a:rect l="0" t="0" r="r" b="b"/>
              <a:pathLst>
                <a:path w="21559" h="20784" extrusionOk="0">
                  <a:moveTo>
                    <a:pt x="21215" y="13997"/>
                  </a:moveTo>
                  <a:cubicBezTo>
                    <a:pt x="21232" y="13934"/>
                    <a:pt x="21250" y="13871"/>
                    <a:pt x="21267" y="13808"/>
                  </a:cubicBezTo>
                  <a:cubicBezTo>
                    <a:pt x="21284" y="13745"/>
                    <a:pt x="21301" y="13703"/>
                    <a:pt x="21318" y="13640"/>
                  </a:cubicBezTo>
                  <a:cubicBezTo>
                    <a:pt x="21336" y="13577"/>
                    <a:pt x="21353" y="13514"/>
                    <a:pt x="21370" y="13451"/>
                  </a:cubicBezTo>
                  <a:cubicBezTo>
                    <a:pt x="21387" y="13388"/>
                    <a:pt x="21404" y="13346"/>
                    <a:pt x="21404" y="13283"/>
                  </a:cubicBezTo>
                  <a:cubicBezTo>
                    <a:pt x="21422" y="13220"/>
                    <a:pt x="21422" y="13157"/>
                    <a:pt x="21439" y="13073"/>
                  </a:cubicBezTo>
                  <a:cubicBezTo>
                    <a:pt x="21456" y="13010"/>
                    <a:pt x="21456" y="12968"/>
                    <a:pt x="21473" y="12905"/>
                  </a:cubicBezTo>
                  <a:cubicBezTo>
                    <a:pt x="21490" y="12842"/>
                    <a:pt x="21490" y="12779"/>
                    <a:pt x="21507" y="12695"/>
                  </a:cubicBezTo>
                  <a:cubicBezTo>
                    <a:pt x="21507" y="12652"/>
                    <a:pt x="21525" y="12589"/>
                    <a:pt x="21525" y="12547"/>
                  </a:cubicBezTo>
                  <a:cubicBezTo>
                    <a:pt x="21525" y="12484"/>
                    <a:pt x="21542" y="12400"/>
                    <a:pt x="21542" y="12337"/>
                  </a:cubicBezTo>
                  <a:cubicBezTo>
                    <a:pt x="21542" y="12295"/>
                    <a:pt x="21542" y="12253"/>
                    <a:pt x="21559" y="12190"/>
                  </a:cubicBezTo>
                  <a:cubicBezTo>
                    <a:pt x="21559" y="12106"/>
                    <a:pt x="21559" y="12022"/>
                    <a:pt x="21559" y="11938"/>
                  </a:cubicBezTo>
                  <a:cubicBezTo>
                    <a:pt x="21559" y="11896"/>
                    <a:pt x="21559" y="11875"/>
                    <a:pt x="21559" y="11833"/>
                  </a:cubicBezTo>
                  <a:cubicBezTo>
                    <a:pt x="21559" y="11707"/>
                    <a:pt x="21559" y="11602"/>
                    <a:pt x="21542" y="11476"/>
                  </a:cubicBezTo>
                  <a:lnTo>
                    <a:pt x="21267" y="7252"/>
                  </a:lnTo>
                  <a:cubicBezTo>
                    <a:pt x="21267" y="7378"/>
                    <a:pt x="21284" y="7483"/>
                    <a:pt x="21284" y="7610"/>
                  </a:cubicBezTo>
                  <a:cubicBezTo>
                    <a:pt x="21284" y="7610"/>
                    <a:pt x="21284" y="7631"/>
                    <a:pt x="21284" y="7631"/>
                  </a:cubicBezTo>
                  <a:cubicBezTo>
                    <a:pt x="21267" y="4122"/>
                    <a:pt x="18328" y="1054"/>
                    <a:pt x="13775" y="214"/>
                  </a:cubicBezTo>
                  <a:cubicBezTo>
                    <a:pt x="8156" y="-816"/>
                    <a:pt x="2193" y="1979"/>
                    <a:pt x="475" y="6412"/>
                  </a:cubicBezTo>
                  <a:cubicBezTo>
                    <a:pt x="96" y="7379"/>
                    <a:pt x="-41" y="8345"/>
                    <a:pt x="11" y="9291"/>
                  </a:cubicBezTo>
                  <a:cubicBezTo>
                    <a:pt x="11" y="9291"/>
                    <a:pt x="11" y="9291"/>
                    <a:pt x="11" y="9270"/>
                  </a:cubicBezTo>
                  <a:lnTo>
                    <a:pt x="286" y="13493"/>
                  </a:lnTo>
                  <a:cubicBezTo>
                    <a:pt x="286" y="13598"/>
                    <a:pt x="303" y="13682"/>
                    <a:pt x="320" y="13787"/>
                  </a:cubicBezTo>
                  <a:cubicBezTo>
                    <a:pt x="320" y="13829"/>
                    <a:pt x="337" y="13850"/>
                    <a:pt x="337" y="13892"/>
                  </a:cubicBezTo>
                  <a:cubicBezTo>
                    <a:pt x="337" y="13955"/>
                    <a:pt x="354" y="14018"/>
                    <a:pt x="371" y="14081"/>
                  </a:cubicBezTo>
                  <a:cubicBezTo>
                    <a:pt x="371" y="14123"/>
                    <a:pt x="389" y="14165"/>
                    <a:pt x="389" y="14186"/>
                  </a:cubicBezTo>
                  <a:cubicBezTo>
                    <a:pt x="406" y="14249"/>
                    <a:pt x="406" y="14312"/>
                    <a:pt x="423" y="14354"/>
                  </a:cubicBezTo>
                  <a:cubicBezTo>
                    <a:pt x="423" y="14396"/>
                    <a:pt x="440" y="14438"/>
                    <a:pt x="457" y="14480"/>
                  </a:cubicBezTo>
                  <a:cubicBezTo>
                    <a:pt x="475" y="14543"/>
                    <a:pt x="492" y="14585"/>
                    <a:pt x="492" y="14648"/>
                  </a:cubicBezTo>
                  <a:cubicBezTo>
                    <a:pt x="509" y="14691"/>
                    <a:pt x="509" y="14732"/>
                    <a:pt x="526" y="14775"/>
                  </a:cubicBezTo>
                  <a:cubicBezTo>
                    <a:pt x="543" y="14838"/>
                    <a:pt x="560" y="14880"/>
                    <a:pt x="578" y="14943"/>
                  </a:cubicBezTo>
                  <a:cubicBezTo>
                    <a:pt x="595" y="14985"/>
                    <a:pt x="595" y="15027"/>
                    <a:pt x="612" y="15069"/>
                  </a:cubicBezTo>
                  <a:cubicBezTo>
                    <a:pt x="629" y="15132"/>
                    <a:pt x="646" y="15174"/>
                    <a:pt x="664" y="15237"/>
                  </a:cubicBezTo>
                  <a:cubicBezTo>
                    <a:pt x="681" y="15279"/>
                    <a:pt x="698" y="15321"/>
                    <a:pt x="698" y="15342"/>
                  </a:cubicBezTo>
                  <a:cubicBezTo>
                    <a:pt x="715" y="15405"/>
                    <a:pt x="749" y="15468"/>
                    <a:pt x="767" y="15510"/>
                  </a:cubicBezTo>
                  <a:cubicBezTo>
                    <a:pt x="784" y="15552"/>
                    <a:pt x="801" y="15573"/>
                    <a:pt x="801" y="15615"/>
                  </a:cubicBezTo>
                  <a:cubicBezTo>
                    <a:pt x="835" y="15678"/>
                    <a:pt x="870" y="15762"/>
                    <a:pt x="904" y="15825"/>
                  </a:cubicBezTo>
                  <a:cubicBezTo>
                    <a:pt x="921" y="15846"/>
                    <a:pt x="921" y="15867"/>
                    <a:pt x="938" y="15888"/>
                  </a:cubicBezTo>
                  <a:cubicBezTo>
                    <a:pt x="990" y="15972"/>
                    <a:pt x="1024" y="16077"/>
                    <a:pt x="1076" y="16161"/>
                  </a:cubicBezTo>
                  <a:cubicBezTo>
                    <a:pt x="1093" y="16182"/>
                    <a:pt x="1093" y="16203"/>
                    <a:pt x="1110" y="16224"/>
                  </a:cubicBezTo>
                  <a:cubicBezTo>
                    <a:pt x="1145" y="16287"/>
                    <a:pt x="1179" y="16350"/>
                    <a:pt x="1231" y="16413"/>
                  </a:cubicBezTo>
                  <a:cubicBezTo>
                    <a:pt x="1248" y="16455"/>
                    <a:pt x="1265" y="16476"/>
                    <a:pt x="1282" y="16518"/>
                  </a:cubicBezTo>
                  <a:cubicBezTo>
                    <a:pt x="1317" y="16581"/>
                    <a:pt x="1351" y="16623"/>
                    <a:pt x="1385" y="16686"/>
                  </a:cubicBezTo>
                  <a:cubicBezTo>
                    <a:pt x="1402" y="16728"/>
                    <a:pt x="1437" y="16749"/>
                    <a:pt x="1454" y="16791"/>
                  </a:cubicBezTo>
                  <a:cubicBezTo>
                    <a:pt x="1488" y="16833"/>
                    <a:pt x="1523" y="16896"/>
                    <a:pt x="1557" y="16939"/>
                  </a:cubicBezTo>
                  <a:cubicBezTo>
                    <a:pt x="1574" y="16981"/>
                    <a:pt x="1609" y="17001"/>
                    <a:pt x="1626" y="17044"/>
                  </a:cubicBezTo>
                  <a:cubicBezTo>
                    <a:pt x="1660" y="17086"/>
                    <a:pt x="1695" y="17149"/>
                    <a:pt x="1729" y="17191"/>
                  </a:cubicBezTo>
                  <a:cubicBezTo>
                    <a:pt x="1763" y="17233"/>
                    <a:pt x="1780" y="17254"/>
                    <a:pt x="1815" y="17296"/>
                  </a:cubicBezTo>
                  <a:cubicBezTo>
                    <a:pt x="1849" y="17338"/>
                    <a:pt x="1901" y="17401"/>
                    <a:pt x="1935" y="17443"/>
                  </a:cubicBezTo>
                  <a:cubicBezTo>
                    <a:pt x="1969" y="17485"/>
                    <a:pt x="1987" y="17506"/>
                    <a:pt x="2021" y="17548"/>
                  </a:cubicBezTo>
                  <a:cubicBezTo>
                    <a:pt x="2073" y="17590"/>
                    <a:pt x="2107" y="17653"/>
                    <a:pt x="2159" y="17695"/>
                  </a:cubicBezTo>
                  <a:cubicBezTo>
                    <a:pt x="2193" y="17716"/>
                    <a:pt x="2210" y="17758"/>
                    <a:pt x="2244" y="17779"/>
                  </a:cubicBezTo>
                  <a:cubicBezTo>
                    <a:pt x="2296" y="17821"/>
                    <a:pt x="2348" y="17884"/>
                    <a:pt x="2399" y="17926"/>
                  </a:cubicBezTo>
                  <a:cubicBezTo>
                    <a:pt x="2416" y="17947"/>
                    <a:pt x="2451" y="17968"/>
                    <a:pt x="2468" y="17989"/>
                  </a:cubicBezTo>
                  <a:cubicBezTo>
                    <a:pt x="2554" y="18073"/>
                    <a:pt x="2622" y="18136"/>
                    <a:pt x="2708" y="18199"/>
                  </a:cubicBezTo>
                  <a:cubicBezTo>
                    <a:pt x="2708" y="18199"/>
                    <a:pt x="2726" y="18199"/>
                    <a:pt x="2726" y="18220"/>
                  </a:cubicBezTo>
                  <a:cubicBezTo>
                    <a:pt x="2794" y="18283"/>
                    <a:pt x="2880" y="18346"/>
                    <a:pt x="2949" y="18409"/>
                  </a:cubicBezTo>
                  <a:cubicBezTo>
                    <a:pt x="2983" y="18430"/>
                    <a:pt x="3001" y="18451"/>
                    <a:pt x="3035" y="18472"/>
                  </a:cubicBezTo>
                  <a:cubicBezTo>
                    <a:pt x="3086" y="18514"/>
                    <a:pt x="3155" y="18556"/>
                    <a:pt x="3207" y="18599"/>
                  </a:cubicBezTo>
                  <a:cubicBezTo>
                    <a:pt x="3241" y="18620"/>
                    <a:pt x="3275" y="18641"/>
                    <a:pt x="3310" y="18683"/>
                  </a:cubicBezTo>
                  <a:cubicBezTo>
                    <a:pt x="3361" y="18725"/>
                    <a:pt x="3413" y="18767"/>
                    <a:pt x="3482" y="18809"/>
                  </a:cubicBezTo>
                  <a:cubicBezTo>
                    <a:pt x="3516" y="18830"/>
                    <a:pt x="3550" y="18851"/>
                    <a:pt x="3602" y="18893"/>
                  </a:cubicBezTo>
                  <a:cubicBezTo>
                    <a:pt x="3654" y="18935"/>
                    <a:pt x="3705" y="18977"/>
                    <a:pt x="3774" y="18998"/>
                  </a:cubicBezTo>
                  <a:cubicBezTo>
                    <a:pt x="3808" y="19019"/>
                    <a:pt x="3860" y="19040"/>
                    <a:pt x="3894" y="19082"/>
                  </a:cubicBezTo>
                  <a:cubicBezTo>
                    <a:pt x="3946" y="19124"/>
                    <a:pt x="4014" y="19145"/>
                    <a:pt x="4066" y="19187"/>
                  </a:cubicBezTo>
                  <a:cubicBezTo>
                    <a:pt x="4100" y="19208"/>
                    <a:pt x="4152" y="19229"/>
                    <a:pt x="4186" y="19250"/>
                  </a:cubicBezTo>
                  <a:cubicBezTo>
                    <a:pt x="4255" y="19292"/>
                    <a:pt x="4306" y="19313"/>
                    <a:pt x="4375" y="19355"/>
                  </a:cubicBezTo>
                  <a:cubicBezTo>
                    <a:pt x="4410" y="19376"/>
                    <a:pt x="4461" y="19397"/>
                    <a:pt x="4496" y="19418"/>
                  </a:cubicBezTo>
                  <a:cubicBezTo>
                    <a:pt x="4564" y="19460"/>
                    <a:pt x="4633" y="19481"/>
                    <a:pt x="4702" y="19523"/>
                  </a:cubicBezTo>
                  <a:cubicBezTo>
                    <a:pt x="4736" y="19544"/>
                    <a:pt x="4770" y="19565"/>
                    <a:pt x="4805" y="19586"/>
                  </a:cubicBezTo>
                  <a:cubicBezTo>
                    <a:pt x="4891" y="19628"/>
                    <a:pt x="4977" y="19670"/>
                    <a:pt x="5063" y="19712"/>
                  </a:cubicBezTo>
                  <a:cubicBezTo>
                    <a:pt x="5080" y="19712"/>
                    <a:pt x="5097" y="19733"/>
                    <a:pt x="5131" y="19733"/>
                  </a:cubicBezTo>
                  <a:cubicBezTo>
                    <a:pt x="5234" y="19775"/>
                    <a:pt x="5355" y="19838"/>
                    <a:pt x="5458" y="19880"/>
                  </a:cubicBezTo>
                  <a:cubicBezTo>
                    <a:pt x="5492" y="19901"/>
                    <a:pt x="5526" y="19901"/>
                    <a:pt x="5561" y="19922"/>
                  </a:cubicBezTo>
                  <a:cubicBezTo>
                    <a:pt x="5647" y="19964"/>
                    <a:pt x="5733" y="19985"/>
                    <a:pt x="5801" y="20027"/>
                  </a:cubicBezTo>
                  <a:cubicBezTo>
                    <a:pt x="5836" y="20048"/>
                    <a:pt x="5887" y="20048"/>
                    <a:pt x="5939" y="20069"/>
                  </a:cubicBezTo>
                  <a:cubicBezTo>
                    <a:pt x="6008" y="20090"/>
                    <a:pt x="6094" y="20111"/>
                    <a:pt x="6162" y="20153"/>
                  </a:cubicBezTo>
                  <a:cubicBezTo>
                    <a:pt x="6214" y="20174"/>
                    <a:pt x="6265" y="20174"/>
                    <a:pt x="6300" y="20195"/>
                  </a:cubicBezTo>
                  <a:cubicBezTo>
                    <a:pt x="6351" y="20216"/>
                    <a:pt x="6386" y="20216"/>
                    <a:pt x="6437" y="20237"/>
                  </a:cubicBezTo>
                  <a:cubicBezTo>
                    <a:pt x="6454" y="20237"/>
                    <a:pt x="6472" y="20237"/>
                    <a:pt x="6489" y="20259"/>
                  </a:cubicBezTo>
                  <a:cubicBezTo>
                    <a:pt x="6678" y="20321"/>
                    <a:pt x="6867" y="20364"/>
                    <a:pt x="7056" y="20406"/>
                  </a:cubicBezTo>
                  <a:cubicBezTo>
                    <a:pt x="7090" y="20406"/>
                    <a:pt x="7125" y="20427"/>
                    <a:pt x="7159" y="20427"/>
                  </a:cubicBezTo>
                  <a:cubicBezTo>
                    <a:pt x="7365" y="20469"/>
                    <a:pt x="7571" y="20511"/>
                    <a:pt x="7778" y="20553"/>
                  </a:cubicBezTo>
                  <a:cubicBezTo>
                    <a:pt x="7949" y="20574"/>
                    <a:pt x="8104" y="20616"/>
                    <a:pt x="8276" y="20637"/>
                  </a:cubicBezTo>
                  <a:cubicBezTo>
                    <a:pt x="8328" y="20637"/>
                    <a:pt x="8379" y="20658"/>
                    <a:pt x="8431" y="20658"/>
                  </a:cubicBezTo>
                  <a:cubicBezTo>
                    <a:pt x="8534" y="20679"/>
                    <a:pt x="8654" y="20679"/>
                    <a:pt x="8774" y="20700"/>
                  </a:cubicBezTo>
                  <a:cubicBezTo>
                    <a:pt x="8843" y="20700"/>
                    <a:pt x="8895" y="20721"/>
                    <a:pt x="8963" y="20721"/>
                  </a:cubicBezTo>
                  <a:cubicBezTo>
                    <a:pt x="9066" y="20721"/>
                    <a:pt x="9170" y="20742"/>
                    <a:pt x="9273" y="20742"/>
                  </a:cubicBezTo>
                  <a:cubicBezTo>
                    <a:pt x="9341" y="20742"/>
                    <a:pt x="9410" y="20742"/>
                    <a:pt x="9462" y="20763"/>
                  </a:cubicBezTo>
                  <a:cubicBezTo>
                    <a:pt x="9565" y="20763"/>
                    <a:pt x="9668" y="20763"/>
                    <a:pt x="9771" y="20784"/>
                  </a:cubicBezTo>
                  <a:cubicBezTo>
                    <a:pt x="9840" y="20784"/>
                    <a:pt x="9891" y="20784"/>
                    <a:pt x="9960" y="20784"/>
                  </a:cubicBezTo>
                  <a:cubicBezTo>
                    <a:pt x="10063" y="20784"/>
                    <a:pt x="10183" y="20784"/>
                    <a:pt x="10287" y="20784"/>
                  </a:cubicBezTo>
                  <a:cubicBezTo>
                    <a:pt x="10338" y="20784"/>
                    <a:pt x="10390" y="20784"/>
                    <a:pt x="10441" y="20784"/>
                  </a:cubicBezTo>
                  <a:cubicBezTo>
                    <a:pt x="10596" y="20784"/>
                    <a:pt x="10768" y="20784"/>
                    <a:pt x="10922" y="20763"/>
                  </a:cubicBezTo>
                  <a:cubicBezTo>
                    <a:pt x="10922" y="20763"/>
                    <a:pt x="10922" y="20763"/>
                    <a:pt x="10940" y="20763"/>
                  </a:cubicBezTo>
                  <a:cubicBezTo>
                    <a:pt x="11094" y="20763"/>
                    <a:pt x="11232" y="20742"/>
                    <a:pt x="11386" y="20721"/>
                  </a:cubicBezTo>
                  <a:cubicBezTo>
                    <a:pt x="11403" y="20721"/>
                    <a:pt x="11403" y="20721"/>
                    <a:pt x="11421" y="20721"/>
                  </a:cubicBezTo>
                  <a:cubicBezTo>
                    <a:pt x="11507" y="20721"/>
                    <a:pt x="11575" y="20700"/>
                    <a:pt x="11661" y="20700"/>
                  </a:cubicBezTo>
                  <a:cubicBezTo>
                    <a:pt x="11747" y="20700"/>
                    <a:pt x="11850" y="20679"/>
                    <a:pt x="11936" y="20658"/>
                  </a:cubicBezTo>
                  <a:cubicBezTo>
                    <a:pt x="12022" y="20658"/>
                    <a:pt x="12091" y="20637"/>
                    <a:pt x="12177" y="20616"/>
                  </a:cubicBezTo>
                  <a:cubicBezTo>
                    <a:pt x="12263" y="20595"/>
                    <a:pt x="12366" y="20595"/>
                    <a:pt x="12452" y="20574"/>
                  </a:cubicBezTo>
                  <a:cubicBezTo>
                    <a:pt x="12538" y="20553"/>
                    <a:pt x="12606" y="20553"/>
                    <a:pt x="12692" y="20532"/>
                  </a:cubicBezTo>
                  <a:cubicBezTo>
                    <a:pt x="12778" y="20511"/>
                    <a:pt x="12864" y="20490"/>
                    <a:pt x="12967" y="20490"/>
                  </a:cubicBezTo>
                  <a:cubicBezTo>
                    <a:pt x="13053" y="20469"/>
                    <a:pt x="13122" y="20447"/>
                    <a:pt x="13208" y="20447"/>
                  </a:cubicBezTo>
                  <a:cubicBezTo>
                    <a:pt x="13294" y="20426"/>
                    <a:pt x="13380" y="20405"/>
                    <a:pt x="13466" y="20384"/>
                  </a:cubicBezTo>
                  <a:cubicBezTo>
                    <a:pt x="13551" y="20363"/>
                    <a:pt x="13620" y="20342"/>
                    <a:pt x="13689" y="20321"/>
                  </a:cubicBezTo>
                  <a:cubicBezTo>
                    <a:pt x="13775" y="20300"/>
                    <a:pt x="13861" y="20279"/>
                    <a:pt x="13947" y="20259"/>
                  </a:cubicBezTo>
                  <a:cubicBezTo>
                    <a:pt x="14015" y="20237"/>
                    <a:pt x="14101" y="20216"/>
                    <a:pt x="14170" y="20196"/>
                  </a:cubicBezTo>
                  <a:cubicBezTo>
                    <a:pt x="14256" y="20174"/>
                    <a:pt x="14342" y="20153"/>
                    <a:pt x="14428" y="20111"/>
                  </a:cubicBezTo>
                  <a:cubicBezTo>
                    <a:pt x="14497" y="20090"/>
                    <a:pt x="14582" y="20069"/>
                    <a:pt x="14651" y="20027"/>
                  </a:cubicBezTo>
                  <a:cubicBezTo>
                    <a:pt x="14737" y="20006"/>
                    <a:pt x="14823" y="19964"/>
                    <a:pt x="14892" y="19943"/>
                  </a:cubicBezTo>
                  <a:cubicBezTo>
                    <a:pt x="14960" y="19922"/>
                    <a:pt x="15046" y="19880"/>
                    <a:pt x="15115" y="19859"/>
                  </a:cubicBezTo>
                  <a:cubicBezTo>
                    <a:pt x="15201" y="19817"/>
                    <a:pt x="15270" y="19796"/>
                    <a:pt x="15356" y="19754"/>
                  </a:cubicBezTo>
                  <a:cubicBezTo>
                    <a:pt x="15424" y="19733"/>
                    <a:pt x="15493" y="19691"/>
                    <a:pt x="15579" y="19670"/>
                  </a:cubicBezTo>
                  <a:cubicBezTo>
                    <a:pt x="15665" y="19628"/>
                    <a:pt x="15734" y="19607"/>
                    <a:pt x="15820" y="19565"/>
                  </a:cubicBezTo>
                  <a:cubicBezTo>
                    <a:pt x="15888" y="19523"/>
                    <a:pt x="15957" y="19502"/>
                    <a:pt x="16026" y="19460"/>
                  </a:cubicBezTo>
                  <a:cubicBezTo>
                    <a:pt x="16095" y="19418"/>
                    <a:pt x="16181" y="19376"/>
                    <a:pt x="16249" y="19355"/>
                  </a:cubicBezTo>
                  <a:cubicBezTo>
                    <a:pt x="16318" y="19313"/>
                    <a:pt x="16387" y="19292"/>
                    <a:pt x="16455" y="19250"/>
                  </a:cubicBezTo>
                  <a:cubicBezTo>
                    <a:pt x="16524" y="19208"/>
                    <a:pt x="16610" y="19166"/>
                    <a:pt x="16679" y="19124"/>
                  </a:cubicBezTo>
                  <a:cubicBezTo>
                    <a:pt x="16748" y="19082"/>
                    <a:pt x="16816" y="19040"/>
                    <a:pt x="16885" y="18998"/>
                  </a:cubicBezTo>
                  <a:cubicBezTo>
                    <a:pt x="16954" y="18956"/>
                    <a:pt x="17023" y="18914"/>
                    <a:pt x="17108" y="18872"/>
                  </a:cubicBezTo>
                  <a:cubicBezTo>
                    <a:pt x="17177" y="18830"/>
                    <a:pt x="17246" y="18788"/>
                    <a:pt x="17297" y="18746"/>
                  </a:cubicBezTo>
                  <a:cubicBezTo>
                    <a:pt x="17366" y="18704"/>
                    <a:pt x="17435" y="18662"/>
                    <a:pt x="17504" y="18620"/>
                  </a:cubicBezTo>
                  <a:cubicBezTo>
                    <a:pt x="17572" y="18578"/>
                    <a:pt x="17624" y="18536"/>
                    <a:pt x="17693" y="18494"/>
                  </a:cubicBezTo>
                  <a:cubicBezTo>
                    <a:pt x="17761" y="18451"/>
                    <a:pt x="17830" y="18388"/>
                    <a:pt x="17899" y="18346"/>
                  </a:cubicBezTo>
                  <a:cubicBezTo>
                    <a:pt x="17968" y="18304"/>
                    <a:pt x="18019" y="18262"/>
                    <a:pt x="18088" y="18220"/>
                  </a:cubicBezTo>
                  <a:cubicBezTo>
                    <a:pt x="18157" y="18178"/>
                    <a:pt x="18225" y="18115"/>
                    <a:pt x="18277" y="18073"/>
                  </a:cubicBezTo>
                  <a:cubicBezTo>
                    <a:pt x="18329" y="18031"/>
                    <a:pt x="18397" y="17989"/>
                    <a:pt x="18449" y="17926"/>
                  </a:cubicBezTo>
                  <a:cubicBezTo>
                    <a:pt x="18483" y="17905"/>
                    <a:pt x="18500" y="17884"/>
                    <a:pt x="18535" y="17863"/>
                  </a:cubicBezTo>
                  <a:cubicBezTo>
                    <a:pt x="18569" y="17842"/>
                    <a:pt x="18586" y="17821"/>
                    <a:pt x="18603" y="17800"/>
                  </a:cubicBezTo>
                  <a:cubicBezTo>
                    <a:pt x="18689" y="17716"/>
                    <a:pt x="18775" y="17653"/>
                    <a:pt x="18861" y="17569"/>
                  </a:cubicBezTo>
                  <a:cubicBezTo>
                    <a:pt x="18913" y="17527"/>
                    <a:pt x="18947" y="17485"/>
                    <a:pt x="18999" y="17443"/>
                  </a:cubicBezTo>
                  <a:cubicBezTo>
                    <a:pt x="19085" y="17359"/>
                    <a:pt x="19171" y="17275"/>
                    <a:pt x="19256" y="17191"/>
                  </a:cubicBezTo>
                  <a:cubicBezTo>
                    <a:pt x="19291" y="17149"/>
                    <a:pt x="19325" y="17128"/>
                    <a:pt x="19360" y="17086"/>
                  </a:cubicBezTo>
                  <a:cubicBezTo>
                    <a:pt x="19480" y="16960"/>
                    <a:pt x="19583" y="16833"/>
                    <a:pt x="19703" y="16707"/>
                  </a:cubicBezTo>
                  <a:cubicBezTo>
                    <a:pt x="19720" y="16686"/>
                    <a:pt x="19738" y="16665"/>
                    <a:pt x="19755" y="16644"/>
                  </a:cubicBezTo>
                  <a:cubicBezTo>
                    <a:pt x="19841" y="16539"/>
                    <a:pt x="19927" y="16413"/>
                    <a:pt x="20013" y="16308"/>
                  </a:cubicBezTo>
                  <a:cubicBezTo>
                    <a:pt x="20047" y="16266"/>
                    <a:pt x="20081" y="16224"/>
                    <a:pt x="20116" y="16161"/>
                  </a:cubicBezTo>
                  <a:cubicBezTo>
                    <a:pt x="20184" y="16077"/>
                    <a:pt x="20253" y="15972"/>
                    <a:pt x="20305" y="15888"/>
                  </a:cubicBezTo>
                  <a:cubicBezTo>
                    <a:pt x="20339" y="15846"/>
                    <a:pt x="20373" y="15783"/>
                    <a:pt x="20408" y="15720"/>
                  </a:cubicBezTo>
                  <a:cubicBezTo>
                    <a:pt x="20459" y="15636"/>
                    <a:pt x="20528" y="15531"/>
                    <a:pt x="20580" y="15447"/>
                  </a:cubicBezTo>
                  <a:cubicBezTo>
                    <a:pt x="20614" y="15384"/>
                    <a:pt x="20648" y="15342"/>
                    <a:pt x="20666" y="15279"/>
                  </a:cubicBezTo>
                  <a:cubicBezTo>
                    <a:pt x="20717" y="15174"/>
                    <a:pt x="20769" y="15069"/>
                    <a:pt x="20820" y="14985"/>
                  </a:cubicBezTo>
                  <a:cubicBezTo>
                    <a:pt x="20837" y="14943"/>
                    <a:pt x="20872" y="14880"/>
                    <a:pt x="20889" y="14838"/>
                  </a:cubicBezTo>
                  <a:cubicBezTo>
                    <a:pt x="20958" y="14690"/>
                    <a:pt x="21026" y="14543"/>
                    <a:pt x="21078" y="14375"/>
                  </a:cubicBezTo>
                  <a:cubicBezTo>
                    <a:pt x="21078" y="14375"/>
                    <a:pt x="21078" y="14354"/>
                    <a:pt x="21078" y="14354"/>
                  </a:cubicBezTo>
                  <a:cubicBezTo>
                    <a:pt x="21095" y="14291"/>
                    <a:pt x="21130" y="14228"/>
                    <a:pt x="21147" y="14165"/>
                  </a:cubicBezTo>
                  <a:cubicBezTo>
                    <a:pt x="21181" y="14102"/>
                    <a:pt x="21198" y="14060"/>
                    <a:pt x="21215" y="13997"/>
                  </a:cubicBezTo>
                  <a:close/>
                </a:path>
              </a:pathLst>
            </a:custGeom>
            <a:solidFill>
              <a:srgbClr val="C13018">
                <a:lumMod val="50000"/>
              </a:srgb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11" name="Shape">
              <a:extLst>
                <a:ext uri="{FF2B5EF4-FFF2-40B4-BE49-F238E27FC236}">
                  <a16:creationId xmlns:a16="http://schemas.microsoft.com/office/drawing/2014/main" id="{98788D2D-F920-C91B-AACC-D0AB886A6DDF}"/>
                </a:ext>
              </a:extLst>
            </p:cNvPr>
            <p:cNvSpPr/>
            <p:nvPr/>
          </p:nvSpPr>
          <p:spPr>
            <a:xfrm>
              <a:off x="7260602" y="2107063"/>
              <a:ext cx="1335235" cy="848891"/>
            </a:xfrm>
            <a:custGeom>
              <a:avLst/>
              <a:gdLst/>
              <a:ahLst/>
              <a:cxnLst>
                <a:cxn ang="0">
                  <a:pos x="wd2" y="hd2"/>
                </a:cxn>
                <a:cxn ang="5400000">
                  <a:pos x="wd2" y="hd2"/>
                </a:cxn>
                <a:cxn ang="10800000">
                  <a:pos x="wd2" y="hd2"/>
                </a:cxn>
                <a:cxn ang="16200000">
                  <a:pos x="wd2" y="hd2"/>
                </a:cxn>
              </a:cxnLst>
              <a:rect l="0" t="0" r="r" b="b"/>
              <a:pathLst>
                <a:path w="19316" h="19663" extrusionOk="0">
                  <a:moveTo>
                    <a:pt x="12504" y="256"/>
                  </a:moveTo>
                  <a:cubicBezTo>
                    <a:pt x="17604" y="1479"/>
                    <a:pt x="20458" y="6748"/>
                    <a:pt x="18883" y="12042"/>
                  </a:cubicBezTo>
                  <a:cubicBezTo>
                    <a:pt x="17308" y="17336"/>
                    <a:pt x="11896" y="20632"/>
                    <a:pt x="6812" y="19408"/>
                  </a:cubicBezTo>
                  <a:cubicBezTo>
                    <a:pt x="1712" y="18185"/>
                    <a:pt x="-1142" y="12916"/>
                    <a:pt x="433" y="7622"/>
                  </a:cubicBezTo>
                  <a:cubicBezTo>
                    <a:pt x="1993" y="2328"/>
                    <a:pt x="7404" y="-968"/>
                    <a:pt x="12504" y="256"/>
                  </a:cubicBezTo>
                  <a:close/>
                  <a:moveTo>
                    <a:pt x="12582" y="17086"/>
                  </a:moveTo>
                  <a:cubicBezTo>
                    <a:pt x="12832" y="17136"/>
                    <a:pt x="13097" y="16986"/>
                    <a:pt x="13159" y="16736"/>
                  </a:cubicBezTo>
                  <a:cubicBezTo>
                    <a:pt x="14048" y="13765"/>
                    <a:pt x="12426" y="10793"/>
                    <a:pt x="9572" y="10119"/>
                  </a:cubicBezTo>
                  <a:cubicBezTo>
                    <a:pt x="6703" y="9445"/>
                    <a:pt x="3661" y="11293"/>
                    <a:pt x="2772" y="14264"/>
                  </a:cubicBezTo>
                  <a:cubicBezTo>
                    <a:pt x="2695" y="14514"/>
                    <a:pt x="2835" y="14764"/>
                    <a:pt x="3084" y="14839"/>
                  </a:cubicBezTo>
                  <a:cubicBezTo>
                    <a:pt x="3334" y="14889"/>
                    <a:pt x="3599" y="14739"/>
                    <a:pt x="3661" y="14489"/>
                  </a:cubicBezTo>
                  <a:cubicBezTo>
                    <a:pt x="4394" y="12017"/>
                    <a:pt x="6921" y="10494"/>
                    <a:pt x="9291" y="11043"/>
                  </a:cubicBezTo>
                  <a:cubicBezTo>
                    <a:pt x="11662" y="11617"/>
                    <a:pt x="13003" y="14065"/>
                    <a:pt x="12270" y="16537"/>
                  </a:cubicBezTo>
                  <a:cubicBezTo>
                    <a:pt x="12192" y="16761"/>
                    <a:pt x="12333" y="17011"/>
                    <a:pt x="12582" y="17086"/>
                  </a:cubicBezTo>
                  <a:moveTo>
                    <a:pt x="8059" y="5150"/>
                  </a:moveTo>
                  <a:cubicBezTo>
                    <a:pt x="7326" y="4975"/>
                    <a:pt x="6562" y="5450"/>
                    <a:pt x="6328" y="6199"/>
                  </a:cubicBezTo>
                  <a:cubicBezTo>
                    <a:pt x="6110" y="6948"/>
                    <a:pt x="6515" y="7697"/>
                    <a:pt x="7233" y="7872"/>
                  </a:cubicBezTo>
                  <a:cubicBezTo>
                    <a:pt x="7950" y="8047"/>
                    <a:pt x="8730" y="7572"/>
                    <a:pt x="8964" y="6823"/>
                  </a:cubicBezTo>
                  <a:cubicBezTo>
                    <a:pt x="9198" y="6074"/>
                    <a:pt x="8777" y="5325"/>
                    <a:pt x="8059" y="5150"/>
                  </a:cubicBezTo>
                  <a:moveTo>
                    <a:pt x="13627" y="6473"/>
                  </a:moveTo>
                  <a:cubicBezTo>
                    <a:pt x="12894" y="6298"/>
                    <a:pt x="12130" y="6773"/>
                    <a:pt x="11896" y="7522"/>
                  </a:cubicBezTo>
                  <a:cubicBezTo>
                    <a:pt x="11678" y="8271"/>
                    <a:pt x="12083" y="9020"/>
                    <a:pt x="12801" y="9195"/>
                  </a:cubicBezTo>
                  <a:cubicBezTo>
                    <a:pt x="13534" y="9370"/>
                    <a:pt x="14298" y="8896"/>
                    <a:pt x="14532" y="8146"/>
                  </a:cubicBezTo>
                  <a:cubicBezTo>
                    <a:pt x="14766" y="7422"/>
                    <a:pt x="14360" y="6648"/>
                    <a:pt x="13627" y="6473"/>
                  </a:cubicBezTo>
                </a:path>
              </a:pathLst>
            </a:custGeom>
            <a:solidFill>
              <a:srgbClr val="C13018"/>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12" name="Shape">
              <a:extLst>
                <a:ext uri="{FF2B5EF4-FFF2-40B4-BE49-F238E27FC236}">
                  <a16:creationId xmlns:a16="http://schemas.microsoft.com/office/drawing/2014/main" id="{6E2B941B-8D21-B424-5BA6-FAE0889D8683}"/>
                </a:ext>
              </a:extLst>
            </p:cNvPr>
            <p:cNvSpPr/>
            <p:nvPr/>
          </p:nvSpPr>
          <p:spPr>
            <a:xfrm>
              <a:off x="7368406" y="1880673"/>
              <a:ext cx="1352528" cy="1066372"/>
            </a:xfrm>
            <a:custGeom>
              <a:avLst/>
              <a:gdLst/>
              <a:ahLst/>
              <a:cxnLst>
                <a:cxn ang="0">
                  <a:pos x="wd2" y="hd2"/>
                </a:cxn>
                <a:cxn ang="5400000">
                  <a:pos x="wd2" y="hd2"/>
                </a:cxn>
                <a:cxn ang="10800000">
                  <a:pos x="wd2" y="hd2"/>
                </a:cxn>
                <a:cxn ang="16200000">
                  <a:pos x="wd2" y="hd2"/>
                </a:cxn>
              </a:cxnLst>
              <a:rect l="0" t="0" r="r" b="b"/>
              <a:pathLst>
                <a:path w="21559" h="20784" extrusionOk="0">
                  <a:moveTo>
                    <a:pt x="21215" y="13997"/>
                  </a:moveTo>
                  <a:cubicBezTo>
                    <a:pt x="21232" y="13934"/>
                    <a:pt x="21250" y="13871"/>
                    <a:pt x="21267" y="13808"/>
                  </a:cubicBezTo>
                  <a:cubicBezTo>
                    <a:pt x="21284" y="13745"/>
                    <a:pt x="21301" y="13703"/>
                    <a:pt x="21318" y="13640"/>
                  </a:cubicBezTo>
                  <a:cubicBezTo>
                    <a:pt x="21336" y="13577"/>
                    <a:pt x="21353" y="13514"/>
                    <a:pt x="21370" y="13451"/>
                  </a:cubicBezTo>
                  <a:cubicBezTo>
                    <a:pt x="21387" y="13388"/>
                    <a:pt x="21404" y="13346"/>
                    <a:pt x="21404" y="13283"/>
                  </a:cubicBezTo>
                  <a:cubicBezTo>
                    <a:pt x="21422" y="13220"/>
                    <a:pt x="21422" y="13157"/>
                    <a:pt x="21439" y="13073"/>
                  </a:cubicBezTo>
                  <a:cubicBezTo>
                    <a:pt x="21456" y="13010"/>
                    <a:pt x="21456" y="12968"/>
                    <a:pt x="21473" y="12905"/>
                  </a:cubicBezTo>
                  <a:cubicBezTo>
                    <a:pt x="21490" y="12842"/>
                    <a:pt x="21490" y="12779"/>
                    <a:pt x="21507" y="12695"/>
                  </a:cubicBezTo>
                  <a:cubicBezTo>
                    <a:pt x="21507" y="12652"/>
                    <a:pt x="21525" y="12589"/>
                    <a:pt x="21525" y="12547"/>
                  </a:cubicBezTo>
                  <a:cubicBezTo>
                    <a:pt x="21525" y="12484"/>
                    <a:pt x="21542" y="12400"/>
                    <a:pt x="21542" y="12337"/>
                  </a:cubicBezTo>
                  <a:cubicBezTo>
                    <a:pt x="21542" y="12295"/>
                    <a:pt x="21542" y="12253"/>
                    <a:pt x="21559" y="12190"/>
                  </a:cubicBezTo>
                  <a:cubicBezTo>
                    <a:pt x="21559" y="12106"/>
                    <a:pt x="21559" y="12022"/>
                    <a:pt x="21559" y="11938"/>
                  </a:cubicBezTo>
                  <a:cubicBezTo>
                    <a:pt x="21559" y="11896"/>
                    <a:pt x="21559" y="11875"/>
                    <a:pt x="21559" y="11833"/>
                  </a:cubicBezTo>
                  <a:cubicBezTo>
                    <a:pt x="21559" y="11707"/>
                    <a:pt x="21559" y="11602"/>
                    <a:pt x="21542" y="11476"/>
                  </a:cubicBezTo>
                  <a:lnTo>
                    <a:pt x="21267" y="7252"/>
                  </a:lnTo>
                  <a:cubicBezTo>
                    <a:pt x="21267" y="7378"/>
                    <a:pt x="21284" y="7483"/>
                    <a:pt x="21284" y="7610"/>
                  </a:cubicBezTo>
                  <a:cubicBezTo>
                    <a:pt x="21284" y="7610"/>
                    <a:pt x="21284" y="7631"/>
                    <a:pt x="21284" y="7631"/>
                  </a:cubicBezTo>
                  <a:cubicBezTo>
                    <a:pt x="21267" y="4122"/>
                    <a:pt x="18328" y="1054"/>
                    <a:pt x="13775" y="214"/>
                  </a:cubicBezTo>
                  <a:cubicBezTo>
                    <a:pt x="8156" y="-816"/>
                    <a:pt x="2193" y="1979"/>
                    <a:pt x="475" y="6412"/>
                  </a:cubicBezTo>
                  <a:cubicBezTo>
                    <a:pt x="96" y="7379"/>
                    <a:pt x="-41" y="8345"/>
                    <a:pt x="11" y="9291"/>
                  </a:cubicBezTo>
                  <a:cubicBezTo>
                    <a:pt x="11" y="9291"/>
                    <a:pt x="11" y="9291"/>
                    <a:pt x="11" y="9270"/>
                  </a:cubicBezTo>
                  <a:lnTo>
                    <a:pt x="286" y="13493"/>
                  </a:lnTo>
                  <a:cubicBezTo>
                    <a:pt x="286" y="13598"/>
                    <a:pt x="303" y="13682"/>
                    <a:pt x="320" y="13787"/>
                  </a:cubicBezTo>
                  <a:cubicBezTo>
                    <a:pt x="320" y="13829"/>
                    <a:pt x="337" y="13850"/>
                    <a:pt x="337" y="13892"/>
                  </a:cubicBezTo>
                  <a:cubicBezTo>
                    <a:pt x="337" y="13955"/>
                    <a:pt x="354" y="14018"/>
                    <a:pt x="371" y="14081"/>
                  </a:cubicBezTo>
                  <a:cubicBezTo>
                    <a:pt x="371" y="14123"/>
                    <a:pt x="389" y="14165"/>
                    <a:pt x="389" y="14186"/>
                  </a:cubicBezTo>
                  <a:cubicBezTo>
                    <a:pt x="406" y="14249"/>
                    <a:pt x="406" y="14312"/>
                    <a:pt x="423" y="14354"/>
                  </a:cubicBezTo>
                  <a:cubicBezTo>
                    <a:pt x="423" y="14396"/>
                    <a:pt x="440" y="14438"/>
                    <a:pt x="457" y="14480"/>
                  </a:cubicBezTo>
                  <a:cubicBezTo>
                    <a:pt x="475" y="14543"/>
                    <a:pt x="492" y="14585"/>
                    <a:pt x="492" y="14648"/>
                  </a:cubicBezTo>
                  <a:cubicBezTo>
                    <a:pt x="509" y="14691"/>
                    <a:pt x="509" y="14732"/>
                    <a:pt x="526" y="14775"/>
                  </a:cubicBezTo>
                  <a:cubicBezTo>
                    <a:pt x="543" y="14838"/>
                    <a:pt x="560" y="14880"/>
                    <a:pt x="578" y="14943"/>
                  </a:cubicBezTo>
                  <a:cubicBezTo>
                    <a:pt x="595" y="14985"/>
                    <a:pt x="595" y="15027"/>
                    <a:pt x="612" y="15069"/>
                  </a:cubicBezTo>
                  <a:cubicBezTo>
                    <a:pt x="629" y="15132"/>
                    <a:pt x="646" y="15174"/>
                    <a:pt x="664" y="15237"/>
                  </a:cubicBezTo>
                  <a:cubicBezTo>
                    <a:pt x="681" y="15279"/>
                    <a:pt x="698" y="15321"/>
                    <a:pt x="698" y="15342"/>
                  </a:cubicBezTo>
                  <a:cubicBezTo>
                    <a:pt x="715" y="15405"/>
                    <a:pt x="749" y="15468"/>
                    <a:pt x="767" y="15510"/>
                  </a:cubicBezTo>
                  <a:cubicBezTo>
                    <a:pt x="784" y="15552"/>
                    <a:pt x="801" y="15573"/>
                    <a:pt x="801" y="15615"/>
                  </a:cubicBezTo>
                  <a:cubicBezTo>
                    <a:pt x="835" y="15678"/>
                    <a:pt x="870" y="15762"/>
                    <a:pt x="904" y="15825"/>
                  </a:cubicBezTo>
                  <a:cubicBezTo>
                    <a:pt x="921" y="15846"/>
                    <a:pt x="921" y="15867"/>
                    <a:pt x="938" y="15888"/>
                  </a:cubicBezTo>
                  <a:cubicBezTo>
                    <a:pt x="990" y="15972"/>
                    <a:pt x="1024" y="16077"/>
                    <a:pt x="1076" y="16161"/>
                  </a:cubicBezTo>
                  <a:cubicBezTo>
                    <a:pt x="1093" y="16182"/>
                    <a:pt x="1093" y="16203"/>
                    <a:pt x="1110" y="16224"/>
                  </a:cubicBezTo>
                  <a:cubicBezTo>
                    <a:pt x="1145" y="16287"/>
                    <a:pt x="1179" y="16350"/>
                    <a:pt x="1231" y="16413"/>
                  </a:cubicBezTo>
                  <a:cubicBezTo>
                    <a:pt x="1248" y="16455"/>
                    <a:pt x="1265" y="16476"/>
                    <a:pt x="1282" y="16518"/>
                  </a:cubicBezTo>
                  <a:cubicBezTo>
                    <a:pt x="1317" y="16581"/>
                    <a:pt x="1351" y="16623"/>
                    <a:pt x="1385" y="16686"/>
                  </a:cubicBezTo>
                  <a:cubicBezTo>
                    <a:pt x="1402" y="16728"/>
                    <a:pt x="1437" y="16749"/>
                    <a:pt x="1454" y="16791"/>
                  </a:cubicBezTo>
                  <a:cubicBezTo>
                    <a:pt x="1488" y="16833"/>
                    <a:pt x="1523" y="16896"/>
                    <a:pt x="1557" y="16939"/>
                  </a:cubicBezTo>
                  <a:cubicBezTo>
                    <a:pt x="1574" y="16981"/>
                    <a:pt x="1609" y="17001"/>
                    <a:pt x="1626" y="17044"/>
                  </a:cubicBezTo>
                  <a:cubicBezTo>
                    <a:pt x="1660" y="17086"/>
                    <a:pt x="1695" y="17149"/>
                    <a:pt x="1729" y="17191"/>
                  </a:cubicBezTo>
                  <a:cubicBezTo>
                    <a:pt x="1763" y="17233"/>
                    <a:pt x="1780" y="17254"/>
                    <a:pt x="1815" y="17296"/>
                  </a:cubicBezTo>
                  <a:cubicBezTo>
                    <a:pt x="1849" y="17338"/>
                    <a:pt x="1901" y="17401"/>
                    <a:pt x="1935" y="17443"/>
                  </a:cubicBezTo>
                  <a:cubicBezTo>
                    <a:pt x="1969" y="17485"/>
                    <a:pt x="1987" y="17506"/>
                    <a:pt x="2021" y="17548"/>
                  </a:cubicBezTo>
                  <a:cubicBezTo>
                    <a:pt x="2073" y="17590"/>
                    <a:pt x="2107" y="17653"/>
                    <a:pt x="2159" y="17695"/>
                  </a:cubicBezTo>
                  <a:cubicBezTo>
                    <a:pt x="2193" y="17716"/>
                    <a:pt x="2210" y="17758"/>
                    <a:pt x="2244" y="17779"/>
                  </a:cubicBezTo>
                  <a:cubicBezTo>
                    <a:pt x="2296" y="17821"/>
                    <a:pt x="2348" y="17884"/>
                    <a:pt x="2399" y="17926"/>
                  </a:cubicBezTo>
                  <a:cubicBezTo>
                    <a:pt x="2416" y="17947"/>
                    <a:pt x="2451" y="17968"/>
                    <a:pt x="2468" y="17989"/>
                  </a:cubicBezTo>
                  <a:cubicBezTo>
                    <a:pt x="2554" y="18073"/>
                    <a:pt x="2622" y="18136"/>
                    <a:pt x="2708" y="18199"/>
                  </a:cubicBezTo>
                  <a:cubicBezTo>
                    <a:pt x="2708" y="18199"/>
                    <a:pt x="2726" y="18199"/>
                    <a:pt x="2726" y="18220"/>
                  </a:cubicBezTo>
                  <a:cubicBezTo>
                    <a:pt x="2794" y="18283"/>
                    <a:pt x="2880" y="18346"/>
                    <a:pt x="2949" y="18409"/>
                  </a:cubicBezTo>
                  <a:cubicBezTo>
                    <a:pt x="2983" y="18430"/>
                    <a:pt x="3001" y="18451"/>
                    <a:pt x="3035" y="18472"/>
                  </a:cubicBezTo>
                  <a:cubicBezTo>
                    <a:pt x="3086" y="18514"/>
                    <a:pt x="3155" y="18556"/>
                    <a:pt x="3207" y="18599"/>
                  </a:cubicBezTo>
                  <a:cubicBezTo>
                    <a:pt x="3241" y="18620"/>
                    <a:pt x="3275" y="18641"/>
                    <a:pt x="3310" y="18683"/>
                  </a:cubicBezTo>
                  <a:cubicBezTo>
                    <a:pt x="3361" y="18725"/>
                    <a:pt x="3413" y="18767"/>
                    <a:pt x="3482" y="18809"/>
                  </a:cubicBezTo>
                  <a:cubicBezTo>
                    <a:pt x="3516" y="18830"/>
                    <a:pt x="3550" y="18851"/>
                    <a:pt x="3602" y="18893"/>
                  </a:cubicBezTo>
                  <a:cubicBezTo>
                    <a:pt x="3654" y="18935"/>
                    <a:pt x="3705" y="18977"/>
                    <a:pt x="3774" y="18998"/>
                  </a:cubicBezTo>
                  <a:cubicBezTo>
                    <a:pt x="3808" y="19019"/>
                    <a:pt x="3860" y="19040"/>
                    <a:pt x="3894" y="19082"/>
                  </a:cubicBezTo>
                  <a:cubicBezTo>
                    <a:pt x="3946" y="19124"/>
                    <a:pt x="4014" y="19145"/>
                    <a:pt x="4066" y="19187"/>
                  </a:cubicBezTo>
                  <a:cubicBezTo>
                    <a:pt x="4100" y="19208"/>
                    <a:pt x="4152" y="19229"/>
                    <a:pt x="4186" y="19250"/>
                  </a:cubicBezTo>
                  <a:cubicBezTo>
                    <a:pt x="4255" y="19292"/>
                    <a:pt x="4306" y="19313"/>
                    <a:pt x="4375" y="19355"/>
                  </a:cubicBezTo>
                  <a:cubicBezTo>
                    <a:pt x="4410" y="19376"/>
                    <a:pt x="4461" y="19397"/>
                    <a:pt x="4496" y="19418"/>
                  </a:cubicBezTo>
                  <a:cubicBezTo>
                    <a:pt x="4564" y="19460"/>
                    <a:pt x="4633" y="19481"/>
                    <a:pt x="4702" y="19523"/>
                  </a:cubicBezTo>
                  <a:cubicBezTo>
                    <a:pt x="4736" y="19544"/>
                    <a:pt x="4770" y="19565"/>
                    <a:pt x="4805" y="19586"/>
                  </a:cubicBezTo>
                  <a:cubicBezTo>
                    <a:pt x="4891" y="19628"/>
                    <a:pt x="4977" y="19670"/>
                    <a:pt x="5063" y="19712"/>
                  </a:cubicBezTo>
                  <a:cubicBezTo>
                    <a:pt x="5080" y="19712"/>
                    <a:pt x="5097" y="19733"/>
                    <a:pt x="5131" y="19733"/>
                  </a:cubicBezTo>
                  <a:cubicBezTo>
                    <a:pt x="5234" y="19775"/>
                    <a:pt x="5355" y="19838"/>
                    <a:pt x="5458" y="19880"/>
                  </a:cubicBezTo>
                  <a:cubicBezTo>
                    <a:pt x="5492" y="19901"/>
                    <a:pt x="5526" y="19901"/>
                    <a:pt x="5561" y="19922"/>
                  </a:cubicBezTo>
                  <a:cubicBezTo>
                    <a:pt x="5647" y="19964"/>
                    <a:pt x="5733" y="19985"/>
                    <a:pt x="5801" y="20027"/>
                  </a:cubicBezTo>
                  <a:cubicBezTo>
                    <a:pt x="5836" y="20048"/>
                    <a:pt x="5887" y="20048"/>
                    <a:pt x="5939" y="20069"/>
                  </a:cubicBezTo>
                  <a:cubicBezTo>
                    <a:pt x="6008" y="20090"/>
                    <a:pt x="6094" y="20111"/>
                    <a:pt x="6162" y="20153"/>
                  </a:cubicBezTo>
                  <a:cubicBezTo>
                    <a:pt x="6214" y="20174"/>
                    <a:pt x="6265" y="20174"/>
                    <a:pt x="6300" y="20195"/>
                  </a:cubicBezTo>
                  <a:cubicBezTo>
                    <a:pt x="6351" y="20216"/>
                    <a:pt x="6386" y="20216"/>
                    <a:pt x="6437" y="20237"/>
                  </a:cubicBezTo>
                  <a:cubicBezTo>
                    <a:pt x="6454" y="20237"/>
                    <a:pt x="6472" y="20237"/>
                    <a:pt x="6489" y="20259"/>
                  </a:cubicBezTo>
                  <a:cubicBezTo>
                    <a:pt x="6678" y="20321"/>
                    <a:pt x="6867" y="20364"/>
                    <a:pt x="7056" y="20406"/>
                  </a:cubicBezTo>
                  <a:cubicBezTo>
                    <a:pt x="7090" y="20406"/>
                    <a:pt x="7125" y="20427"/>
                    <a:pt x="7159" y="20427"/>
                  </a:cubicBezTo>
                  <a:cubicBezTo>
                    <a:pt x="7365" y="20469"/>
                    <a:pt x="7571" y="20511"/>
                    <a:pt x="7778" y="20553"/>
                  </a:cubicBezTo>
                  <a:cubicBezTo>
                    <a:pt x="7949" y="20574"/>
                    <a:pt x="8104" y="20616"/>
                    <a:pt x="8276" y="20637"/>
                  </a:cubicBezTo>
                  <a:cubicBezTo>
                    <a:pt x="8328" y="20637"/>
                    <a:pt x="8379" y="20658"/>
                    <a:pt x="8431" y="20658"/>
                  </a:cubicBezTo>
                  <a:cubicBezTo>
                    <a:pt x="8534" y="20679"/>
                    <a:pt x="8654" y="20679"/>
                    <a:pt x="8774" y="20700"/>
                  </a:cubicBezTo>
                  <a:cubicBezTo>
                    <a:pt x="8843" y="20700"/>
                    <a:pt x="8895" y="20721"/>
                    <a:pt x="8963" y="20721"/>
                  </a:cubicBezTo>
                  <a:cubicBezTo>
                    <a:pt x="9066" y="20721"/>
                    <a:pt x="9170" y="20742"/>
                    <a:pt x="9273" y="20742"/>
                  </a:cubicBezTo>
                  <a:cubicBezTo>
                    <a:pt x="9341" y="20742"/>
                    <a:pt x="9410" y="20742"/>
                    <a:pt x="9462" y="20763"/>
                  </a:cubicBezTo>
                  <a:cubicBezTo>
                    <a:pt x="9565" y="20763"/>
                    <a:pt x="9668" y="20763"/>
                    <a:pt x="9771" y="20784"/>
                  </a:cubicBezTo>
                  <a:cubicBezTo>
                    <a:pt x="9840" y="20784"/>
                    <a:pt x="9891" y="20784"/>
                    <a:pt x="9960" y="20784"/>
                  </a:cubicBezTo>
                  <a:cubicBezTo>
                    <a:pt x="10063" y="20784"/>
                    <a:pt x="10183" y="20784"/>
                    <a:pt x="10287" y="20784"/>
                  </a:cubicBezTo>
                  <a:cubicBezTo>
                    <a:pt x="10338" y="20784"/>
                    <a:pt x="10390" y="20784"/>
                    <a:pt x="10441" y="20784"/>
                  </a:cubicBezTo>
                  <a:cubicBezTo>
                    <a:pt x="10596" y="20784"/>
                    <a:pt x="10768" y="20784"/>
                    <a:pt x="10922" y="20763"/>
                  </a:cubicBezTo>
                  <a:cubicBezTo>
                    <a:pt x="10922" y="20763"/>
                    <a:pt x="10922" y="20763"/>
                    <a:pt x="10940" y="20763"/>
                  </a:cubicBezTo>
                  <a:cubicBezTo>
                    <a:pt x="11094" y="20763"/>
                    <a:pt x="11232" y="20742"/>
                    <a:pt x="11386" y="20721"/>
                  </a:cubicBezTo>
                  <a:cubicBezTo>
                    <a:pt x="11403" y="20721"/>
                    <a:pt x="11403" y="20721"/>
                    <a:pt x="11421" y="20721"/>
                  </a:cubicBezTo>
                  <a:cubicBezTo>
                    <a:pt x="11507" y="20721"/>
                    <a:pt x="11575" y="20700"/>
                    <a:pt x="11661" y="20700"/>
                  </a:cubicBezTo>
                  <a:cubicBezTo>
                    <a:pt x="11747" y="20700"/>
                    <a:pt x="11850" y="20679"/>
                    <a:pt x="11936" y="20658"/>
                  </a:cubicBezTo>
                  <a:cubicBezTo>
                    <a:pt x="12022" y="20658"/>
                    <a:pt x="12091" y="20637"/>
                    <a:pt x="12177" y="20616"/>
                  </a:cubicBezTo>
                  <a:cubicBezTo>
                    <a:pt x="12263" y="20595"/>
                    <a:pt x="12366" y="20595"/>
                    <a:pt x="12452" y="20574"/>
                  </a:cubicBezTo>
                  <a:cubicBezTo>
                    <a:pt x="12538" y="20553"/>
                    <a:pt x="12606" y="20553"/>
                    <a:pt x="12692" y="20532"/>
                  </a:cubicBezTo>
                  <a:cubicBezTo>
                    <a:pt x="12778" y="20511"/>
                    <a:pt x="12864" y="20490"/>
                    <a:pt x="12967" y="20490"/>
                  </a:cubicBezTo>
                  <a:cubicBezTo>
                    <a:pt x="13053" y="20469"/>
                    <a:pt x="13122" y="20447"/>
                    <a:pt x="13208" y="20447"/>
                  </a:cubicBezTo>
                  <a:cubicBezTo>
                    <a:pt x="13294" y="20426"/>
                    <a:pt x="13380" y="20405"/>
                    <a:pt x="13466" y="20384"/>
                  </a:cubicBezTo>
                  <a:cubicBezTo>
                    <a:pt x="13551" y="20363"/>
                    <a:pt x="13620" y="20342"/>
                    <a:pt x="13689" y="20321"/>
                  </a:cubicBezTo>
                  <a:cubicBezTo>
                    <a:pt x="13775" y="20300"/>
                    <a:pt x="13861" y="20279"/>
                    <a:pt x="13947" y="20259"/>
                  </a:cubicBezTo>
                  <a:cubicBezTo>
                    <a:pt x="14015" y="20237"/>
                    <a:pt x="14101" y="20216"/>
                    <a:pt x="14170" y="20196"/>
                  </a:cubicBezTo>
                  <a:cubicBezTo>
                    <a:pt x="14256" y="20174"/>
                    <a:pt x="14342" y="20153"/>
                    <a:pt x="14428" y="20111"/>
                  </a:cubicBezTo>
                  <a:cubicBezTo>
                    <a:pt x="14497" y="20090"/>
                    <a:pt x="14582" y="20069"/>
                    <a:pt x="14651" y="20027"/>
                  </a:cubicBezTo>
                  <a:cubicBezTo>
                    <a:pt x="14737" y="20006"/>
                    <a:pt x="14823" y="19964"/>
                    <a:pt x="14892" y="19943"/>
                  </a:cubicBezTo>
                  <a:cubicBezTo>
                    <a:pt x="14960" y="19922"/>
                    <a:pt x="15046" y="19880"/>
                    <a:pt x="15115" y="19859"/>
                  </a:cubicBezTo>
                  <a:cubicBezTo>
                    <a:pt x="15201" y="19838"/>
                    <a:pt x="15270" y="19796"/>
                    <a:pt x="15356" y="19754"/>
                  </a:cubicBezTo>
                  <a:cubicBezTo>
                    <a:pt x="15424" y="19733"/>
                    <a:pt x="15493" y="19691"/>
                    <a:pt x="15579" y="19670"/>
                  </a:cubicBezTo>
                  <a:cubicBezTo>
                    <a:pt x="15665" y="19628"/>
                    <a:pt x="15734" y="19607"/>
                    <a:pt x="15820" y="19565"/>
                  </a:cubicBezTo>
                  <a:cubicBezTo>
                    <a:pt x="15888" y="19523"/>
                    <a:pt x="15957" y="19502"/>
                    <a:pt x="16026" y="19460"/>
                  </a:cubicBezTo>
                  <a:cubicBezTo>
                    <a:pt x="16095" y="19418"/>
                    <a:pt x="16181" y="19376"/>
                    <a:pt x="16249" y="19355"/>
                  </a:cubicBezTo>
                  <a:cubicBezTo>
                    <a:pt x="16318" y="19313"/>
                    <a:pt x="16387" y="19292"/>
                    <a:pt x="16455" y="19250"/>
                  </a:cubicBezTo>
                  <a:cubicBezTo>
                    <a:pt x="16524" y="19208"/>
                    <a:pt x="16610" y="19166"/>
                    <a:pt x="16679" y="19124"/>
                  </a:cubicBezTo>
                  <a:cubicBezTo>
                    <a:pt x="16748" y="19082"/>
                    <a:pt x="16816" y="19040"/>
                    <a:pt x="16885" y="18998"/>
                  </a:cubicBezTo>
                  <a:cubicBezTo>
                    <a:pt x="16954" y="18956"/>
                    <a:pt x="17023" y="18914"/>
                    <a:pt x="17108" y="18872"/>
                  </a:cubicBezTo>
                  <a:cubicBezTo>
                    <a:pt x="17177" y="18830"/>
                    <a:pt x="17246" y="18788"/>
                    <a:pt x="17297" y="18746"/>
                  </a:cubicBezTo>
                  <a:cubicBezTo>
                    <a:pt x="17366" y="18704"/>
                    <a:pt x="17435" y="18662"/>
                    <a:pt x="17504" y="18620"/>
                  </a:cubicBezTo>
                  <a:cubicBezTo>
                    <a:pt x="17572" y="18578"/>
                    <a:pt x="17624" y="18536"/>
                    <a:pt x="17693" y="18494"/>
                  </a:cubicBezTo>
                  <a:cubicBezTo>
                    <a:pt x="17761" y="18451"/>
                    <a:pt x="17830" y="18388"/>
                    <a:pt x="17899" y="18346"/>
                  </a:cubicBezTo>
                  <a:cubicBezTo>
                    <a:pt x="17968" y="18304"/>
                    <a:pt x="18019" y="18262"/>
                    <a:pt x="18088" y="18220"/>
                  </a:cubicBezTo>
                  <a:cubicBezTo>
                    <a:pt x="18157" y="18178"/>
                    <a:pt x="18225" y="18115"/>
                    <a:pt x="18277" y="18073"/>
                  </a:cubicBezTo>
                  <a:cubicBezTo>
                    <a:pt x="18329" y="18031"/>
                    <a:pt x="18397" y="17968"/>
                    <a:pt x="18449" y="17926"/>
                  </a:cubicBezTo>
                  <a:cubicBezTo>
                    <a:pt x="18483" y="17905"/>
                    <a:pt x="18500" y="17884"/>
                    <a:pt x="18535" y="17863"/>
                  </a:cubicBezTo>
                  <a:cubicBezTo>
                    <a:pt x="18569" y="17842"/>
                    <a:pt x="18586" y="17821"/>
                    <a:pt x="18603" y="17800"/>
                  </a:cubicBezTo>
                  <a:cubicBezTo>
                    <a:pt x="18689" y="17716"/>
                    <a:pt x="18775" y="17653"/>
                    <a:pt x="18861" y="17569"/>
                  </a:cubicBezTo>
                  <a:cubicBezTo>
                    <a:pt x="18913" y="17527"/>
                    <a:pt x="18947" y="17485"/>
                    <a:pt x="18999" y="17443"/>
                  </a:cubicBezTo>
                  <a:cubicBezTo>
                    <a:pt x="19085" y="17359"/>
                    <a:pt x="19171" y="17275"/>
                    <a:pt x="19256" y="17191"/>
                  </a:cubicBezTo>
                  <a:cubicBezTo>
                    <a:pt x="19291" y="17149"/>
                    <a:pt x="19325" y="17128"/>
                    <a:pt x="19360" y="17086"/>
                  </a:cubicBezTo>
                  <a:cubicBezTo>
                    <a:pt x="19480" y="16960"/>
                    <a:pt x="19583" y="16833"/>
                    <a:pt x="19703" y="16707"/>
                  </a:cubicBezTo>
                  <a:cubicBezTo>
                    <a:pt x="19720" y="16686"/>
                    <a:pt x="19738" y="16665"/>
                    <a:pt x="19755" y="16644"/>
                  </a:cubicBezTo>
                  <a:cubicBezTo>
                    <a:pt x="19841" y="16539"/>
                    <a:pt x="19927" y="16413"/>
                    <a:pt x="20013" y="16308"/>
                  </a:cubicBezTo>
                  <a:cubicBezTo>
                    <a:pt x="20047" y="16266"/>
                    <a:pt x="20081" y="16224"/>
                    <a:pt x="20116" y="16161"/>
                  </a:cubicBezTo>
                  <a:cubicBezTo>
                    <a:pt x="20184" y="16077"/>
                    <a:pt x="20253" y="15972"/>
                    <a:pt x="20305" y="15888"/>
                  </a:cubicBezTo>
                  <a:cubicBezTo>
                    <a:pt x="20339" y="15846"/>
                    <a:pt x="20373" y="15783"/>
                    <a:pt x="20408" y="15720"/>
                  </a:cubicBezTo>
                  <a:cubicBezTo>
                    <a:pt x="20459" y="15636"/>
                    <a:pt x="20528" y="15531"/>
                    <a:pt x="20580" y="15447"/>
                  </a:cubicBezTo>
                  <a:cubicBezTo>
                    <a:pt x="20614" y="15384"/>
                    <a:pt x="20648" y="15342"/>
                    <a:pt x="20666" y="15279"/>
                  </a:cubicBezTo>
                  <a:cubicBezTo>
                    <a:pt x="20717" y="15174"/>
                    <a:pt x="20769" y="15069"/>
                    <a:pt x="20820" y="14985"/>
                  </a:cubicBezTo>
                  <a:cubicBezTo>
                    <a:pt x="20837" y="14943"/>
                    <a:pt x="20872" y="14880"/>
                    <a:pt x="20889" y="14838"/>
                  </a:cubicBezTo>
                  <a:cubicBezTo>
                    <a:pt x="20958" y="14690"/>
                    <a:pt x="21026" y="14543"/>
                    <a:pt x="21078" y="14375"/>
                  </a:cubicBezTo>
                  <a:cubicBezTo>
                    <a:pt x="21078" y="14375"/>
                    <a:pt x="21078" y="14354"/>
                    <a:pt x="21078" y="14354"/>
                  </a:cubicBezTo>
                  <a:cubicBezTo>
                    <a:pt x="21095" y="14291"/>
                    <a:pt x="21130" y="14228"/>
                    <a:pt x="21147" y="14165"/>
                  </a:cubicBezTo>
                  <a:cubicBezTo>
                    <a:pt x="21181" y="14102"/>
                    <a:pt x="21198" y="14060"/>
                    <a:pt x="21215" y="13997"/>
                  </a:cubicBezTo>
                  <a:close/>
                </a:path>
              </a:pathLst>
            </a:custGeom>
            <a:solidFill>
              <a:srgbClr val="C13018">
                <a:lumMod val="50000"/>
              </a:srgb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13" name="Shape">
              <a:extLst>
                <a:ext uri="{FF2B5EF4-FFF2-40B4-BE49-F238E27FC236}">
                  <a16:creationId xmlns:a16="http://schemas.microsoft.com/office/drawing/2014/main" id="{6FB3A8D1-319B-3EAD-00DF-02FC18090489}"/>
                </a:ext>
              </a:extLst>
            </p:cNvPr>
            <p:cNvSpPr/>
            <p:nvPr/>
          </p:nvSpPr>
          <p:spPr>
            <a:xfrm>
              <a:off x="7368407" y="1880673"/>
              <a:ext cx="1335235" cy="848835"/>
            </a:xfrm>
            <a:custGeom>
              <a:avLst/>
              <a:gdLst/>
              <a:ahLst/>
              <a:cxnLst>
                <a:cxn ang="0">
                  <a:pos x="wd2" y="hd2"/>
                </a:cxn>
                <a:cxn ang="5400000">
                  <a:pos x="wd2" y="hd2"/>
                </a:cxn>
                <a:cxn ang="10800000">
                  <a:pos x="wd2" y="hd2"/>
                </a:cxn>
                <a:cxn ang="16200000">
                  <a:pos x="wd2" y="hd2"/>
                </a:cxn>
              </a:cxnLst>
              <a:rect l="0" t="0" r="r" b="b"/>
              <a:pathLst>
                <a:path w="19316" h="19662" extrusionOk="0">
                  <a:moveTo>
                    <a:pt x="12504" y="254"/>
                  </a:moveTo>
                  <a:cubicBezTo>
                    <a:pt x="17604" y="1477"/>
                    <a:pt x="20458" y="6746"/>
                    <a:pt x="18883" y="12040"/>
                  </a:cubicBezTo>
                  <a:cubicBezTo>
                    <a:pt x="17308" y="17334"/>
                    <a:pt x="11896" y="20630"/>
                    <a:pt x="6812" y="19406"/>
                  </a:cubicBezTo>
                  <a:cubicBezTo>
                    <a:pt x="1712" y="18183"/>
                    <a:pt x="-1142" y="12914"/>
                    <a:pt x="433" y="7620"/>
                  </a:cubicBezTo>
                  <a:cubicBezTo>
                    <a:pt x="2008" y="2351"/>
                    <a:pt x="7404" y="-970"/>
                    <a:pt x="12504" y="254"/>
                  </a:cubicBezTo>
                  <a:close/>
                  <a:moveTo>
                    <a:pt x="12598" y="17084"/>
                  </a:moveTo>
                  <a:cubicBezTo>
                    <a:pt x="12847" y="17134"/>
                    <a:pt x="13112" y="16984"/>
                    <a:pt x="13175" y="16735"/>
                  </a:cubicBezTo>
                  <a:cubicBezTo>
                    <a:pt x="14064" y="13763"/>
                    <a:pt x="12442" y="10792"/>
                    <a:pt x="9588" y="10117"/>
                  </a:cubicBezTo>
                  <a:cubicBezTo>
                    <a:pt x="6718" y="9443"/>
                    <a:pt x="3677" y="11291"/>
                    <a:pt x="2788" y="14262"/>
                  </a:cubicBezTo>
                  <a:cubicBezTo>
                    <a:pt x="2710" y="14512"/>
                    <a:pt x="2850" y="14762"/>
                    <a:pt x="3100" y="14837"/>
                  </a:cubicBezTo>
                  <a:cubicBezTo>
                    <a:pt x="3350" y="14887"/>
                    <a:pt x="3615" y="14737"/>
                    <a:pt x="3677" y="14487"/>
                  </a:cubicBezTo>
                  <a:cubicBezTo>
                    <a:pt x="4410" y="12015"/>
                    <a:pt x="6937" y="10492"/>
                    <a:pt x="9307" y="11041"/>
                  </a:cubicBezTo>
                  <a:cubicBezTo>
                    <a:pt x="11678" y="11616"/>
                    <a:pt x="13019" y="14063"/>
                    <a:pt x="12286" y="16535"/>
                  </a:cubicBezTo>
                  <a:cubicBezTo>
                    <a:pt x="12208" y="16759"/>
                    <a:pt x="12348" y="17034"/>
                    <a:pt x="12598" y="17084"/>
                  </a:cubicBezTo>
                  <a:moveTo>
                    <a:pt x="8059" y="5173"/>
                  </a:moveTo>
                  <a:cubicBezTo>
                    <a:pt x="7326" y="4998"/>
                    <a:pt x="6562" y="5473"/>
                    <a:pt x="6328" y="6222"/>
                  </a:cubicBezTo>
                  <a:cubicBezTo>
                    <a:pt x="6110" y="6971"/>
                    <a:pt x="6515" y="7720"/>
                    <a:pt x="7233" y="7895"/>
                  </a:cubicBezTo>
                  <a:cubicBezTo>
                    <a:pt x="7950" y="8070"/>
                    <a:pt x="8730" y="7595"/>
                    <a:pt x="8964" y="6846"/>
                  </a:cubicBezTo>
                  <a:cubicBezTo>
                    <a:pt x="9198" y="6097"/>
                    <a:pt x="8792" y="5323"/>
                    <a:pt x="8059" y="5173"/>
                  </a:cubicBezTo>
                  <a:moveTo>
                    <a:pt x="13643" y="6496"/>
                  </a:moveTo>
                  <a:cubicBezTo>
                    <a:pt x="12910" y="6321"/>
                    <a:pt x="12146" y="6796"/>
                    <a:pt x="11912" y="7545"/>
                  </a:cubicBezTo>
                  <a:cubicBezTo>
                    <a:pt x="11693" y="8294"/>
                    <a:pt x="12099" y="9043"/>
                    <a:pt x="12816" y="9218"/>
                  </a:cubicBezTo>
                  <a:cubicBezTo>
                    <a:pt x="13549" y="9393"/>
                    <a:pt x="14313" y="8919"/>
                    <a:pt x="14547" y="8169"/>
                  </a:cubicBezTo>
                  <a:cubicBezTo>
                    <a:pt x="14781" y="7420"/>
                    <a:pt x="14360" y="6671"/>
                    <a:pt x="13643" y="6496"/>
                  </a:cubicBezTo>
                </a:path>
              </a:pathLst>
            </a:custGeom>
            <a:solidFill>
              <a:srgbClr val="C13018"/>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14" name="Shape">
              <a:extLst>
                <a:ext uri="{FF2B5EF4-FFF2-40B4-BE49-F238E27FC236}">
                  <a16:creationId xmlns:a16="http://schemas.microsoft.com/office/drawing/2014/main" id="{61B18B9C-4B87-599C-AAB9-5516C011358B}"/>
                </a:ext>
              </a:extLst>
            </p:cNvPr>
            <p:cNvSpPr/>
            <p:nvPr/>
          </p:nvSpPr>
          <p:spPr>
            <a:xfrm>
              <a:off x="7292943" y="1568039"/>
              <a:ext cx="1352528" cy="1066372"/>
            </a:xfrm>
            <a:custGeom>
              <a:avLst/>
              <a:gdLst/>
              <a:ahLst/>
              <a:cxnLst>
                <a:cxn ang="0">
                  <a:pos x="wd2" y="hd2"/>
                </a:cxn>
                <a:cxn ang="5400000">
                  <a:pos x="wd2" y="hd2"/>
                </a:cxn>
                <a:cxn ang="10800000">
                  <a:pos x="wd2" y="hd2"/>
                </a:cxn>
                <a:cxn ang="16200000">
                  <a:pos x="wd2" y="hd2"/>
                </a:cxn>
              </a:cxnLst>
              <a:rect l="0" t="0" r="r" b="b"/>
              <a:pathLst>
                <a:path w="21559" h="20784" extrusionOk="0">
                  <a:moveTo>
                    <a:pt x="21215" y="13997"/>
                  </a:moveTo>
                  <a:cubicBezTo>
                    <a:pt x="21232" y="13934"/>
                    <a:pt x="21250" y="13871"/>
                    <a:pt x="21267" y="13808"/>
                  </a:cubicBezTo>
                  <a:cubicBezTo>
                    <a:pt x="21284" y="13745"/>
                    <a:pt x="21301" y="13703"/>
                    <a:pt x="21318" y="13640"/>
                  </a:cubicBezTo>
                  <a:cubicBezTo>
                    <a:pt x="21336" y="13577"/>
                    <a:pt x="21353" y="13514"/>
                    <a:pt x="21370" y="13451"/>
                  </a:cubicBezTo>
                  <a:cubicBezTo>
                    <a:pt x="21387" y="13388"/>
                    <a:pt x="21404" y="13346"/>
                    <a:pt x="21404" y="13283"/>
                  </a:cubicBezTo>
                  <a:cubicBezTo>
                    <a:pt x="21422" y="13220"/>
                    <a:pt x="21422" y="13157"/>
                    <a:pt x="21439" y="13073"/>
                  </a:cubicBezTo>
                  <a:cubicBezTo>
                    <a:pt x="21456" y="13010"/>
                    <a:pt x="21456" y="12968"/>
                    <a:pt x="21473" y="12905"/>
                  </a:cubicBezTo>
                  <a:cubicBezTo>
                    <a:pt x="21490" y="12842"/>
                    <a:pt x="21490" y="12779"/>
                    <a:pt x="21507" y="12695"/>
                  </a:cubicBezTo>
                  <a:cubicBezTo>
                    <a:pt x="21507" y="12652"/>
                    <a:pt x="21525" y="12589"/>
                    <a:pt x="21525" y="12547"/>
                  </a:cubicBezTo>
                  <a:cubicBezTo>
                    <a:pt x="21525" y="12484"/>
                    <a:pt x="21542" y="12400"/>
                    <a:pt x="21542" y="12337"/>
                  </a:cubicBezTo>
                  <a:cubicBezTo>
                    <a:pt x="21542" y="12295"/>
                    <a:pt x="21542" y="12253"/>
                    <a:pt x="21559" y="12190"/>
                  </a:cubicBezTo>
                  <a:cubicBezTo>
                    <a:pt x="21559" y="12106"/>
                    <a:pt x="21559" y="12022"/>
                    <a:pt x="21559" y="11938"/>
                  </a:cubicBezTo>
                  <a:cubicBezTo>
                    <a:pt x="21559" y="11896"/>
                    <a:pt x="21559" y="11875"/>
                    <a:pt x="21559" y="11833"/>
                  </a:cubicBezTo>
                  <a:cubicBezTo>
                    <a:pt x="21559" y="11707"/>
                    <a:pt x="21559" y="11602"/>
                    <a:pt x="21542" y="11476"/>
                  </a:cubicBezTo>
                  <a:lnTo>
                    <a:pt x="21267" y="7252"/>
                  </a:lnTo>
                  <a:cubicBezTo>
                    <a:pt x="21267" y="7378"/>
                    <a:pt x="21284" y="7483"/>
                    <a:pt x="21284" y="7610"/>
                  </a:cubicBezTo>
                  <a:cubicBezTo>
                    <a:pt x="21284" y="7610"/>
                    <a:pt x="21284" y="7631"/>
                    <a:pt x="21284" y="7631"/>
                  </a:cubicBezTo>
                  <a:cubicBezTo>
                    <a:pt x="21267" y="4122"/>
                    <a:pt x="18328" y="1054"/>
                    <a:pt x="13775" y="214"/>
                  </a:cubicBezTo>
                  <a:cubicBezTo>
                    <a:pt x="8156" y="-816"/>
                    <a:pt x="2193" y="1979"/>
                    <a:pt x="475" y="6412"/>
                  </a:cubicBezTo>
                  <a:cubicBezTo>
                    <a:pt x="96" y="7379"/>
                    <a:pt x="-41" y="8345"/>
                    <a:pt x="11" y="9291"/>
                  </a:cubicBezTo>
                  <a:cubicBezTo>
                    <a:pt x="11" y="9291"/>
                    <a:pt x="11" y="9291"/>
                    <a:pt x="11" y="9270"/>
                  </a:cubicBezTo>
                  <a:lnTo>
                    <a:pt x="286" y="13493"/>
                  </a:lnTo>
                  <a:cubicBezTo>
                    <a:pt x="286" y="13598"/>
                    <a:pt x="303" y="13682"/>
                    <a:pt x="320" y="13787"/>
                  </a:cubicBezTo>
                  <a:cubicBezTo>
                    <a:pt x="320" y="13829"/>
                    <a:pt x="337" y="13850"/>
                    <a:pt x="337" y="13892"/>
                  </a:cubicBezTo>
                  <a:cubicBezTo>
                    <a:pt x="337" y="13955"/>
                    <a:pt x="354" y="14018"/>
                    <a:pt x="371" y="14081"/>
                  </a:cubicBezTo>
                  <a:cubicBezTo>
                    <a:pt x="371" y="14123"/>
                    <a:pt x="389" y="14165"/>
                    <a:pt x="389" y="14186"/>
                  </a:cubicBezTo>
                  <a:cubicBezTo>
                    <a:pt x="406" y="14249"/>
                    <a:pt x="406" y="14312"/>
                    <a:pt x="423" y="14354"/>
                  </a:cubicBezTo>
                  <a:cubicBezTo>
                    <a:pt x="423" y="14396"/>
                    <a:pt x="440" y="14438"/>
                    <a:pt x="457" y="14480"/>
                  </a:cubicBezTo>
                  <a:cubicBezTo>
                    <a:pt x="475" y="14543"/>
                    <a:pt x="492" y="14585"/>
                    <a:pt x="492" y="14648"/>
                  </a:cubicBezTo>
                  <a:cubicBezTo>
                    <a:pt x="509" y="14691"/>
                    <a:pt x="509" y="14732"/>
                    <a:pt x="526" y="14775"/>
                  </a:cubicBezTo>
                  <a:cubicBezTo>
                    <a:pt x="543" y="14838"/>
                    <a:pt x="560" y="14880"/>
                    <a:pt x="578" y="14943"/>
                  </a:cubicBezTo>
                  <a:cubicBezTo>
                    <a:pt x="595" y="14985"/>
                    <a:pt x="595" y="15027"/>
                    <a:pt x="612" y="15069"/>
                  </a:cubicBezTo>
                  <a:cubicBezTo>
                    <a:pt x="629" y="15132"/>
                    <a:pt x="646" y="15174"/>
                    <a:pt x="664" y="15237"/>
                  </a:cubicBezTo>
                  <a:cubicBezTo>
                    <a:pt x="681" y="15279"/>
                    <a:pt x="698" y="15321"/>
                    <a:pt x="698" y="15342"/>
                  </a:cubicBezTo>
                  <a:cubicBezTo>
                    <a:pt x="715" y="15405"/>
                    <a:pt x="749" y="15468"/>
                    <a:pt x="767" y="15510"/>
                  </a:cubicBezTo>
                  <a:cubicBezTo>
                    <a:pt x="784" y="15552"/>
                    <a:pt x="801" y="15573"/>
                    <a:pt x="801" y="15615"/>
                  </a:cubicBezTo>
                  <a:cubicBezTo>
                    <a:pt x="835" y="15678"/>
                    <a:pt x="870" y="15762"/>
                    <a:pt x="904" y="15825"/>
                  </a:cubicBezTo>
                  <a:cubicBezTo>
                    <a:pt x="921" y="15846"/>
                    <a:pt x="921" y="15867"/>
                    <a:pt x="938" y="15888"/>
                  </a:cubicBezTo>
                  <a:cubicBezTo>
                    <a:pt x="990" y="15972"/>
                    <a:pt x="1024" y="16077"/>
                    <a:pt x="1076" y="16161"/>
                  </a:cubicBezTo>
                  <a:cubicBezTo>
                    <a:pt x="1093" y="16182"/>
                    <a:pt x="1093" y="16203"/>
                    <a:pt x="1110" y="16224"/>
                  </a:cubicBezTo>
                  <a:cubicBezTo>
                    <a:pt x="1145" y="16287"/>
                    <a:pt x="1179" y="16350"/>
                    <a:pt x="1231" y="16413"/>
                  </a:cubicBezTo>
                  <a:cubicBezTo>
                    <a:pt x="1248" y="16455"/>
                    <a:pt x="1265" y="16476"/>
                    <a:pt x="1282" y="16518"/>
                  </a:cubicBezTo>
                  <a:cubicBezTo>
                    <a:pt x="1317" y="16581"/>
                    <a:pt x="1351" y="16623"/>
                    <a:pt x="1385" y="16686"/>
                  </a:cubicBezTo>
                  <a:cubicBezTo>
                    <a:pt x="1402" y="16728"/>
                    <a:pt x="1437" y="16749"/>
                    <a:pt x="1454" y="16791"/>
                  </a:cubicBezTo>
                  <a:cubicBezTo>
                    <a:pt x="1488" y="16833"/>
                    <a:pt x="1523" y="16896"/>
                    <a:pt x="1557" y="16939"/>
                  </a:cubicBezTo>
                  <a:cubicBezTo>
                    <a:pt x="1574" y="16981"/>
                    <a:pt x="1609" y="17001"/>
                    <a:pt x="1626" y="17044"/>
                  </a:cubicBezTo>
                  <a:cubicBezTo>
                    <a:pt x="1660" y="17086"/>
                    <a:pt x="1695" y="17149"/>
                    <a:pt x="1729" y="17191"/>
                  </a:cubicBezTo>
                  <a:cubicBezTo>
                    <a:pt x="1763" y="17233"/>
                    <a:pt x="1780" y="17254"/>
                    <a:pt x="1815" y="17296"/>
                  </a:cubicBezTo>
                  <a:cubicBezTo>
                    <a:pt x="1849" y="17338"/>
                    <a:pt x="1901" y="17401"/>
                    <a:pt x="1935" y="17443"/>
                  </a:cubicBezTo>
                  <a:cubicBezTo>
                    <a:pt x="1969" y="17485"/>
                    <a:pt x="1987" y="17506"/>
                    <a:pt x="2021" y="17548"/>
                  </a:cubicBezTo>
                  <a:cubicBezTo>
                    <a:pt x="2073" y="17590"/>
                    <a:pt x="2107" y="17653"/>
                    <a:pt x="2159" y="17695"/>
                  </a:cubicBezTo>
                  <a:cubicBezTo>
                    <a:pt x="2193" y="17716"/>
                    <a:pt x="2210" y="17758"/>
                    <a:pt x="2244" y="17779"/>
                  </a:cubicBezTo>
                  <a:cubicBezTo>
                    <a:pt x="2296" y="17821"/>
                    <a:pt x="2348" y="17884"/>
                    <a:pt x="2399" y="17926"/>
                  </a:cubicBezTo>
                  <a:cubicBezTo>
                    <a:pt x="2416" y="17947"/>
                    <a:pt x="2451" y="17968"/>
                    <a:pt x="2468" y="17989"/>
                  </a:cubicBezTo>
                  <a:cubicBezTo>
                    <a:pt x="2554" y="18073"/>
                    <a:pt x="2622" y="18136"/>
                    <a:pt x="2708" y="18199"/>
                  </a:cubicBezTo>
                  <a:cubicBezTo>
                    <a:pt x="2708" y="18199"/>
                    <a:pt x="2726" y="18199"/>
                    <a:pt x="2726" y="18220"/>
                  </a:cubicBezTo>
                  <a:cubicBezTo>
                    <a:pt x="2794" y="18283"/>
                    <a:pt x="2880" y="18346"/>
                    <a:pt x="2949" y="18409"/>
                  </a:cubicBezTo>
                  <a:cubicBezTo>
                    <a:pt x="2983" y="18430"/>
                    <a:pt x="3001" y="18451"/>
                    <a:pt x="3035" y="18472"/>
                  </a:cubicBezTo>
                  <a:cubicBezTo>
                    <a:pt x="3086" y="18514"/>
                    <a:pt x="3155" y="18556"/>
                    <a:pt x="3207" y="18599"/>
                  </a:cubicBezTo>
                  <a:cubicBezTo>
                    <a:pt x="3241" y="18620"/>
                    <a:pt x="3275" y="18641"/>
                    <a:pt x="3310" y="18683"/>
                  </a:cubicBezTo>
                  <a:cubicBezTo>
                    <a:pt x="3361" y="18725"/>
                    <a:pt x="3413" y="18767"/>
                    <a:pt x="3482" y="18809"/>
                  </a:cubicBezTo>
                  <a:cubicBezTo>
                    <a:pt x="3516" y="18830"/>
                    <a:pt x="3550" y="18851"/>
                    <a:pt x="3602" y="18893"/>
                  </a:cubicBezTo>
                  <a:cubicBezTo>
                    <a:pt x="3654" y="18935"/>
                    <a:pt x="3705" y="18977"/>
                    <a:pt x="3774" y="18998"/>
                  </a:cubicBezTo>
                  <a:cubicBezTo>
                    <a:pt x="3808" y="19019"/>
                    <a:pt x="3860" y="19040"/>
                    <a:pt x="3894" y="19082"/>
                  </a:cubicBezTo>
                  <a:cubicBezTo>
                    <a:pt x="3946" y="19124"/>
                    <a:pt x="4014" y="19145"/>
                    <a:pt x="4066" y="19187"/>
                  </a:cubicBezTo>
                  <a:cubicBezTo>
                    <a:pt x="4100" y="19208"/>
                    <a:pt x="4152" y="19229"/>
                    <a:pt x="4186" y="19250"/>
                  </a:cubicBezTo>
                  <a:cubicBezTo>
                    <a:pt x="4255" y="19292"/>
                    <a:pt x="4306" y="19313"/>
                    <a:pt x="4375" y="19355"/>
                  </a:cubicBezTo>
                  <a:cubicBezTo>
                    <a:pt x="4410" y="19376"/>
                    <a:pt x="4461" y="19397"/>
                    <a:pt x="4496" y="19418"/>
                  </a:cubicBezTo>
                  <a:cubicBezTo>
                    <a:pt x="4564" y="19460"/>
                    <a:pt x="4633" y="19481"/>
                    <a:pt x="4702" y="19523"/>
                  </a:cubicBezTo>
                  <a:cubicBezTo>
                    <a:pt x="4736" y="19544"/>
                    <a:pt x="4770" y="19565"/>
                    <a:pt x="4805" y="19586"/>
                  </a:cubicBezTo>
                  <a:cubicBezTo>
                    <a:pt x="4891" y="19628"/>
                    <a:pt x="4977" y="19670"/>
                    <a:pt x="5063" y="19712"/>
                  </a:cubicBezTo>
                  <a:cubicBezTo>
                    <a:pt x="5080" y="19712"/>
                    <a:pt x="5097" y="19733"/>
                    <a:pt x="5131" y="19733"/>
                  </a:cubicBezTo>
                  <a:cubicBezTo>
                    <a:pt x="5234" y="19775"/>
                    <a:pt x="5355" y="19838"/>
                    <a:pt x="5458" y="19880"/>
                  </a:cubicBezTo>
                  <a:cubicBezTo>
                    <a:pt x="5492" y="19901"/>
                    <a:pt x="5526" y="19901"/>
                    <a:pt x="5561" y="19922"/>
                  </a:cubicBezTo>
                  <a:cubicBezTo>
                    <a:pt x="5647" y="19964"/>
                    <a:pt x="5733" y="19985"/>
                    <a:pt x="5801" y="20027"/>
                  </a:cubicBezTo>
                  <a:cubicBezTo>
                    <a:pt x="5836" y="20048"/>
                    <a:pt x="5887" y="20048"/>
                    <a:pt x="5939" y="20069"/>
                  </a:cubicBezTo>
                  <a:cubicBezTo>
                    <a:pt x="6008" y="20090"/>
                    <a:pt x="6094" y="20111"/>
                    <a:pt x="6162" y="20153"/>
                  </a:cubicBezTo>
                  <a:cubicBezTo>
                    <a:pt x="6214" y="20174"/>
                    <a:pt x="6265" y="20174"/>
                    <a:pt x="6300" y="20195"/>
                  </a:cubicBezTo>
                  <a:cubicBezTo>
                    <a:pt x="6351" y="20216"/>
                    <a:pt x="6386" y="20216"/>
                    <a:pt x="6437" y="20237"/>
                  </a:cubicBezTo>
                  <a:cubicBezTo>
                    <a:pt x="6454" y="20237"/>
                    <a:pt x="6472" y="20237"/>
                    <a:pt x="6489" y="20259"/>
                  </a:cubicBezTo>
                  <a:cubicBezTo>
                    <a:pt x="6678" y="20321"/>
                    <a:pt x="6867" y="20364"/>
                    <a:pt x="7056" y="20406"/>
                  </a:cubicBezTo>
                  <a:cubicBezTo>
                    <a:pt x="7090" y="20406"/>
                    <a:pt x="7125" y="20427"/>
                    <a:pt x="7159" y="20427"/>
                  </a:cubicBezTo>
                  <a:cubicBezTo>
                    <a:pt x="7365" y="20469"/>
                    <a:pt x="7571" y="20511"/>
                    <a:pt x="7778" y="20553"/>
                  </a:cubicBezTo>
                  <a:cubicBezTo>
                    <a:pt x="7949" y="20574"/>
                    <a:pt x="8104" y="20616"/>
                    <a:pt x="8276" y="20637"/>
                  </a:cubicBezTo>
                  <a:cubicBezTo>
                    <a:pt x="8328" y="20637"/>
                    <a:pt x="8379" y="20658"/>
                    <a:pt x="8431" y="20658"/>
                  </a:cubicBezTo>
                  <a:cubicBezTo>
                    <a:pt x="8534" y="20679"/>
                    <a:pt x="8654" y="20679"/>
                    <a:pt x="8774" y="20700"/>
                  </a:cubicBezTo>
                  <a:cubicBezTo>
                    <a:pt x="8843" y="20700"/>
                    <a:pt x="8895" y="20721"/>
                    <a:pt x="8963" y="20721"/>
                  </a:cubicBezTo>
                  <a:cubicBezTo>
                    <a:pt x="9066" y="20721"/>
                    <a:pt x="9170" y="20742"/>
                    <a:pt x="9273" y="20742"/>
                  </a:cubicBezTo>
                  <a:cubicBezTo>
                    <a:pt x="9341" y="20742"/>
                    <a:pt x="9410" y="20742"/>
                    <a:pt x="9462" y="20763"/>
                  </a:cubicBezTo>
                  <a:cubicBezTo>
                    <a:pt x="9565" y="20763"/>
                    <a:pt x="9668" y="20763"/>
                    <a:pt x="9771" y="20784"/>
                  </a:cubicBezTo>
                  <a:cubicBezTo>
                    <a:pt x="9840" y="20784"/>
                    <a:pt x="9891" y="20784"/>
                    <a:pt x="9960" y="20784"/>
                  </a:cubicBezTo>
                  <a:cubicBezTo>
                    <a:pt x="10063" y="20784"/>
                    <a:pt x="10183" y="20784"/>
                    <a:pt x="10287" y="20784"/>
                  </a:cubicBezTo>
                  <a:cubicBezTo>
                    <a:pt x="10338" y="20784"/>
                    <a:pt x="10390" y="20784"/>
                    <a:pt x="10441" y="20784"/>
                  </a:cubicBezTo>
                  <a:cubicBezTo>
                    <a:pt x="10596" y="20784"/>
                    <a:pt x="10768" y="20784"/>
                    <a:pt x="10922" y="20763"/>
                  </a:cubicBezTo>
                  <a:cubicBezTo>
                    <a:pt x="10922" y="20763"/>
                    <a:pt x="10922" y="20763"/>
                    <a:pt x="10940" y="20763"/>
                  </a:cubicBezTo>
                  <a:cubicBezTo>
                    <a:pt x="11094" y="20763"/>
                    <a:pt x="11232" y="20742"/>
                    <a:pt x="11386" y="20721"/>
                  </a:cubicBezTo>
                  <a:cubicBezTo>
                    <a:pt x="11403" y="20721"/>
                    <a:pt x="11403" y="20721"/>
                    <a:pt x="11421" y="20721"/>
                  </a:cubicBezTo>
                  <a:cubicBezTo>
                    <a:pt x="11507" y="20721"/>
                    <a:pt x="11575" y="20700"/>
                    <a:pt x="11661" y="20700"/>
                  </a:cubicBezTo>
                  <a:cubicBezTo>
                    <a:pt x="11747" y="20700"/>
                    <a:pt x="11850" y="20679"/>
                    <a:pt x="11936" y="20658"/>
                  </a:cubicBezTo>
                  <a:cubicBezTo>
                    <a:pt x="12022" y="20658"/>
                    <a:pt x="12091" y="20637"/>
                    <a:pt x="12177" y="20616"/>
                  </a:cubicBezTo>
                  <a:cubicBezTo>
                    <a:pt x="12263" y="20595"/>
                    <a:pt x="12366" y="20595"/>
                    <a:pt x="12452" y="20574"/>
                  </a:cubicBezTo>
                  <a:cubicBezTo>
                    <a:pt x="12538" y="20553"/>
                    <a:pt x="12606" y="20553"/>
                    <a:pt x="12692" y="20532"/>
                  </a:cubicBezTo>
                  <a:cubicBezTo>
                    <a:pt x="12778" y="20511"/>
                    <a:pt x="12864" y="20490"/>
                    <a:pt x="12967" y="20490"/>
                  </a:cubicBezTo>
                  <a:cubicBezTo>
                    <a:pt x="13053" y="20469"/>
                    <a:pt x="13122" y="20447"/>
                    <a:pt x="13208" y="20447"/>
                  </a:cubicBezTo>
                  <a:cubicBezTo>
                    <a:pt x="13294" y="20426"/>
                    <a:pt x="13380" y="20405"/>
                    <a:pt x="13466" y="20384"/>
                  </a:cubicBezTo>
                  <a:cubicBezTo>
                    <a:pt x="13551" y="20363"/>
                    <a:pt x="13620" y="20342"/>
                    <a:pt x="13689" y="20321"/>
                  </a:cubicBezTo>
                  <a:cubicBezTo>
                    <a:pt x="13775" y="20300"/>
                    <a:pt x="13861" y="20279"/>
                    <a:pt x="13947" y="20259"/>
                  </a:cubicBezTo>
                  <a:cubicBezTo>
                    <a:pt x="14015" y="20237"/>
                    <a:pt x="14101" y="20216"/>
                    <a:pt x="14170" y="20196"/>
                  </a:cubicBezTo>
                  <a:cubicBezTo>
                    <a:pt x="14256" y="20174"/>
                    <a:pt x="14342" y="20153"/>
                    <a:pt x="14428" y="20111"/>
                  </a:cubicBezTo>
                  <a:cubicBezTo>
                    <a:pt x="14497" y="20090"/>
                    <a:pt x="14582" y="20069"/>
                    <a:pt x="14651" y="20027"/>
                  </a:cubicBezTo>
                  <a:cubicBezTo>
                    <a:pt x="14737" y="20006"/>
                    <a:pt x="14823" y="19964"/>
                    <a:pt x="14892" y="19943"/>
                  </a:cubicBezTo>
                  <a:cubicBezTo>
                    <a:pt x="14960" y="19922"/>
                    <a:pt x="15046" y="19880"/>
                    <a:pt x="15115" y="19859"/>
                  </a:cubicBezTo>
                  <a:cubicBezTo>
                    <a:pt x="15201" y="19838"/>
                    <a:pt x="15270" y="19796"/>
                    <a:pt x="15356" y="19754"/>
                  </a:cubicBezTo>
                  <a:cubicBezTo>
                    <a:pt x="15424" y="19733"/>
                    <a:pt x="15493" y="19691"/>
                    <a:pt x="15579" y="19670"/>
                  </a:cubicBezTo>
                  <a:cubicBezTo>
                    <a:pt x="15665" y="19628"/>
                    <a:pt x="15734" y="19607"/>
                    <a:pt x="15820" y="19565"/>
                  </a:cubicBezTo>
                  <a:cubicBezTo>
                    <a:pt x="15888" y="19523"/>
                    <a:pt x="15957" y="19502"/>
                    <a:pt x="16026" y="19460"/>
                  </a:cubicBezTo>
                  <a:cubicBezTo>
                    <a:pt x="16095" y="19418"/>
                    <a:pt x="16181" y="19376"/>
                    <a:pt x="16249" y="19355"/>
                  </a:cubicBezTo>
                  <a:cubicBezTo>
                    <a:pt x="16318" y="19313"/>
                    <a:pt x="16387" y="19292"/>
                    <a:pt x="16455" y="19250"/>
                  </a:cubicBezTo>
                  <a:cubicBezTo>
                    <a:pt x="16524" y="19208"/>
                    <a:pt x="16610" y="19166"/>
                    <a:pt x="16679" y="19124"/>
                  </a:cubicBezTo>
                  <a:cubicBezTo>
                    <a:pt x="16748" y="19082"/>
                    <a:pt x="16816" y="19040"/>
                    <a:pt x="16885" y="18998"/>
                  </a:cubicBezTo>
                  <a:cubicBezTo>
                    <a:pt x="16954" y="18956"/>
                    <a:pt x="17023" y="18914"/>
                    <a:pt x="17108" y="18872"/>
                  </a:cubicBezTo>
                  <a:cubicBezTo>
                    <a:pt x="17177" y="18830"/>
                    <a:pt x="17246" y="18788"/>
                    <a:pt x="17297" y="18746"/>
                  </a:cubicBezTo>
                  <a:cubicBezTo>
                    <a:pt x="17366" y="18704"/>
                    <a:pt x="17435" y="18662"/>
                    <a:pt x="17504" y="18620"/>
                  </a:cubicBezTo>
                  <a:cubicBezTo>
                    <a:pt x="17572" y="18578"/>
                    <a:pt x="17624" y="18536"/>
                    <a:pt x="17693" y="18494"/>
                  </a:cubicBezTo>
                  <a:cubicBezTo>
                    <a:pt x="17761" y="18451"/>
                    <a:pt x="17830" y="18388"/>
                    <a:pt x="17899" y="18346"/>
                  </a:cubicBezTo>
                  <a:cubicBezTo>
                    <a:pt x="17968" y="18304"/>
                    <a:pt x="18019" y="18262"/>
                    <a:pt x="18088" y="18220"/>
                  </a:cubicBezTo>
                  <a:cubicBezTo>
                    <a:pt x="18157" y="18178"/>
                    <a:pt x="18225" y="18115"/>
                    <a:pt x="18277" y="18073"/>
                  </a:cubicBezTo>
                  <a:cubicBezTo>
                    <a:pt x="18329" y="18031"/>
                    <a:pt x="18397" y="17968"/>
                    <a:pt x="18449" y="17926"/>
                  </a:cubicBezTo>
                  <a:cubicBezTo>
                    <a:pt x="18483" y="17905"/>
                    <a:pt x="18500" y="17884"/>
                    <a:pt x="18535" y="17863"/>
                  </a:cubicBezTo>
                  <a:cubicBezTo>
                    <a:pt x="18569" y="17842"/>
                    <a:pt x="18586" y="17821"/>
                    <a:pt x="18603" y="17800"/>
                  </a:cubicBezTo>
                  <a:cubicBezTo>
                    <a:pt x="18689" y="17716"/>
                    <a:pt x="18775" y="17653"/>
                    <a:pt x="18861" y="17569"/>
                  </a:cubicBezTo>
                  <a:cubicBezTo>
                    <a:pt x="18913" y="17527"/>
                    <a:pt x="18947" y="17485"/>
                    <a:pt x="18999" y="17443"/>
                  </a:cubicBezTo>
                  <a:cubicBezTo>
                    <a:pt x="19085" y="17359"/>
                    <a:pt x="19171" y="17275"/>
                    <a:pt x="19256" y="17191"/>
                  </a:cubicBezTo>
                  <a:cubicBezTo>
                    <a:pt x="19291" y="17149"/>
                    <a:pt x="19325" y="17128"/>
                    <a:pt x="19360" y="17086"/>
                  </a:cubicBezTo>
                  <a:cubicBezTo>
                    <a:pt x="19480" y="16960"/>
                    <a:pt x="19583" y="16833"/>
                    <a:pt x="19703" y="16707"/>
                  </a:cubicBezTo>
                  <a:cubicBezTo>
                    <a:pt x="19720" y="16686"/>
                    <a:pt x="19738" y="16665"/>
                    <a:pt x="19755" y="16644"/>
                  </a:cubicBezTo>
                  <a:cubicBezTo>
                    <a:pt x="19841" y="16539"/>
                    <a:pt x="19927" y="16413"/>
                    <a:pt x="20013" y="16308"/>
                  </a:cubicBezTo>
                  <a:cubicBezTo>
                    <a:pt x="20047" y="16266"/>
                    <a:pt x="20081" y="16224"/>
                    <a:pt x="20116" y="16161"/>
                  </a:cubicBezTo>
                  <a:cubicBezTo>
                    <a:pt x="20184" y="16077"/>
                    <a:pt x="20253" y="15972"/>
                    <a:pt x="20305" y="15888"/>
                  </a:cubicBezTo>
                  <a:cubicBezTo>
                    <a:pt x="20339" y="15846"/>
                    <a:pt x="20373" y="15783"/>
                    <a:pt x="20408" y="15720"/>
                  </a:cubicBezTo>
                  <a:cubicBezTo>
                    <a:pt x="20459" y="15636"/>
                    <a:pt x="20528" y="15531"/>
                    <a:pt x="20580" y="15447"/>
                  </a:cubicBezTo>
                  <a:cubicBezTo>
                    <a:pt x="20614" y="15384"/>
                    <a:pt x="20648" y="15342"/>
                    <a:pt x="20666" y="15279"/>
                  </a:cubicBezTo>
                  <a:cubicBezTo>
                    <a:pt x="20717" y="15174"/>
                    <a:pt x="20769" y="15069"/>
                    <a:pt x="20820" y="14985"/>
                  </a:cubicBezTo>
                  <a:cubicBezTo>
                    <a:pt x="20837" y="14943"/>
                    <a:pt x="20872" y="14880"/>
                    <a:pt x="20889" y="14838"/>
                  </a:cubicBezTo>
                  <a:cubicBezTo>
                    <a:pt x="20958" y="14690"/>
                    <a:pt x="21026" y="14543"/>
                    <a:pt x="21078" y="14375"/>
                  </a:cubicBezTo>
                  <a:cubicBezTo>
                    <a:pt x="21078" y="14375"/>
                    <a:pt x="21078" y="14354"/>
                    <a:pt x="21078" y="14354"/>
                  </a:cubicBezTo>
                  <a:cubicBezTo>
                    <a:pt x="21095" y="14291"/>
                    <a:pt x="21130" y="14228"/>
                    <a:pt x="21147" y="14165"/>
                  </a:cubicBezTo>
                  <a:cubicBezTo>
                    <a:pt x="21181" y="14102"/>
                    <a:pt x="21198" y="14060"/>
                    <a:pt x="21215" y="13997"/>
                  </a:cubicBezTo>
                  <a:close/>
                </a:path>
              </a:pathLst>
            </a:custGeom>
            <a:solidFill>
              <a:srgbClr val="C13018">
                <a:lumMod val="50000"/>
              </a:srgb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15" name="Shape">
              <a:extLst>
                <a:ext uri="{FF2B5EF4-FFF2-40B4-BE49-F238E27FC236}">
                  <a16:creationId xmlns:a16="http://schemas.microsoft.com/office/drawing/2014/main" id="{EF325708-5AC0-408B-5664-7FB7BFC7A5EA}"/>
                </a:ext>
              </a:extLst>
            </p:cNvPr>
            <p:cNvSpPr/>
            <p:nvPr/>
          </p:nvSpPr>
          <p:spPr>
            <a:xfrm>
              <a:off x="7292944" y="1568039"/>
              <a:ext cx="1335235" cy="848835"/>
            </a:xfrm>
            <a:custGeom>
              <a:avLst/>
              <a:gdLst/>
              <a:ahLst/>
              <a:cxnLst>
                <a:cxn ang="0">
                  <a:pos x="wd2" y="hd2"/>
                </a:cxn>
                <a:cxn ang="5400000">
                  <a:pos x="wd2" y="hd2"/>
                </a:cxn>
                <a:cxn ang="10800000">
                  <a:pos x="wd2" y="hd2"/>
                </a:cxn>
                <a:cxn ang="16200000">
                  <a:pos x="wd2" y="hd2"/>
                </a:cxn>
              </a:cxnLst>
              <a:rect l="0" t="0" r="r" b="b"/>
              <a:pathLst>
                <a:path w="19316" h="19662" extrusionOk="0">
                  <a:moveTo>
                    <a:pt x="12504" y="254"/>
                  </a:moveTo>
                  <a:cubicBezTo>
                    <a:pt x="17604" y="1477"/>
                    <a:pt x="20458" y="6746"/>
                    <a:pt x="18883" y="12040"/>
                  </a:cubicBezTo>
                  <a:cubicBezTo>
                    <a:pt x="17308" y="17334"/>
                    <a:pt x="11896" y="20630"/>
                    <a:pt x="6812" y="19406"/>
                  </a:cubicBezTo>
                  <a:cubicBezTo>
                    <a:pt x="1712" y="18183"/>
                    <a:pt x="-1142" y="12914"/>
                    <a:pt x="433" y="7620"/>
                  </a:cubicBezTo>
                  <a:cubicBezTo>
                    <a:pt x="1993" y="2351"/>
                    <a:pt x="7404" y="-970"/>
                    <a:pt x="12504" y="254"/>
                  </a:cubicBezTo>
                  <a:close/>
                  <a:moveTo>
                    <a:pt x="12582" y="17084"/>
                  </a:moveTo>
                  <a:cubicBezTo>
                    <a:pt x="12832" y="17134"/>
                    <a:pt x="13097" y="16984"/>
                    <a:pt x="13159" y="16734"/>
                  </a:cubicBezTo>
                  <a:cubicBezTo>
                    <a:pt x="14048" y="13763"/>
                    <a:pt x="12426" y="10791"/>
                    <a:pt x="9572" y="10117"/>
                  </a:cubicBezTo>
                  <a:cubicBezTo>
                    <a:pt x="6703" y="9443"/>
                    <a:pt x="3661" y="11291"/>
                    <a:pt x="2772" y="14262"/>
                  </a:cubicBezTo>
                  <a:cubicBezTo>
                    <a:pt x="2695" y="14512"/>
                    <a:pt x="2835" y="14762"/>
                    <a:pt x="3084" y="14837"/>
                  </a:cubicBezTo>
                  <a:cubicBezTo>
                    <a:pt x="3334" y="14887"/>
                    <a:pt x="3599" y="14737"/>
                    <a:pt x="3661" y="14487"/>
                  </a:cubicBezTo>
                  <a:cubicBezTo>
                    <a:pt x="4394" y="12015"/>
                    <a:pt x="6921" y="10492"/>
                    <a:pt x="9291" y="11041"/>
                  </a:cubicBezTo>
                  <a:cubicBezTo>
                    <a:pt x="11662" y="11615"/>
                    <a:pt x="13003" y="14063"/>
                    <a:pt x="12270" y="16535"/>
                  </a:cubicBezTo>
                  <a:cubicBezTo>
                    <a:pt x="12192" y="16759"/>
                    <a:pt x="12333" y="17034"/>
                    <a:pt x="12582" y="17084"/>
                  </a:cubicBezTo>
                  <a:moveTo>
                    <a:pt x="8059" y="5173"/>
                  </a:moveTo>
                  <a:cubicBezTo>
                    <a:pt x="7326" y="4998"/>
                    <a:pt x="6562" y="5473"/>
                    <a:pt x="6328" y="6222"/>
                  </a:cubicBezTo>
                  <a:cubicBezTo>
                    <a:pt x="6110" y="6971"/>
                    <a:pt x="6515" y="7720"/>
                    <a:pt x="7233" y="7895"/>
                  </a:cubicBezTo>
                  <a:cubicBezTo>
                    <a:pt x="7950" y="8070"/>
                    <a:pt x="8730" y="7595"/>
                    <a:pt x="8964" y="6846"/>
                  </a:cubicBezTo>
                  <a:cubicBezTo>
                    <a:pt x="9198" y="6097"/>
                    <a:pt x="8792" y="5323"/>
                    <a:pt x="8059" y="5173"/>
                  </a:cubicBezTo>
                  <a:moveTo>
                    <a:pt x="13627" y="6496"/>
                  </a:moveTo>
                  <a:cubicBezTo>
                    <a:pt x="12894" y="6321"/>
                    <a:pt x="12130" y="6796"/>
                    <a:pt x="11896" y="7545"/>
                  </a:cubicBezTo>
                  <a:cubicBezTo>
                    <a:pt x="11678" y="8294"/>
                    <a:pt x="12083" y="9043"/>
                    <a:pt x="12801" y="9218"/>
                  </a:cubicBezTo>
                  <a:cubicBezTo>
                    <a:pt x="13534" y="9393"/>
                    <a:pt x="14298" y="8919"/>
                    <a:pt x="14532" y="8169"/>
                  </a:cubicBezTo>
                  <a:cubicBezTo>
                    <a:pt x="14766" y="7420"/>
                    <a:pt x="14360" y="6671"/>
                    <a:pt x="13627" y="6496"/>
                  </a:cubicBezTo>
                </a:path>
              </a:pathLst>
            </a:custGeom>
            <a:solidFill>
              <a:srgbClr val="C13018"/>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16" name="Shape">
              <a:extLst>
                <a:ext uri="{FF2B5EF4-FFF2-40B4-BE49-F238E27FC236}">
                  <a16:creationId xmlns:a16="http://schemas.microsoft.com/office/drawing/2014/main" id="{28D0D753-8D41-28B9-12CD-253B40D07C3E}"/>
                </a:ext>
              </a:extLst>
            </p:cNvPr>
            <p:cNvSpPr/>
            <p:nvPr/>
          </p:nvSpPr>
          <p:spPr>
            <a:xfrm>
              <a:off x="8058358" y="4069115"/>
              <a:ext cx="1282263" cy="1220846"/>
            </a:xfrm>
            <a:custGeom>
              <a:avLst/>
              <a:gdLst/>
              <a:ahLst/>
              <a:cxnLst>
                <a:cxn ang="0">
                  <a:pos x="wd2" y="hd2"/>
                </a:cxn>
                <a:cxn ang="5400000">
                  <a:pos x="wd2" y="hd2"/>
                </a:cxn>
                <a:cxn ang="10800000">
                  <a:pos x="wd2" y="hd2"/>
                </a:cxn>
                <a:cxn ang="16200000">
                  <a:pos x="wd2" y="hd2"/>
                </a:cxn>
              </a:cxnLst>
              <a:rect l="0" t="0" r="r" b="b"/>
              <a:pathLst>
                <a:path w="21303" h="20818" extrusionOk="0">
                  <a:moveTo>
                    <a:pt x="20937" y="11143"/>
                  </a:moveTo>
                  <a:cubicBezTo>
                    <a:pt x="19504" y="6401"/>
                    <a:pt x="14310" y="1548"/>
                    <a:pt x="9313" y="298"/>
                  </a:cubicBezTo>
                  <a:cubicBezTo>
                    <a:pt x="6555" y="-401"/>
                    <a:pt x="4442" y="169"/>
                    <a:pt x="3349" y="1603"/>
                  </a:cubicBezTo>
                  <a:cubicBezTo>
                    <a:pt x="3385" y="1566"/>
                    <a:pt x="3403" y="1529"/>
                    <a:pt x="3439" y="1492"/>
                  </a:cubicBezTo>
                  <a:lnTo>
                    <a:pt x="949" y="4489"/>
                  </a:lnTo>
                  <a:cubicBezTo>
                    <a:pt x="896" y="4562"/>
                    <a:pt x="842" y="4617"/>
                    <a:pt x="788" y="4691"/>
                  </a:cubicBezTo>
                  <a:cubicBezTo>
                    <a:pt x="770" y="4709"/>
                    <a:pt x="752" y="4746"/>
                    <a:pt x="734" y="4765"/>
                  </a:cubicBezTo>
                  <a:cubicBezTo>
                    <a:pt x="716" y="4801"/>
                    <a:pt x="681" y="4838"/>
                    <a:pt x="663" y="4875"/>
                  </a:cubicBezTo>
                  <a:cubicBezTo>
                    <a:pt x="663" y="4893"/>
                    <a:pt x="645" y="4912"/>
                    <a:pt x="645" y="4912"/>
                  </a:cubicBezTo>
                  <a:cubicBezTo>
                    <a:pt x="627" y="4948"/>
                    <a:pt x="609" y="4967"/>
                    <a:pt x="591" y="5004"/>
                  </a:cubicBezTo>
                  <a:cubicBezTo>
                    <a:pt x="555" y="5059"/>
                    <a:pt x="537" y="5095"/>
                    <a:pt x="502" y="5151"/>
                  </a:cubicBezTo>
                  <a:cubicBezTo>
                    <a:pt x="484" y="5187"/>
                    <a:pt x="466" y="5206"/>
                    <a:pt x="448" y="5242"/>
                  </a:cubicBezTo>
                  <a:cubicBezTo>
                    <a:pt x="430" y="5298"/>
                    <a:pt x="394" y="5353"/>
                    <a:pt x="376" y="5408"/>
                  </a:cubicBezTo>
                  <a:cubicBezTo>
                    <a:pt x="358" y="5445"/>
                    <a:pt x="358" y="5463"/>
                    <a:pt x="340" y="5500"/>
                  </a:cubicBezTo>
                  <a:cubicBezTo>
                    <a:pt x="322" y="5555"/>
                    <a:pt x="287" y="5629"/>
                    <a:pt x="269" y="5702"/>
                  </a:cubicBezTo>
                  <a:cubicBezTo>
                    <a:pt x="269" y="5720"/>
                    <a:pt x="251" y="5739"/>
                    <a:pt x="251" y="5776"/>
                  </a:cubicBezTo>
                  <a:cubicBezTo>
                    <a:pt x="251" y="5776"/>
                    <a:pt x="251" y="5776"/>
                    <a:pt x="251" y="5794"/>
                  </a:cubicBezTo>
                  <a:cubicBezTo>
                    <a:pt x="215" y="5886"/>
                    <a:pt x="197" y="5978"/>
                    <a:pt x="179" y="6051"/>
                  </a:cubicBezTo>
                  <a:cubicBezTo>
                    <a:pt x="179" y="6070"/>
                    <a:pt x="179" y="6088"/>
                    <a:pt x="161" y="6106"/>
                  </a:cubicBezTo>
                  <a:cubicBezTo>
                    <a:pt x="143" y="6180"/>
                    <a:pt x="125" y="6253"/>
                    <a:pt x="108" y="6345"/>
                  </a:cubicBezTo>
                  <a:cubicBezTo>
                    <a:pt x="108" y="6382"/>
                    <a:pt x="90" y="6419"/>
                    <a:pt x="90" y="6456"/>
                  </a:cubicBezTo>
                  <a:cubicBezTo>
                    <a:pt x="72" y="6529"/>
                    <a:pt x="72" y="6584"/>
                    <a:pt x="54" y="6658"/>
                  </a:cubicBezTo>
                  <a:cubicBezTo>
                    <a:pt x="54" y="6695"/>
                    <a:pt x="54" y="6731"/>
                    <a:pt x="36" y="6787"/>
                  </a:cubicBezTo>
                  <a:cubicBezTo>
                    <a:pt x="36" y="6823"/>
                    <a:pt x="18" y="6860"/>
                    <a:pt x="18" y="6915"/>
                  </a:cubicBezTo>
                  <a:cubicBezTo>
                    <a:pt x="18" y="6934"/>
                    <a:pt x="18" y="6952"/>
                    <a:pt x="18" y="6970"/>
                  </a:cubicBezTo>
                  <a:cubicBezTo>
                    <a:pt x="18" y="7044"/>
                    <a:pt x="18" y="7099"/>
                    <a:pt x="0" y="7173"/>
                  </a:cubicBezTo>
                  <a:cubicBezTo>
                    <a:pt x="0" y="7228"/>
                    <a:pt x="0" y="7283"/>
                    <a:pt x="0" y="7320"/>
                  </a:cubicBezTo>
                  <a:cubicBezTo>
                    <a:pt x="0" y="7393"/>
                    <a:pt x="0" y="7467"/>
                    <a:pt x="0" y="7540"/>
                  </a:cubicBezTo>
                  <a:cubicBezTo>
                    <a:pt x="0" y="7595"/>
                    <a:pt x="0" y="7651"/>
                    <a:pt x="0" y="7687"/>
                  </a:cubicBezTo>
                  <a:cubicBezTo>
                    <a:pt x="0" y="7761"/>
                    <a:pt x="18" y="7834"/>
                    <a:pt x="18" y="7926"/>
                  </a:cubicBezTo>
                  <a:cubicBezTo>
                    <a:pt x="18" y="7981"/>
                    <a:pt x="18" y="8018"/>
                    <a:pt x="36" y="8073"/>
                  </a:cubicBezTo>
                  <a:cubicBezTo>
                    <a:pt x="54" y="8165"/>
                    <a:pt x="54" y="8257"/>
                    <a:pt x="72" y="8349"/>
                  </a:cubicBezTo>
                  <a:cubicBezTo>
                    <a:pt x="72" y="8386"/>
                    <a:pt x="72" y="8423"/>
                    <a:pt x="90" y="8459"/>
                  </a:cubicBezTo>
                  <a:cubicBezTo>
                    <a:pt x="90" y="8459"/>
                    <a:pt x="90" y="8459"/>
                    <a:pt x="90" y="8478"/>
                  </a:cubicBezTo>
                  <a:cubicBezTo>
                    <a:pt x="90" y="8496"/>
                    <a:pt x="90" y="8515"/>
                    <a:pt x="108" y="8533"/>
                  </a:cubicBezTo>
                  <a:cubicBezTo>
                    <a:pt x="125" y="8625"/>
                    <a:pt x="143" y="8735"/>
                    <a:pt x="161" y="8827"/>
                  </a:cubicBezTo>
                  <a:cubicBezTo>
                    <a:pt x="161" y="8864"/>
                    <a:pt x="179" y="8901"/>
                    <a:pt x="179" y="8937"/>
                  </a:cubicBezTo>
                  <a:cubicBezTo>
                    <a:pt x="197" y="9029"/>
                    <a:pt x="215" y="9103"/>
                    <a:pt x="233" y="9195"/>
                  </a:cubicBezTo>
                  <a:cubicBezTo>
                    <a:pt x="251" y="9232"/>
                    <a:pt x="251" y="9268"/>
                    <a:pt x="269" y="9305"/>
                  </a:cubicBezTo>
                  <a:cubicBezTo>
                    <a:pt x="305" y="9434"/>
                    <a:pt x="340" y="9544"/>
                    <a:pt x="376" y="9673"/>
                  </a:cubicBezTo>
                  <a:cubicBezTo>
                    <a:pt x="430" y="9838"/>
                    <a:pt x="484" y="10022"/>
                    <a:pt x="555" y="10187"/>
                  </a:cubicBezTo>
                  <a:cubicBezTo>
                    <a:pt x="573" y="10243"/>
                    <a:pt x="591" y="10298"/>
                    <a:pt x="609" y="10353"/>
                  </a:cubicBezTo>
                  <a:cubicBezTo>
                    <a:pt x="663" y="10482"/>
                    <a:pt x="699" y="10610"/>
                    <a:pt x="752" y="10720"/>
                  </a:cubicBezTo>
                  <a:cubicBezTo>
                    <a:pt x="770" y="10776"/>
                    <a:pt x="806" y="10831"/>
                    <a:pt x="824" y="10886"/>
                  </a:cubicBezTo>
                  <a:cubicBezTo>
                    <a:pt x="878" y="11033"/>
                    <a:pt x="949" y="11162"/>
                    <a:pt x="1021" y="11309"/>
                  </a:cubicBezTo>
                  <a:cubicBezTo>
                    <a:pt x="1039" y="11345"/>
                    <a:pt x="1057" y="11382"/>
                    <a:pt x="1075" y="11419"/>
                  </a:cubicBezTo>
                  <a:cubicBezTo>
                    <a:pt x="1164" y="11584"/>
                    <a:pt x="1254" y="11768"/>
                    <a:pt x="1343" y="11934"/>
                  </a:cubicBezTo>
                  <a:cubicBezTo>
                    <a:pt x="1361" y="11970"/>
                    <a:pt x="1397" y="12026"/>
                    <a:pt x="1415" y="12062"/>
                  </a:cubicBezTo>
                  <a:cubicBezTo>
                    <a:pt x="1487" y="12191"/>
                    <a:pt x="1558" y="12320"/>
                    <a:pt x="1630" y="12448"/>
                  </a:cubicBezTo>
                  <a:cubicBezTo>
                    <a:pt x="1666" y="12504"/>
                    <a:pt x="1702" y="12559"/>
                    <a:pt x="1737" y="12614"/>
                  </a:cubicBezTo>
                  <a:cubicBezTo>
                    <a:pt x="1809" y="12743"/>
                    <a:pt x="1899" y="12853"/>
                    <a:pt x="1970" y="12982"/>
                  </a:cubicBezTo>
                  <a:cubicBezTo>
                    <a:pt x="2006" y="13037"/>
                    <a:pt x="2024" y="13073"/>
                    <a:pt x="2060" y="13129"/>
                  </a:cubicBezTo>
                  <a:cubicBezTo>
                    <a:pt x="2167" y="13294"/>
                    <a:pt x="2293" y="13459"/>
                    <a:pt x="2400" y="13625"/>
                  </a:cubicBezTo>
                  <a:cubicBezTo>
                    <a:pt x="2418" y="13643"/>
                    <a:pt x="2436" y="13680"/>
                    <a:pt x="2454" y="13698"/>
                  </a:cubicBezTo>
                  <a:cubicBezTo>
                    <a:pt x="2561" y="13845"/>
                    <a:pt x="2669" y="13974"/>
                    <a:pt x="2776" y="14121"/>
                  </a:cubicBezTo>
                  <a:cubicBezTo>
                    <a:pt x="2794" y="14140"/>
                    <a:pt x="2812" y="14158"/>
                    <a:pt x="2830" y="14176"/>
                  </a:cubicBezTo>
                  <a:cubicBezTo>
                    <a:pt x="2866" y="14213"/>
                    <a:pt x="2902" y="14268"/>
                    <a:pt x="2937" y="14305"/>
                  </a:cubicBezTo>
                  <a:cubicBezTo>
                    <a:pt x="2991" y="14379"/>
                    <a:pt x="3063" y="14452"/>
                    <a:pt x="3117" y="14526"/>
                  </a:cubicBezTo>
                  <a:cubicBezTo>
                    <a:pt x="3170" y="14599"/>
                    <a:pt x="3224" y="14654"/>
                    <a:pt x="3278" y="14728"/>
                  </a:cubicBezTo>
                  <a:cubicBezTo>
                    <a:pt x="3331" y="14801"/>
                    <a:pt x="3403" y="14875"/>
                    <a:pt x="3457" y="14949"/>
                  </a:cubicBezTo>
                  <a:cubicBezTo>
                    <a:pt x="3511" y="15022"/>
                    <a:pt x="3564" y="15077"/>
                    <a:pt x="3618" y="15132"/>
                  </a:cubicBezTo>
                  <a:cubicBezTo>
                    <a:pt x="3690" y="15206"/>
                    <a:pt x="3743" y="15279"/>
                    <a:pt x="3815" y="15353"/>
                  </a:cubicBezTo>
                  <a:cubicBezTo>
                    <a:pt x="3869" y="15408"/>
                    <a:pt x="3940" y="15482"/>
                    <a:pt x="3994" y="15537"/>
                  </a:cubicBezTo>
                  <a:cubicBezTo>
                    <a:pt x="4066" y="15610"/>
                    <a:pt x="4120" y="15684"/>
                    <a:pt x="4191" y="15739"/>
                  </a:cubicBezTo>
                  <a:cubicBezTo>
                    <a:pt x="4227" y="15776"/>
                    <a:pt x="4245" y="15813"/>
                    <a:pt x="4281" y="15831"/>
                  </a:cubicBezTo>
                  <a:cubicBezTo>
                    <a:pt x="4299" y="15849"/>
                    <a:pt x="4317" y="15868"/>
                    <a:pt x="4334" y="15886"/>
                  </a:cubicBezTo>
                  <a:cubicBezTo>
                    <a:pt x="4514" y="16070"/>
                    <a:pt x="4711" y="16254"/>
                    <a:pt x="4908" y="16438"/>
                  </a:cubicBezTo>
                  <a:cubicBezTo>
                    <a:pt x="4943" y="16456"/>
                    <a:pt x="4961" y="16493"/>
                    <a:pt x="4997" y="16511"/>
                  </a:cubicBezTo>
                  <a:cubicBezTo>
                    <a:pt x="5176" y="16677"/>
                    <a:pt x="5373" y="16842"/>
                    <a:pt x="5570" y="17007"/>
                  </a:cubicBezTo>
                  <a:cubicBezTo>
                    <a:pt x="5588" y="17026"/>
                    <a:pt x="5606" y="17044"/>
                    <a:pt x="5624" y="17044"/>
                  </a:cubicBezTo>
                  <a:cubicBezTo>
                    <a:pt x="5624" y="17044"/>
                    <a:pt x="5642" y="17063"/>
                    <a:pt x="5642" y="17063"/>
                  </a:cubicBezTo>
                  <a:cubicBezTo>
                    <a:pt x="5839" y="17228"/>
                    <a:pt x="6018" y="17375"/>
                    <a:pt x="6215" y="17522"/>
                  </a:cubicBezTo>
                  <a:cubicBezTo>
                    <a:pt x="6251" y="17559"/>
                    <a:pt x="6305" y="17596"/>
                    <a:pt x="6358" y="17633"/>
                  </a:cubicBezTo>
                  <a:cubicBezTo>
                    <a:pt x="6555" y="17780"/>
                    <a:pt x="6752" y="17927"/>
                    <a:pt x="6949" y="18074"/>
                  </a:cubicBezTo>
                  <a:cubicBezTo>
                    <a:pt x="6949" y="18074"/>
                    <a:pt x="6949" y="18074"/>
                    <a:pt x="6949" y="18074"/>
                  </a:cubicBezTo>
                  <a:cubicBezTo>
                    <a:pt x="6949" y="18074"/>
                    <a:pt x="6949" y="18074"/>
                    <a:pt x="6949" y="18074"/>
                  </a:cubicBezTo>
                  <a:cubicBezTo>
                    <a:pt x="7164" y="18221"/>
                    <a:pt x="7361" y="18368"/>
                    <a:pt x="7576" y="18496"/>
                  </a:cubicBezTo>
                  <a:cubicBezTo>
                    <a:pt x="7630" y="18533"/>
                    <a:pt x="7666" y="18552"/>
                    <a:pt x="7720" y="18588"/>
                  </a:cubicBezTo>
                  <a:cubicBezTo>
                    <a:pt x="7935" y="18717"/>
                    <a:pt x="8132" y="18846"/>
                    <a:pt x="8346" y="18974"/>
                  </a:cubicBezTo>
                  <a:cubicBezTo>
                    <a:pt x="8364" y="18974"/>
                    <a:pt x="8364" y="18993"/>
                    <a:pt x="8382" y="18993"/>
                  </a:cubicBezTo>
                  <a:cubicBezTo>
                    <a:pt x="8454" y="19030"/>
                    <a:pt x="8543" y="19085"/>
                    <a:pt x="8615" y="19122"/>
                  </a:cubicBezTo>
                  <a:cubicBezTo>
                    <a:pt x="8669" y="19158"/>
                    <a:pt x="8723" y="19177"/>
                    <a:pt x="8776" y="19214"/>
                  </a:cubicBezTo>
                  <a:cubicBezTo>
                    <a:pt x="8902" y="19269"/>
                    <a:pt x="9009" y="19342"/>
                    <a:pt x="9134" y="19397"/>
                  </a:cubicBezTo>
                  <a:cubicBezTo>
                    <a:pt x="9170" y="19416"/>
                    <a:pt x="9188" y="19434"/>
                    <a:pt x="9224" y="19434"/>
                  </a:cubicBezTo>
                  <a:cubicBezTo>
                    <a:pt x="9367" y="19508"/>
                    <a:pt x="9529" y="19581"/>
                    <a:pt x="9672" y="19655"/>
                  </a:cubicBezTo>
                  <a:cubicBezTo>
                    <a:pt x="9708" y="19673"/>
                    <a:pt x="9761" y="19692"/>
                    <a:pt x="9797" y="19710"/>
                  </a:cubicBezTo>
                  <a:cubicBezTo>
                    <a:pt x="9887" y="19747"/>
                    <a:pt x="9994" y="19802"/>
                    <a:pt x="10084" y="19839"/>
                  </a:cubicBezTo>
                  <a:cubicBezTo>
                    <a:pt x="10102" y="19839"/>
                    <a:pt x="10102" y="19839"/>
                    <a:pt x="10120" y="19857"/>
                  </a:cubicBezTo>
                  <a:cubicBezTo>
                    <a:pt x="10209" y="19894"/>
                    <a:pt x="10299" y="19931"/>
                    <a:pt x="10388" y="19967"/>
                  </a:cubicBezTo>
                  <a:cubicBezTo>
                    <a:pt x="10460" y="19986"/>
                    <a:pt x="10532" y="20022"/>
                    <a:pt x="10585" y="20041"/>
                  </a:cubicBezTo>
                  <a:cubicBezTo>
                    <a:pt x="10675" y="20078"/>
                    <a:pt x="10782" y="20114"/>
                    <a:pt x="10872" y="20151"/>
                  </a:cubicBezTo>
                  <a:cubicBezTo>
                    <a:pt x="10943" y="20170"/>
                    <a:pt x="10997" y="20206"/>
                    <a:pt x="11069" y="20225"/>
                  </a:cubicBezTo>
                  <a:cubicBezTo>
                    <a:pt x="11176" y="20261"/>
                    <a:pt x="11284" y="20298"/>
                    <a:pt x="11391" y="20335"/>
                  </a:cubicBezTo>
                  <a:cubicBezTo>
                    <a:pt x="11445" y="20353"/>
                    <a:pt x="11499" y="20372"/>
                    <a:pt x="11552" y="20390"/>
                  </a:cubicBezTo>
                  <a:cubicBezTo>
                    <a:pt x="11714" y="20445"/>
                    <a:pt x="11875" y="20482"/>
                    <a:pt x="12036" y="20519"/>
                  </a:cubicBezTo>
                  <a:cubicBezTo>
                    <a:pt x="14723" y="21199"/>
                    <a:pt x="16800" y="20684"/>
                    <a:pt x="17911" y="19324"/>
                  </a:cubicBezTo>
                  <a:lnTo>
                    <a:pt x="20400" y="16328"/>
                  </a:lnTo>
                  <a:cubicBezTo>
                    <a:pt x="20400" y="16328"/>
                    <a:pt x="20382" y="16346"/>
                    <a:pt x="20382" y="16346"/>
                  </a:cubicBezTo>
                  <a:cubicBezTo>
                    <a:pt x="21331" y="15133"/>
                    <a:pt x="21600" y="13349"/>
                    <a:pt x="20937" y="11143"/>
                  </a:cubicBezTo>
                  <a:close/>
                </a:path>
              </a:pathLst>
            </a:custGeom>
            <a:solidFill>
              <a:srgbClr val="C13018">
                <a:lumMod val="50000"/>
              </a:srgb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17" name="Shape">
              <a:extLst>
                <a:ext uri="{FF2B5EF4-FFF2-40B4-BE49-F238E27FC236}">
                  <a16:creationId xmlns:a16="http://schemas.microsoft.com/office/drawing/2014/main" id="{394D6EFB-7E13-4091-6586-D5688F43325B}"/>
                </a:ext>
              </a:extLst>
            </p:cNvPr>
            <p:cNvSpPr/>
            <p:nvPr/>
          </p:nvSpPr>
          <p:spPr>
            <a:xfrm>
              <a:off x="8209285" y="4069114"/>
              <a:ext cx="1130924" cy="1040625"/>
            </a:xfrm>
            <a:custGeom>
              <a:avLst/>
              <a:gdLst/>
              <a:ahLst/>
              <a:cxnLst>
                <a:cxn ang="0">
                  <a:pos x="wd2" y="hd2"/>
                </a:cxn>
                <a:cxn ang="5400000">
                  <a:pos x="wd2" y="hd2"/>
                </a:cxn>
                <a:cxn ang="10800000">
                  <a:pos x="wd2" y="hd2"/>
                </a:cxn>
                <a:cxn ang="16200000">
                  <a:pos x="wd2" y="hd2"/>
                </a:cxn>
              </a:cxnLst>
              <a:rect l="0" t="0" r="r" b="b"/>
              <a:pathLst>
                <a:path w="19400" h="19504" extrusionOk="0">
                  <a:moveTo>
                    <a:pt x="7018" y="326"/>
                  </a:moveTo>
                  <a:cubicBezTo>
                    <a:pt x="12160" y="1700"/>
                    <a:pt x="17541" y="7034"/>
                    <a:pt x="19021" y="12247"/>
                  </a:cubicBezTo>
                  <a:cubicBezTo>
                    <a:pt x="20500" y="17460"/>
                    <a:pt x="17523" y="20552"/>
                    <a:pt x="12382" y="19178"/>
                  </a:cubicBezTo>
                  <a:cubicBezTo>
                    <a:pt x="7240" y="17804"/>
                    <a:pt x="1859" y="12470"/>
                    <a:pt x="379" y="7257"/>
                  </a:cubicBezTo>
                  <a:cubicBezTo>
                    <a:pt x="-1100" y="2043"/>
                    <a:pt x="1877" y="-1048"/>
                    <a:pt x="7018" y="326"/>
                  </a:cubicBezTo>
                  <a:close/>
                  <a:moveTo>
                    <a:pt x="16210" y="17056"/>
                  </a:moveTo>
                  <a:cubicBezTo>
                    <a:pt x="16450" y="17117"/>
                    <a:pt x="16598" y="16976"/>
                    <a:pt x="16524" y="16713"/>
                  </a:cubicBezTo>
                  <a:cubicBezTo>
                    <a:pt x="15692" y="13783"/>
                    <a:pt x="12659" y="10772"/>
                    <a:pt x="9774" y="10005"/>
                  </a:cubicBezTo>
                  <a:cubicBezTo>
                    <a:pt x="6889" y="9237"/>
                    <a:pt x="5206" y="10995"/>
                    <a:pt x="6038" y="13904"/>
                  </a:cubicBezTo>
                  <a:cubicBezTo>
                    <a:pt x="6112" y="14147"/>
                    <a:pt x="6371" y="14409"/>
                    <a:pt x="6612" y="14470"/>
                  </a:cubicBezTo>
                  <a:cubicBezTo>
                    <a:pt x="6852" y="14531"/>
                    <a:pt x="7000" y="14389"/>
                    <a:pt x="6926" y="14126"/>
                  </a:cubicBezTo>
                  <a:cubicBezTo>
                    <a:pt x="6242" y="11702"/>
                    <a:pt x="7629" y="10247"/>
                    <a:pt x="10014" y="10893"/>
                  </a:cubicBezTo>
                  <a:cubicBezTo>
                    <a:pt x="12419" y="11540"/>
                    <a:pt x="14915" y="14025"/>
                    <a:pt x="15599" y="16450"/>
                  </a:cubicBezTo>
                  <a:cubicBezTo>
                    <a:pt x="15692" y="16733"/>
                    <a:pt x="15951" y="16996"/>
                    <a:pt x="16210" y="17056"/>
                  </a:cubicBezTo>
                  <a:moveTo>
                    <a:pt x="5761" y="5054"/>
                  </a:moveTo>
                  <a:cubicBezTo>
                    <a:pt x="5021" y="4852"/>
                    <a:pt x="4596" y="5297"/>
                    <a:pt x="4818" y="6044"/>
                  </a:cubicBezTo>
                  <a:cubicBezTo>
                    <a:pt x="5040" y="6792"/>
                    <a:pt x="5798" y="7560"/>
                    <a:pt x="6538" y="7742"/>
                  </a:cubicBezTo>
                  <a:cubicBezTo>
                    <a:pt x="7277" y="7944"/>
                    <a:pt x="7703" y="7499"/>
                    <a:pt x="7481" y="6751"/>
                  </a:cubicBezTo>
                  <a:cubicBezTo>
                    <a:pt x="7259" y="6004"/>
                    <a:pt x="6501" y="5256"/>
                    <a:pt x="5761" y="5054"/>
                  </a:cubicBezTo>
                  <a:moveTo>
                    <a:pt x="11401" y="6570"/>
                  </a:moveTo>
                  <a:cubicBezTo>
                    <a:pt x="10662" y="6368"/>
                    <a:pt x="10236" y="6812"/>
                    <a:pt x="10458" y="7560"/>
                  </a:cubicBezTo>
                  <a:cubicBezTo>
                    <a:pt x="10662" y="8307"/>
                    <a:pt x="11438" y="9075"/>
                    <a:pt x="12178" y="9257"/>
                  </a:cubicBezTo>
                  <a:cubicBezTo>
                    <a:pt x="12918" y="9459"/>
                    <a:pt x="13343" y="9014"/>
                    <a:pt x="13121" y="8267"/>
                  </a:cubicBezTo>
                  <a:cubicBezTo>
                    <a:pt x="12899" y="7519"/>
                    <a:pt x="12141" y="6751"/>
                    <a:pt x="11401" y="6570"/>
                  </a:cubicBezTo>
                </a:path>
              </a:pathLst>
            </a:custGeom>
            <a:solidFill>
              <a:srgbClr val="C13018"/>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pic>
        <p:nvPicPr>
          <p:cNvPr id="220" name="Picture 219" descr="A picture containing person, person, posing&#10;&#10;Description automatically generated">
            <a:extLst>
              <a:ext uri="{FF2B5EF4-FFF2-40B4-BE49-F238E27FC236}">
                <a16:creationId xmlns:a16="http://schemas.microsoft.com/office/drawing/2014/main" id="{4FF1C9B2-0DAD-8EF6-B131-D7D0524EBA2D}"/>
              </a:ext>
            </a:extLst>
          </p:cNvPr>
          <p:cNvPicPr>
            <a:picLocks noChangeAspect="1"/>
          </p:cNvPicPr>
          <p:nvPr/>
        </p:nvPicPr>
        <p:blipFill>
          <a:blip r:embed="rId3"/>
          <a:stretch>
            <a:fillRect/>
          </a:stretch>
        </p:blipFill>
        <p:spPr>
          <a:xfrm>
            <a:off x="904105" y="5017319"/>
            <a:ext cx="1883580" cy="1356178"/>
          </a:xfrm>
          <a:prstGeom prst="rect">
            <a:avLst/>
          </a:prstGeom>
          <a:ln>
            <a:noFill/>
          </a:ln>
          <a:effectLst>
            <a:softEdge rad="112500"/>
          </a:effectLst>
        </p:spPr>
      </p:pic>
    </p:spTree>
    <p:extLst>
      <p:ext uri="{BB962C8B-B14F-4D97-AF65-F5344CB8AC3E}">
        <p14:creationId xmlns:p14="http://schemas.microsoft.com/office/powerpoint/2010/main" val="3737585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49B84D-A234-4296-B4C9-92A57C6D1AFC}"/>
              </a:ext>
            </a:extLst>
          </p:cNvPr>
          <p:cNvSpPr>
            <a:spLocks noGrp="1"/>
          </p:cNvSpPr>
          <p:nvPr>
            <p:ph type="title"/>
          </p:nvPr>
        </p:nvSpPr>
        <p:spPr>
          <a:xfrm>
            <a:off x="393033" y="127793"/>
            <a:ext cx="4203031" cy="935038"/>
          </a:xfrm>
        </p:spPr>
        <p:txBody>
          <a:bodyPr>
            <a:normAutofit/>
          </a:bodyPr>
          <a:lstStyle/>
          <a:p>
            <a:pPr algn="ctr"/>
            <a:r>
              <a:rPr lang="en-US" sz="2800" b="1" dirty="0">
                <a:latin typeface="Comic Sans MS" panose="030F0702030302020204" pitchFamily="66" charset="0"/>
                <a:cs typeface="Arshia" panose="00000400000000000000" pitchFamily="2" charset="-78"/>
              </a:rPr>
              <a:t>Dataset Selection</a:t>
            </a:r>
          </a:p>
        </p:txBody>
      </p:sp>
      <p:sp>
        <p:nvSpPr>
          <p:cNvPr id="5" name="Content Placeholder 4">
            <a:extLst>
              <a:ext uri="{FF2B5EF4-FFF2-40B4-BE49-F238E27FC236}">
                <a16:creationId xmlns:a16="http://schemas.microsoft.com/office/drawing/2014/main" id="{BE780FC3-EBC9-4538-91F6-C3852A655574}"/>
              </a:ext>
            </a:extLst>
          </p:cNvPr>
          <p:cNvSpPr>
            <a:spLocks noGrp="1"/>
          </p:cNvSpPr>
          <p:nvPr>
            <p:ph idx="1"/>
          </p:nvPr>
        </p:nvSpPr>
        <p:spPr>
          <a:xfrm>
            <a:off x="513349" y="1062831"/>
            <a:ext cx="8165430" cy="2366169"/>
          </a:xfrm>
        </p:spPr>
        <p:txBody>
          <a:bodyPr>
            <a:normAutofit lnSpcReduction="10000"/>
          </a:bodyPr>
          <a:lstStyle/>
          <a:p>
            <a:pPr algn="just"/>
            <a:r>
              <a:rPr lang="en-US" sz="2000" dirty="0">
                <a:latin typeface="Comic Sans MS" panose="030F0702030302020204" pitchFamily="66" charset="0"/>
                <a:ea typeface="+mj-ea"/>
                <a:cs typeface="Arshia" panose="00000400000000000000" pitchFamily="2" charset="-78"/>
              </a:rPr>
              <a:t>Adult Census Income dataset: Kaggle(48,842 instances and 15 attributes)</a:t>
            </a:r>
          </a:p>
          <a:p>
            <a:pPr algn="just"/>
            <a:r>
              <a:rPr lang="en-US" sz="2000" dirty="0">
                <a:latin typeface="Comic Sans MS" panose="030F0702030302020204" pitchFamily="66" charset="0"/>
                <a:ea typeface="+mj-ea"/>
                <a:cs typeface="Arshia" panose="00000400000000000000" pitchFamily="2" charset="-78"/>
              </a:rPr>
              <a:t>The target variable indicates income level (&lt;=50K or &gt;50K)</a:t>
            </a:r>
          </a:p>
          <a:p>
            <a:pPr algn="just"/>
            <a:r>
              <a:rPr lang="en-US" sz="2000" dirty="0">
                <a:latin typeface="Comic Sans MS" panose="030F0702030302020204" pitchFamily="66" charset="0"/>
                <a:ea typeface="+mj-ea"/>
                <a:cs typeface="Arshia" panose="00000400000000000000" pitchFamily="2" charset="-78"/>
              </a:rPr>
              <a:t>Features: age, </a:t>
            </a:r>
            <a:r>
              <a:rPr lang="en-US" sz="2000" dirty="0" err="1">
                <a:latin typeface="Comic Sans MS" panose="030F0702030302020204" pitchFamily="66" charset="0"/>
                <a:ea typeface="+mj-ea"/>
                <a:cs typeface="Arshia" panose="00000400000000000000" pitchFamily="2" charset="-78"/>
              </a:rPr>
              <a:t>workclass</a:t>
            </a:r>
            <a:r>
              <a:rPr lang="en-US" sz="2000" dirty="0">
                <a:latin typeface="Comic Sans MS" panose="030F0702030302020204" pitchFamily="66" charset="0"/>
                <a:ea typeface="+mj-ea"/>
                <a:cs typeface="Arshia" panose="00000400000000000000" pitchFamily="2" charset="-78"/>
              </a:rPr>
              <a:t>, </a:t>
            </a:r>
            <a:r>
              <a:rPr lang="en-US" sz="2000" dirty="0" err="1">
                <a:latin typeface="Comic Sans MS" panose="030F0702030302020204" pitchFamily="66" charset="0"/>
                <a:ea typeface="+mj-ea"/>
                <a:cs typeface="Arshia" panose="00000400000000000000" pitchFamily="2" charset="-78"/>
              </a:rPr>
              <a:t>fnlwgt</a:t>
            </a:r>
            <a:r>
              <a:rPr lang="en-US" sz="2000" dirty="0">
                <a:latin typeface="Comic Sans MS" panose="030F0702030302020204" pitchFamily="66" charset="0"/>
                <a:ea typeface="+mj-ea"/>
                <a:cs typeface="Arshia" panose="00000400000000000000" pitchFamily="2" charset="-78"/>
              </a:rPr>
              <a:t>, education, education-num, marital-status, occupation, relationship, race, sex, capital-gain, capital-loss, hours-per-week, native-country, income</a:t>
            </a:r>
          </a:p>
          <a:p>
            <a:pPr algn="just"/>
            <a:endParaRPr lang="en-US" sz="2000" dirty="0">
              <a:latin typeface="Comic Sans MS" panose="030F0702030302020204" pitchFamily="66" charset="0"/>
              <a:ea typeface="+mj-ea"/>
              <a:cs typeface="Arshia" panose="00000400000000000000" pitchFamily="2" charset="-78"/>
            </a:endParaRPr>
          </a:p>
        </p:txBody>
      </p:sp>
      <p:sp>
        <p:nvSpPr>
          <p:cNvPr id="22" name="Slide Number Placeholder 5">
            <a:extLst>
              <a:ext uri="{FF2B5EF4-FFF2-40B4-BE49-F238E27FC236}">
                <a16:creationId xmlns:a16="http://schemas.microsoft.com/office/drawing/2014/main" id="{1E9B2D84-E9C4-7E73-C660-4B3DC800B543}"/>
              </a:ext>
            </a:extLst>
          </p:cNvPr>
          <p:cNvSpPr>
            <a:spLocks noGrp="1"/>
          </p:cNvSpPr>
          <p:nvPr>
            <p:ph type="sldNum" sz="quarter" idx="12"/>
          </p:nvPr>
        </p:nvSpPr>
        <p:spPr>
          <a:xfrm>
            <a:off x="9302260" y="6426438"/>
            <a:ext cx="2743200" cy="365125"/>
          </a:xfrm>
        </p:spPr>
        <p:txBody>
          <a:bodyPr/>
          <a:lstStyle/>
          <a:p>
            <a:r>
              <a:rPr lang="en-US" sz="1400" b="1" dirty="0">
                <a:solidFill>
                  <a:schemeClr val="tx1"/>
                </a:solidFill>
                <a:latin typeface="Comic Sans MS" panose="030F0702030302020204" pitchFamily="66" charset="0"/>
              </a:rPr>
              <a:t>4</a:t>
            </a:r>
          </a:p>
        </p:txBody>
      </p:sp>
      <p:sp>
        <p:nvSpPr>
          <p:cNvPr id="76" name="Title 3">
            <a:extLst>
              <a:ext uri="{FF2B5EF4-FFF2-40B4-BE49-F238E27FC236}">
                <a16:creationId xmlns:a16="http://schemas.microsoft.com/office/drawing/2014/main" id="{32A84D3E-11D5-A94B-0BD9-24B9D4F35382}"/>
              </a:ext>
            </a:extLst>
          </p:cNvPr>
          <p:cNvSpPr txBox="1">
            <a:spLocks/>
          </p:cNvSpPr>
          <p:nvPr/>
        </p:nvSpPr>
        <p:spPr>
          <a:xfrm>
            <a:off x="708860" y="3668587"/>
            <a:ext cx="6312568" cy="6286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latin typeface="Comic Sans MS" panose="030F0702030302020204" pitchFamily="66" charset="0"/>
                <a:cs typeface="Arshia" panose="00000400000000000000" pitchFamily="2" charset="-78"/>
              </a:rPr>
              <a:t>Distribution of some numerical features</a:t>
            </a:r>
          </a:p>
        </p:txBody>
      </p:sp>
      <p:pic>
        <p:nvPicPr>
          <p:cNvPr id="80" name="Picture 79">
            <a:extLst>
              <a:ext uri="{FF2B5EF4-FFF2-40B4-BE49-F238E27FC236}">
                <a16:creationId xmlns:a16="http://schemas.microsoft.com/office/drawing/2014/main" id="{D9617363-BD91-F550-806A-CD1E98C4B7C3}"/>
              </a:ext>
            </a:extLst>
          </p:cNvPr>
          <p:cNvPicPr>
            <a:picLocks noChangeAspect="1"/>
          </p:cNvPicPr>
          <p:nvPr/>
        </p:nvPicPr>
        <p:blipFill>
          <a:blip r:embed="rId3"/>
          <a:stretch>
            <a:fillRect/>
          </a:stretch>
        </p:blipFill>
        <p:spPr>
          <a:xfrm>
            <a:off x="3608469" y="4565059"/>
            <a:ext cx="3295443" cy="1835777"/>
          </a:xfrm>
          <a:prstGeom prst="rect">
            <a:avLst/>
          </a:prstGeom>
        </p:spPr>
      </p:pic>
      <p:pic>
        <p:nvPicPr>
          <p:cNvPr id="82" name="Picture 81">
            <a:extLst>
              <a:ext uri="{FF2B5EF4-FFF2-40B4-BE49-F238E27FC236}">
                <a16:creationId xmlns:a16="http://schemas.microsoft.com/office/drawing/2014/main" id="{03025518-B994-514C-C2BD-AC9842C9C3B4}"/>
              </a:ext>
            </a:extLst>
          </p:cNvPr>
          <p:cNvPicPr>
            <a:picLocks noChangeAspect="1"/>
          </p:cNvPicPr>
          <p:nvPr/>
        </p:nvPicPr>
        <p:blipFill>
          <a:blip r:embed="rId4"/>
          <a:stretch>
            <a:fillRect/>
          </a:stretch>
        </p:blipFill>
        <p:spPr>
          <a:xfrm>
            <a:off x="708860" y="4550013"/>
            <a:ext cx="2743200" cy="1876425"/>
          </a:xfrm>
          <a:prstGeom prst="rect">
            <a:avLst/>
          </a:prstGeom>
        </p:spPr>
      </p:pic>
      <p:pic>
        <p:nvPicPr>
          <p:cNvPr id="84" name="Picture 83">
            <a:extLst>
              <a:ext uri="{FF2B5EF4-FFF2-40B4-BE49-F238E27FC236}">
                <a16:creationId xmlns:a16="http://schemas.microsoft.com/office/drawing/2014/main" id="{A17AFABD-2B90-9435-A04D-0FE28E626C8F}"/>
              </a:ext>
            </a:extLst>
          </p:cNvPr>
          <p:cNvPicPr>
            <a:picLocks noChangeAspect="1"/>
          </p:cNvPicPr>
          <p:nvPr/>
        </p:nvPicPr>
        <p:blipFill>
          <a:blip r:embed="rId5"/>
          <a:stretch>
            <a:fillRect/>
          </a:stretch>
        </p:blipFill>
        <p:spPr>
          <a:xfrm>
            <a:off x="7060321" y="4579174"/>
            <a:ext cx="2896810" cy="1807546"/>
          </a:xfrm>
          <a:prstGeom prst="rect">
            <a:avLst/>
          </a:prstGeom>
        </p:spPr>
      </p:pic>
    </p:spTree>
    <p:extLst>
      <p:ext uri="{BB962C8B-B14F-4D97-AF65-F5344CB8AC3E}">
        <p14:creationId xmlns:p14="http://schemas.microsoft.com/office/powerpoint/2010/main" val="233149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E492738-5ABF-4B0E-8DE3-867BE4D42FC5}"/>
              </a:ext>
            </a:extLst>
          </p:cNvPr>
          <p:cNvSpPr>
            <a:spLocks noGrp="1"/>
          </p:cNvSpPr>
          <p:nvPr>
            <p:ph type="sldNum" sz="quarter" idx="12"/>
          </p:nvPr>
        </p:nvSpPr>
        <p:spPr/>
        <p:txBody>
          <a:bodyPr/>
          <a:lstStyle/>
          <a:p>
            <a:fld id="{672B7600-67E3-4D97-B453-880E2742B982}" type="slidenum">
              <a:rPr lang="en-US" smtClean="0"/>
              <a:t>4</a:t>
            </a:fld>
            <a:endParaRPr lang="en-US"/>
          </a:p>
        </p:txBody>
      </p:sp>
      <p:sp>
        <p:nvSpPr>
          <p:cNvPr id="33" name="Slide Number Placeholder 5">
            <a:extLst>
              <a:ext uri="{FF2B5EF4-FFF2-40B4-BE49-F238E27FC236}">
                <a16:creationId xmlns:a16="http://schemas.microsoft.com/office/drawing/2014/main" id="{1E9B2D84-E9C4-7E73-C660-4B3DC800B543}"/>
              </a:ext>
            </a:extLst>
          </p:cNvPr>
          <p:cNvSpPr txBox="1">
            <a:spLocks/>
          </p:cNvSpPr>
          <p:nvPr/>
        </p:nvSpPr>
        <p:spPr>
          <a:xfrm>
            <a:off x="9302260" y="6426438"/>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solidFill>
                  <a:schemeClr val="tx1"/>
                </a:solidFill>
                <a:latin typeface="Comic Sans MS" panose="030F0702030302020204" pitchFamily="66" charset="0"/>
              </a:rPr>
              <a:t>4</a:t>
            </a:r>
          </a:p>
        </p:txBody>
      </p:sp>
      <p:sp>
        <p:nvSpPr>
          <p:cNvPr id="8" name="Title 3">
            <a:extLst>
              <a:ext uri="{FF2B5EF4-FFF2-40B4-BE49-F238E27FC236}">
                <a16:creationId xmlns:a16="http://schemas.microsoft.com/office/drawing/2014/main" id="{06360F11-643E-2D0D-62B5-ACA4EE66F802}"/>
              </a:ext>
            </a:extLst>
          </p:cNvPr>
          <p:cNvSpPr>
            <a:spLocks noGrp="1"/>
          </p:cNvSpPr>
          <p:nvPr>
            <p:ph type="title"/>
          </p:nvPr>
        </p:nvSpPr>
        <p:spPr>
          <a:xfrm>
            <a:off x="1913522" y="0"/>
            <a:ext cx="4514849" cy="935038"/>
          </a:xfrm>
        </p:spPr>
        <p:txBody>
          <a:bodyPr>
            <a:normAutofit/>
          </a:bodyPr>
          <a:lstStyle/>
          <a:p>
            <a:pPr algn="ctr"/>
            <a:r>
              <a:rPr lang="en-US" sz="2800" b="1" dirty="0">
                <a:latin typeface="Comic Sans MS" panose="030F0702030302020204" pitchFamily="66" charset="0"/>
                <a:cs typeface="Arshia" panose="00000400000000000000" pitchFamily="2" charset="-78"/>
              </a:rPr>
              <a:t>Expectations and Goals</a:t>
            </a:r>
          </a:p>
        </p:txBody>
      </p:sp>
      <p:grpSp>
        <p:nvGrpSpPr>
          <p:cNvPr id="111" name="Group 110">
            <a:extLst>
              <a:ext uri="{FF2B5EF4-FFF2-40B4-BE49-F238E27FC236}">
                <a16:creationId xmlns:a16="http://schemas.microsoft.com/office/drawing/2014/main" id="{4130CBA4-AC99-FB6F-9365-0C541C7EF318}"/>
              </a:ext>
            </a:extLst>
          </p:cNvPr>
          <p:cNvGrpSpPr/>
          <p:nvPr/>
        </p:nvGrpSpPr>
        <p:grpSpPr>
          <a:xfrm>
            <a:off x="2506148" y="1657350"/>
            <a:ext cx="4514849" cy="4068071"/>
            <a:chOff x="3539139" y="1155685"/>
            <a:chExt cx="5113721" cy="4857779"/>
          </a:xfrm>
        </p:grpSpPr>
        <p:sp>
          <p:nvSpPr>
            <p:cNvPr id="112" name="Rectangle">
              <a:extLst>
                <a:ext uri="{FF2B5EF4-FFF2-40B4-BE49-F238E27FC236}">
                  <a16:creationId xmlns:a16="http://schemas.microsoft.com/office/drawing/2014/main" id="{A82B8541-EC54-1429-CFF7-0D42F6ED3317}"/>
                </a:ext>
              </a:extLst>
            </p:cNvPr>
            <p:cNvSpPr/>
            <p:nvPr/>
          </p:nvSpPr>
          <p:spPr>
            <a:xfrm>
              <a:off x="5927930" y="4636493"/>
              <a:ext cx="341256" cy="1375263"/>
            </a:xfrm>
            <a:prstGeom prst="rect">
              <a:avLst/>
            </a:prstGeom>
            <a:solidFill>
              <a:sysClr val="window" lastClr="FFFFFF">
                <a:lumMod val="75000"/>
              </a:sysClr>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13" name="Freeform: Shape 112">
              <a:extLst>
                <a:ext uri="{FF2B5EF4-FFF2-40B4-BE49-F238E27FC236}">
                  <a16:creationId xmlns:a16="http://schemas.microsoft.com/office/drawing/2014/main" id="{28636F32-6434-FAEF-6B23-9E9DA4332D6C}"/>
                </a:ext>
              </a:extLst>
            </p:cNvPr>
            <p:cNvSpPr/>
            <p:nvPr/>
          </p:nvSpPr>
          <p:spPr>
            <a:xfrm>
              <a:off x="5927930" y="4767157"/>
              <a:ext cx="341256" cy="1182770"/>
            </a:xfrm>
            <a:custGeom>
              <a:avLst/>
              <a:gdLst>
                <a:gd name="connsiteX0" fmla="*/ 341256 w 341256"/>
                <a:gd name="connsiteY0" fmla="*/ 0 h 1182770"/>
                <a:gd name="connsiteX1" fmla="*/ 341256 w 341256"/>
                <a:gd name="connsiteY1" fmla="*/ 1182770 h 1182770"/>
                <a:gd name="connsiteX2" fmla="*/ 0 w 341256"/>
                <a:gd name="connsiteY2" fmla="*/ 174062 h 1182770"/>
                <a:gd name="connsiteX3" fmla="*/ 0 w 341256"/>
                <a:gd name="connsiteY3" fmla="*/ 1 h 1182770"/>
              </a:gdLst>
              <a:ahLst/>
              <a:cxnLst>
                <a:cxn ang="0">
                  <a:pos x="connsiteX0" y="connsiteY0"/>
                </a:cxn>
                <a:cxn ang="0">
                  <a:pos x="connsiteX1" y="connsiteY1"/>
                </a:cxn>
                <a:cxn ang="0">
                  <a:pos x="connsiteX2" y="connsiteY2"/>
                </a:cxn>
                <a:cxn ang="0">
                  <a:pos x="connsiteX3" y="connsiteY3"/>
                </a:cxn>
              </a:cxnLst>
              <a:rect l="l" t="t" r="r" b="b"/>
              <a:pathLst>
                <a:path w="341256" h="1182770">
                  <a:moveTo>
                    <a:pt x="341256" y="0"/>
                  </a:moveTo>
                  <a:lnTo>
                    <a:pt x="341256" y="1182770"/>
                  </a:lnTo>
                  <a:lnTo>
                    <a:pt x="0" y="174062"/>
                  </a:lnTo>
                  <a:lnTo>
                    <a:pt x="0" y="1"/>
                  </a:lnTo>
                  <a:close/>
                </a:path>
              </a:pathLst>
            </a:custGeom>
            <a:solidFill>
              <a:sysClr val="windowText" lastClr="000000">
                <a:lumMod val="75000"/>
                <a:lumOff val="25000"/>
                <a:alpha val="16000"/>
              </a:sysClr>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000" b="0" i="0" u="none" strike="noStrike" kern="0" cap="none" spc="0" normalizeH="0" baseline="0" noProof="0">
                <a:ln>
                  <a:noFill/>
                </a:ln>
                <a:solidFill>
                  <a:srgbClr val="FFFFFF"/>
                </a:solidFill>
                <a:effectLst/>
                <a:uLnTx/>
                <a:uFillTx/>
              </a:endParaRPr>
            </a:p>
          </p:txBody>
        </p:sp>
        <p:sp>
          <p:nvSpPr>
            <p:cNvPr id="114" name="Shape">
              <a:extLst>
                <a:ext uri="{FF2B5EF4-FFF2-40B4-BE49-F238E27FC236}">
                  <a16:creationId xmlns:a16="http://schemas.microsoft.com/office/drawing/2014/main" id="{08EF532C-1207-3D5C-61E8-8F78ABFB9A79}"/>
                </a:ext>
              </a:extLst>
            </p:cNvPr>
            <p:cNvSpPr/>
            <p:nvPr/>
          </p:nvSpPr>
          <p:spPr>
            <a:xfrm>
              <a:off x="4852974" y="4636493"/>
              <a:ext cx="2503115" cy="1376971"/>
            </a:xfrm>
            <a:custGeom>
              <a:avLst/>
              <a:gdLst/>
              <a:ahLst/>
              <a:cxnLst>
                <a:cxn ang="0">
                  <a:pos x="wd2" y="hd2"/>
                </a:cxn>
                <a:cxn ang="5400000">
                  <a:pos x="wd2" y="hd2"/>
                </a:cxn>
                <a:cxn ang="10800000">
                  <a:pos x="wd2" y="hd2"/>
                </a:cxn>
                <a:cxn ang="16200000">
                  <a:pos x="wd2" y="hd2"/>
                </a:cxn>
              </a:cxnLst>
              <a:rect l="0" t="0" r="r" b="b"/>
              <a:pathLst>
                <a:path w="21600" h="21600" extrusionOk="0">
                  <a:moveTo>
                    <a:pt x="18655" y="21600"/>
                  </a:moveTo>
                  <a:lnTo>
                    <a:pt x="21600" y="21600"/>
                  </a:lnTo>
                  <a:lnTo>
                    <a:pt x="17139" y="0"/>
                  </a:lnTo>
                  <a:lnTo>
                    <a:pt x="14194" y="0"/>
                  </a:lnTo>
                  <a:lnTo>
                    <a:pt x="15872" y="8137"/>
                  </a:lnTo>
                  <a:lnTo>
                    <a:pt x="5728" y="8137"/>
                  </a:lnTo>
                  <a:lnTo>
                    <a:pt x="7406" y="0"/>
                  </a:lnTo>
                  <a:lnTo>
                    <a:pt x="4461" y="0"/>
                  </a:lnTo>
                  <a:lnTo>
                    <a:pt x="0" y="21600"/>
                  </a:lnTo>
                  <a:lnTo>
                    <a:pt x="2930" y="21600"/>
                  </a:lnTo>
                  <a:lnTo>
                    <a:pt x="4609" y="13463"/>
                  </a:lnTo>
                  <a:lnTo>
                    <a:pt x="16977" y="13463"/>
                  </a:lnTo>
                  <a:close/>
                </a:path>
              </a:pathLst>
            </a:custGeom>
            <a:solidFill>
              <a:sysClr val="window" lastClr="FFFFFF">
                <a:lumMod val="85000"/>
              </a:sysClr>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15" name="Shape">
              <a:extLst>
                <a:ext uri="{FF2B5EF4-FFF2-40B4-BE49-F238E27FC236}">
                  <a16:creationId xmlns:a16="http://schemas.microsoft.com/office/drawing/2014/main" id="{840C7018-C02D-9D2F-B22A-B1300DAEA87E}"/>
                </a:ext>
              </a:extLst>
            </p:cNvPr>
            <p:cNvSpPr/>
            <p:nvPr/>
          </p:nvSpPr>
          <p:spPr>
            <a:xfrm>
              <a:off x="3539139" y="1462815"/>
              <a:ext cx="2554303" cy="102035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4314" y="21600"/>
                  </a:lnTo>
                  <a:cubicBezTo>
                    <a:pt x="1933" y="21600"/>
                    <a:pt x="0" y="16760"/>
                    <a:pt x="0" y="10800"/>
                  </a:cubicBezTo>
                  <a:lnTo>
                    <a:pt x="0" y="10800"/>
                  </a:lnTo>
                  <a:cubicBezTo>
                    <a:pt x="0" y="4840"/>
                    <a:pt x="1933" y="0"/>
                    <a:pt x="4314" y="0"/>
                  </a:cubicBezTo>
                  <a:lnTo>
                    <a:pt x="21600" y="0"/>
                  </a:lnTo>
                  <a:lnTo>
                    <a:pt x="21600" y="21600"/>
                  </a:lnTo>
                  <a:close/>
                </a:path>
              </a:pathLst>
            </a:custGeom>
            <a:solidFill>
              <a:srgbClr val="C13018"/>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16" name="Shape">
              <a:extLst>
                <a:ext uri="{FF2B5EF4-FFF2-40B4-BE49-F238E27FC236}">
                  <a16:creationId xmlns:a16="http://schemas.microsoft.com/office/drawing/2014/main" id="{791C4ACD-7507-914A-13A8-1A4F45134241}"/>
                </a:ext>
              </a:extLst>
            </p:cNvPr>
            <p:cNvSpPr/>
            <p:nvPr/>
          </p:nvSpPr>
          <p:spPr>
            <a:xfrm>
              <a:off x="3539139" y="3783354"/>
              <a:ext cx="2554303" cy="102035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4314" y="21600"/>
                  </a:lnTo>
                  <a:cubicBezTo>
                    <a:pt x="1933" y="21600"/>
                    <a:pt x="0" y="16760"/>
                    <a:pt x="0" y="10800"/>
                  </a:cubicBezTo>
                  <a:lnTo>
                    <a:pt x="0" y="10800"/>
                  </a:lnTo>
                  <a:cubicBezTo>
                    <a:pt x="0" y="4840"/>
                    <a:pt x="1933" y="0"/>
                    <a:pt x="4314" y="0"/>
                  </a:cubicBezTo>
                  <a:lnTo>
                    <a:pt x="21600" y="0"/>
                  </a:lnTo>
                  <a:lnTo>
                    <a:pt x="21600" y="21600"/>
                  </a:lnTo>
                  <a:close/>
                </a:path>
              </a:pathLst>
            </a:custGeom>
            <a:solidFill>
              <a:srgbClr val="4CC1EF"/>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17" name="Shape">
              <a:extLst>
                <a:ext uri="{FF2B5EF4-FFF2-40B4-BE49-F238E27FC236}">
                  <a16:creationId xmlns:a16="http://schemas.microsoft.com/office/drawing/2014/main" id="{D43E4D11-A363-CE7C-AA39-83BDF4F78685}"/>
                </a:ext>
              </a:extLst>
            </p:cNvPr>
            <p:cNvSpPr/>
            <p:nvPr/>
          </p:nvSpPr>
          <p:spPr>
            <a:xfrm>
              <a:off x="3539139" y="2623085"/>
              <a:ext cx="2554303" cy="102035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4314" y="21600"/>
                  </a:lnTo>
                  <a:cubicBezTo>
                    <a:pt x="1933" y="21600"/>
                    <a:pt x="0" y="16760"/>
                    <a:pt x="0" y="10800"/>
                  </a:cubicBezTo>
                  <a:lnTo>
                    <a:pt x="0" y="10800"/>
                  </a:lnTo>
                  <a:cubicBezTo>
                    <a:pt x="0" y="4840"/>
                    <a:pt x="1933" y="0"/>
                    <a:pt x="4314" y="0"/>
                  </a:cubicBezTo>
                  <a:lnTo>
                    <a:pt x="21600" y="0"/>
                  </a:lnTo>
                  <a:lnTo>
                    <a:pt x="21600" y="21600"/>
                  </a:lnTo>
                  <a:close/>
                </a:path>
              </a:pathLst>
            </a:custGeom>
            <a:solidFill>
              <a:srgbClr val="F7931F"/>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18" name="Shape">
              <a:extLst>
                <a:ext uri="{FF2B5EF4-FFF2-40B4-BE49-F238E27FC236}">
                  <a16:creationId xmlns:a16="http://schemas.microsoft.com/office/drawing/2014/main" id="{8261A716-ADCA-74E8-A09E-3BB80299BD89}"/>
                </a:ext>
              </a:extLst>
            </p:cNvPr>
            <p:cNvSpPr/>
            <p:nvPr/>
          </p:nvSpPr>
          <p:spPr>
            <a:xfrm>
              <a:off x="6098557" y="2025887"/>
              <a:ext cx="2554303" cy="1022059"/>
            </a:xfrm>
            <a:custGeom>
              <a:avLst/>
              <a:gdLst/>
              <a:ahLst/>
              <a:cxnLst>
                <a:cxn ang="0">
                  <a:pos x="wd2" y="hd2"/>
                </a:cxn>
                <a:cxn ang="5400000">
                  <a:pos x="wd2" y="hd2"/>
                </a:cxn>
                <a:cxn ang="10800000">
                  <a:pos x="wd2" y="hd2"/>
                </a:cxn>
                <a:cxn ang="16200000">
                  <a:pos x="wd2" y="hd2"/>
                </a:cxn>
              </a:cxnLst>
              <a:rect l="0" t="0" r="r" b="b"/>
              <a:pathLst>
                <a:path w="21600" h="21600" extrusionOk="0">
                  <a:moveTo>
                    <a:pt x="17286" y="21600"/>
                  </a:moveTo>
                  <a:lnTo>
                    <a:pt x="0" y="21600"/>
                  </a:lnTo>
                  <a:lnTo>
                    <a:pt x="0" y="0"/>
                  </a:lnTo>
                  <a:lnTo>
                    <a:pt x="17286" y="0"/>
                  </a:lnTo>
                  <a:cubicBezTo>
                    <a:pt x="19667" y="0"/>
                    <a:pt x="21600" y="4832"/>
                    <a:pt x="21600" y="10782"/>
                  </a:cubicBezTo>
                  <a:lnTo>
                    <a:pt x="21600" y="10782"/>
                  </a:lnTo>
                  <a:cubicBezTo>
                    <a:pt x="21600" y="16732"/>
                    <a:pt x="19667" y="21600"/>
                    <a:pt x="17286" y="21600"/>
                  </a:cubicBezTo>
                  <a:close/>
                </a:path>
              </a:pathLst>
            </a:custGeom>
            <a:solidFill>
              <a:srgbClr val="A2B969"/>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19" name="Shape">
              <a:extLst>
                <a:ext uri="{FF2B5EF4-FFF2-40B4-BE49-F238E27FC236}">
                  <a16:creationId xmlns:a16="http://schemas.microsoft.com/office/drawing/2014/main" id="{E7FC8695-CC13-F6DE-A0CF-70201AE4AEDF}"/>
                </a:ext>
              </a:extLst>
            </p:cNvPr>
            <p:cNvSpPr/>
            <p:nvPr/>
          </p:nvSpPr>
          <p:spPr>
            <a:xfrm>
              <a:off x="6098557" y="3186156"/>
              <a:ext cx="2554303" cy="1022059"/>
            </a:xfrm>
            <a:custGeom>
              <a:avLst/>
              <a:gdLst/>
              <a:ahLst/>
              <a:cxnLst>
                <a:cxn ang="0">
                  <a:pos x="wd2" y="hd2"/>
                </a:cxn>
                <a:cxn ang="5400000">
                  <a:pos x="wd2" y="hd2"/>
                </a:cxn>
                <a:cxn ang="10800000">
                  <a:pos x="wd2" y="hd2"/>
                </a:cxn>
                <a:cxn ang="16200000">
                  <a:pos x="wd2" y="hd2"/>
                </a:cxn>
              </a:cxnLst>
              <a:rect l="0" t="0" r="r" b="b"/>
              <a:pathLst>
                <a:path w="21600" h="21600" extrusionOk="0">
                  <a:moveTo>
                    <a:pt x="17286" y="21600"/>
                  </a:moveTo>
                  <a:lnTo>
                    <a:pt x="0" y="21600"/>
                  </a:lnTo>
                  <a:lnTo>
                    <a:pt x="0" y="0"/>
                  </a:lnTo>
                  <a:lnTo>
                    <a:pt x="17286" y="0"/>
                  </a:lnTo>
                  <a:cubicBezTo>
                    <a:pt x="19667" y="0"/>
                    <a:pt x="21600" y="4832"/>
                    <a:pt x="21600" y="10782"/>
                  </a:cubicBezTo>
                  <a:lnTo>
                    <a:pt x="21600" y="10782"/>
                  </a:lnTo>
                  <a:cubicBezTo>
                    <a:pt x="21600" y="16768"/>
                    <a:pt x="19667" y="21600"/>
                    <a:pt x="17286" y="21600"/>
                  </a:cubicBezTo>
                  <a:close/>
                </a:path>
              </a:pathLst>
            </a:custGeom>
            <a:solidFill>
              <a:srgbClr val="FFCC4C"/>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20" name="Freeform: Shape 119">
              <a:extLst>
                <a:ext uri="{FF2B5EF4-FFF2-40B4-BE49-F238E27FC236}">
                  <a16:creationId xmlns:a16="http://schemas.microsoft.com/office/drawing/2014/main" id="{CAC00F29-EAFD-7374-FBDF-9FC159B07C14}"/>
                </a:ext>
              </a:extLst>
            </p:cNvPr>
            <p:cNvSpPr/>
            <p:nvPr/>
          </p:nvSpPr>
          <p:spPr>
            <a:xfrm>
              <a:off x="4365807" y="1462815"/>
              <a:ext cx="1727635" cy="1020352"/>
            </a:xfrm>
            <a:custGeom>
              <a:avLst/>
              <a:gdLst>
                <a:gd name="connsiteX0" fmla="*/ 931142 w 1727635"/>
                <a:gd name="connsiteY0" fmla="*/ 0 h 1020352"/>
                <a:gd name="connsiteX1" fmla="*/ 1727635 w 1727635"/>
                <a:gd name="connsiteY1" fmla="*/ 0 h 1020352"/>
                <a:gd name="connsiteX2" fmla="*/ 1727635 w 1727635"/>
                <a:gd name="connsiteY2" fmla="*/ 1020352 h 1020352"/>
                <a:gd name="connsiteX3" fmla="*/ 0 w 1727635"/>
                <a:gd name="connsiteY3" fmla="*/ 1020352 h 1020352"/>
                <a:gd name="connsiteX4" fmla="*/ 25395 w 1727635"/>
                <a:gd name="connsiteY4" fmla="*/ 950966 h 1020352"/>
                <a:gd name="connsiteX5" fmla="*/ 855280 w 1727635"/>
                <a:gd name="connsiteY5" fmla="*/ 36544 h 1020352"/>
                <a:gd name="connsiteX6" fmla="*/ 931142 w 1727635"/>
                <a:gd name="connsiteY6" fmla="*/ 0 h 1020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7635" h="1020352">
                  <a:moveTo>
                    <a:pt x="931142" y="0"/>
                  </a:moveTo>
                  <a:lnTo>
                    <a:pt x="1727635" y="0"/>
                  </a:lnTo>
                  <a:lnTo>
                    <a:pt x="1727635" y="1020352"/>
                  </a:lnTo>
                  <a:lnTo>
                    <a:pt x="0" y="1020352"/>
                  </a:lnTo>
                  <a:lnTo>
                    <a:pt x="25395" y="950966"/>
                  </a:lnTo>
                  <a:cubicBezTo>
                    <a:pt x="190632" y="560300"/>
                    <a:pt x="485134" y="237620"/>
                    <a:pt x="855280" y="36544"/>
                  </a:cubicBezTo>
                  <a:lnTo>
                    <a:pt x="931142" y="0"/>
                  </a:lnTo>
                  <a:close/>
                </a:path>
              </a:pathLst>
            </a:custGeom>
            <a:solidFill>
              <a:sysClr val="windowText" lastClr="000000">
                <a:lumMod val="75000"/>
                <a:lumOff val="25000"/>
                <a:alpha val="25000"/>
              </a:sysClr>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000" b="0" i="0" u="none" strike="noStrike" kern="0" cap="none" spc="0" normalizeH="0" baseline="0" noProof="0">
                <a:ln>
                  <a:noFill/>
                </a:ln>
                <a:solidFill>
                  <a:srgbClr val="FFFFFF"/>
                </a:solidFill>
                <a:effectLst/>
                <a:uLnTx/>
                <a:uFillTx/>
              </a:endParaRPr>
            </a:p>
          </p:txBody>
        </p:sp>
        <p:sp>
          <p:nvSpPr>
            <p:cNvPr id="121" name="Freeform: Shape 120">
              <a:extLst>
                <a:ext uri="{FF2B5EF4-FFF2-40B4-BE49-F238E27FC236}">
                  <a16:creationId xmlns:a16="http://schemas.microsoft.com/office/drawing/2014/main" id="{BE476262-22B3-1B10-116A-EDE8F999A7FF}"/>
                </a:ext>
              </a:extLst>
            </p:cNvPr>
            <p:cNvSpPr/>
            <p:nvPr/>
          </p:nvSpPr>
          <p:spPr>
            <a:xfrm>
              <a:off x="6098557" y="2025887"/>
              <a:ext cx="1873231" cy="1022059"/>
            </a:xfrm>
            <a:custGeom>
              <a:avLst/>
              <a:gdLst>
                <a:gd name="connsiteX0" fmla="*/ 0 w 1873231"/>
                <a:gd name="connsiteY0" fmla="*/ 0 h 1022059"/>
                <a:gd name="connsiteX1" fmla="*/ 1506165 w 1873231"/>
                <a:gd name="connsiteY1" fmla="*/ 0 h 1022059"/>
                <a:gd name="connsiteX2" fmla="*/ 1559211 w 1873231"/>
                <a:gd name="connsiteY2" fmla="*/ 70938 h 1022059"/>
                <a:gd name="connsiteX3" fmla="*/ 1868250 w 1873231"/>
                <a:gd name="connsiteY3" fmla="*/ 923420 h 1022059"/>
                <a:gd name="connsiteX4" fmla="*/ 1873231 w 1873231"/>
                <a:gd name="connsiteY4" fmla="*/ 1022059 h 1022059"/>
                <a:gd name="connsiteX5" fmla="*/ 0 w 1873231"/>
                <a:gd name="connsiteY5" fmla="*/ 1022059 h 1022059"/>
                <a:gd name="connsiteX6" fmla="*/ 0 w 1873231"/>
                <a:gd name="connsiteY6" fmla="*/ 0 h 1022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73231" h="1022059">
                  <a:moveTo>
                    <a:pt x="0" y="0"/>
                  </a:moveTo>
                  <a:lnTo>
                    <a:pt x="1506165" y="0"/>
                  </a:lnTo>
                  <a:lnTo>
                    <a:pt x="1559211" y="70938"/>
                  </a:lnTo>
                  <a:cubicBezTo>
                    <a:pt x="1726873" y="319109"/>
                    <a:pt x="1836399" y="609783"/>
                    <a:pt x="1868250" y="923420"/>
                  </a:cubicBezTo>
                  <a:lnTo>
                    <a:pt x="1873231" y="1022059"/>
                  </a:lnTo>
                  <a:lnTo>
                    <a:pt x="0" y="1022059"/>
                  </a:lnTo>
                  <a:lnTo>
                    <a:pt x="0" y="0"/>
                  </a:lnTo>
                  <a:close/>
                </a:path>
              </a:pathLst>
            </a:custGeom>
            <a:solidFill>
              <a:sysClr val="windowText" lastClr="000000">
                <a:lumMod val="75000"/>
                <a:lumOff val="25000"/>
                <a:alpha val="25000"/>
              </a:sysClr>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000" b="0" i="0" u="none" strike="noStrike" kern="0" cap="none" spc="0" normalizeH="0" baseline="0" noProof="0">
                <a:ln>
                  <a:noFill/>
                </a:ln>
                <a:solidFill>
                  <a:srgbClr val="FFFFFF"/>
                </a:solidFill>
                <a:effectLst/>
                <a:uLnTx/>
                <a:uFillTx/>
              </a:endParaRPr>
            </a:p>
          </p:txBody>
        </p:sp>
        <p:sp>
          <p:nvSpPr>
            <p:cNvPr id="122" name="Freeform: Shape 121">
              <a:extLst>
                <a:ext uri="{FF2B5EF4-FFF2-40B4-BE49-F238E27FC236}">
                  <a16:creationId xmlns:a16="http://schemas.microsoft.com/office/drawing/2014/main" id="{007BA4E7-DC27-8A15-BF63-8EBA047E1B86}"/>
                </a:ext>
              </a:extLst>
            </p:cNvPr>
            <p:cNvSpPr/>
            <p:nvPr/>
          </p:nvSpPr>
          <p:spPr>
            <a:xfrm>
              <a:off x="4244567" y="2623085"/>
              <a:ext cx="1848875" cy="1020352"/>
            </a:xfrm>
            <a:custGeom>
              <a:avLst/>
              <a:gdLst>
                <a:gd name="connsiteX0" fmla="*/ 74152 w 1848875"/>
                <a:gd name="connsiteY0" fmla="*/ 0 h 1020352"/>
                <a:gd name="connsiteX1" fmla="*/ 1848875 w 1848875"/>
                <a:gd name="connsiteY1" fmla="*/ 0 h 1020352"/>
                <a:gd name="connsiteX2" fmla="*/ 1848875 w 1848875"/>
                <a:gd name="connsiteY2" fmla="*/ 1020352 h 1020352"/>
                <a:gd name="connsiteX3" fmla="*/ 70641 w 1848875"/>
                <a:gd name="connsiteY3" fmla="*/ 1020352 h 1020352"/>
                <a:gd name="connsiteX4" fmla="*/ 37909 w 1848875"/>
                <a:gd name="connsiteY4" fmla="*/ 893055 h 1020352"/>
                <a:gd name="connsiteX5" fmla="*/ 0 w 1848875"/>
                <a:gd name="connsiteY5" fmla="*/ 517003 h 1020352"/>
                <a:gd name="connsiteX6" fmla="*/ 37909 w 1848875"/>
                <a:gd name="connsiteY6" fmla="*/ 140951 h 1020352"/>
                <a:gd name="connsiteX7" fmla="*/ 74152 w 1848875"/>
                <a:gd name="connsiteY7" fmla="*/ 0 h 1020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48875" h="1020352">
                  <a:moveTo>
                    <a:pt x="74152" y="0"/>
                  </a:moveTo>
                  <a:lnTo>
                    <a:pt x="1848875" y="0"/>
                  </a:lnTo>
                  <a:lnTo>
                    <a:pt x="1848875" y="1020352"/>
                  </a:lnTo>
                  <a:lnTo>
                    <a:pt x="70641" y="1020352"/>
                  </a:lnTo>
                  <a:lnTo>
                    <a:pt x="37909" y="893055"/>
                  </a:lnTo>
                  <a:cubicBezTo>
                    <a:pt x="13053" y="771587"/>
                    <a:pt x="0" y="645819"/>
                    <a:pt x="0" y="517003"/>
                  </a:cubicBezTo>
                  <a:cubicBezTo>
                    <a:pt x="0" y="388187"/>
                    <a:pt x="13053" y="262420"/>
                    <a:pt x="37909" y="140951"/>
                  </a:cubicBezTo>
                  <a:lnTo>
                    <a:pt x="74152" y="0"/>
                  </a:lnTo>
                  <a:close/>
                </a:path>
              </a:pathLst>
            </a:custGeom>
            <a:solidFill>
              <a:sysClr val="windowText" lastClr="000000">
                <a:lumMod val="75000"/>
                <a:lumOff val="25000"/>
                <a:alpha val="25000"/>
              </a:sysClr>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000" b="0" i="0" u="none" strike="noStrike" kern="0" cap="none" spc="0" normalizeH="0" baseline="0" noProof="0">
                <a:ln>
                  <a:noFill/>
                </a:ln>
                <a:solidFill>
                  <a:srgbClr val="FFFFFF"/>
                </a:solidFill>
                <a:effectLst/>
                <a:uLnTx/>
                <a:uFillTx/>
              </a:endParaRPr>
            </a:p>
          </p:txBody>
        </p:sp>
        <p:sp>
          <p:nvSpPr>
            <p:cNvPr id="123" name="Freeform: Shape 122">
              <a:extLst>
                <a:ext uri="{FF2B5EF4-FFF2-40B4-BE49-F238E27FC236}">
                  <a16:creationId xmlns:a16="http://schemas.microsoft.com/office/drawing/2014/main" id="{8CCE1CC2-2810-1342-A179-41F9E9B17D1E}"/>
                </a:ext>
              </a:extLst>
            </p:cNvPr>
            <p:cNvSpPr/>
            <p:nvPr/>
          </p:nvSpPr>
          <p:spPr>
            <a:xfrm>
              <a:off x="6098557" y="3186156"/>
              <a:ext cx="1875558" cy="1022059"/>
            </a:xfrm>
            <a:custGeom>
              <a:avLst/>
              <a:gdLst>
                <a:gd name="connsiteX0" fmla="*/ 0 w 1875558"/>
                <a:gd name="connsiteY0" fmla="*/ 0 h 1022059"/>
                <a:gd name="connsiteX1" fmla="*/ 1875558 w 1875558"/>
                <a:gd name="connsiteY1" fmla="*/ 0 h 1022059"/>
                <a:gd name="connsiteX2" fmla="*/ 1868250 w 1875558"/>
                <a:gd name="connsiteY2" fmla="*/ 144713 h 1022059"/>
                <a:gd name="connsiteX3" fmla="*/ 1559211 w 1875558"/>
                <a:gd name="connsiteY3" fmla="*/ 997195 h 1022059"/>
                <a:gd name="connsiteX4" fmla="*/ 1540618 w 1875558"/>
                <a:gd name="connsiteY4" fmla="*/ 1022059 h 1022059"/>
                <a:gd name="connsiteX5" fmla="*/ 0 w 1875558"/>
                <a:gd name="connsiteY5" fmla="*/ 1022059 h 1022059"/>
                <a:gd name="connsiteX6" fmla="*/ 0 w 1875558"/>
                <a:gd name="connsiteY6" fmla="*/ 0 h 1022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75558" h="1022059">
                  <a:moveTo>
                    <a:pt x="0" y="0"/>
                  </a:moveTo>
                  <a:lnTo>
                    <a:pt x="1875558" y="0"/>
                  </a:lnTo>
                  <a:lnTo>
                    <a:pt x="1868250" y="144713"/>
                  </a:lnTo>
                  <a:cubicBezTo>
                    <a:pt x="1836399" y="458350"/>
                    <a:pt x="1726873" y="749024"/>
                    <a:pt x="1559211" y="997195"/>
                  </a:cubicBezTo>
                  <a:lnTo>
                    <a:pt x="1540618" y="1022059"/>
                  </a:lnTo>
                  <a:lnTo>
                    <a:pt x="0" y="1022059"/>
                  </a:lnTo>
                  <a:lnTo>
                    <a:pt x="0" y="0"/>
                  </a:lnTo>
                  <a:close/>
                </a:path>
              </a:pathLst>
            </a:custGeom>
            <a:solidFill>
              <a:sysClr val="windowText" lastClr="000000">
                <a:lumMod val="75000"/>
                <a:lumOff val="25000"/>
                <a:alpha val="25000"/>
              </a:sysClr>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000" b="0" i="0" u="none" strike="noStrike" kern="0" cap="none" spc="0" normalizeH="0" baseline="0" noProof="0">
                <a:ln>
                  <a:noFill/>
                </a:ln>
                <a:solidFill>
                  <a:srgbClr val="FFFFFF"/>
                </a:solidFill>
                <a:effectLst/>
                <a:uLnTx/>
                <a:uFillTx/>
              </a:endParaRPr>
            </a:p>
          </p:txBody>
        </p:sp>
        <p:sp>
          <p:nvSpPr>
            <p:cNvPr id="124" name="Freeform: Shape 123">
              <a:extLst>
                <a:ext uri="{FF2B5EF4-FFF2-40B4-BE49-F238E27FC236}">
                  <a16:creationId xmlns:a16="http://schemas.microsoft.com/office/drawing/2014/main" id="{190370A8-B0FB-F9F0-79F9-62B641A40FE5}"/>
                </a:ext>
              </a:extLst>
            </p:cNvPr>
            <p:cNvSpPr/>
            <p:nvPr/>
          </p:nvSpPr>
          <p:spPr>
            <a:xfrm>
              <a:off x="4360809" y="3783354"/>
              <a:ext cx="1732633" cy="1020352"/>
            </a:xfrm>
            <a:custGeom>
              <a:avLst/>
              <a:gdLst>
                <a:gd name="connsiteX0" fmla="*/ 0 w 1732633"/>
                <a:gd name="connsiteY0" fmla="*/ 0 h 1020352"/>
                <a:gd name="connsiteX1" fmla="*/ 1732633 w 1732633"/>
                <a:gd name="connsiteY1" fmla="*/ 0 h 1020352"/>
                <a:gd name="connsiteX2" fmla="*/ 1732633 w 1732633"/>
                <a:gd name="connsiteY2" fmla="*/ 1020352 h 1020352"/>
                <a:gd name="connsiteX3" fmla="*/ 907794 w 1732633"/>
                <a:gd name="connsiteY3" fmla="*/ 1020352 h 1020352"/>
                <a:gd name="connsiteX4" fmla="*/ 860278 w 1732633"/>
                <a:gd name="connsiteY4" fmla="*/ 997463 h 1020352"/>
                <a:gd name="connsiteX5" fmla="*/ 30393 w 1732633"/>
                <a:gd name="connsiteY5" fmla="*/ 83041 h 1020352"/>
                <a:gd name="connsiteX6" fmla="*/ 0 w 1732633"/>
                <a:gd name="connsiteY6" fmla="*/ 0 h 1020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2633" h="1020352">
                  <a:moveTo>
                    <a:pt x="0" y="0"/>
                  </a:moveTo>
                  <a:lnTo>
                    <a:pt x="1732633" y="0"/>
                  </a:lnTo>
                  <a:lnTo>
                    <a:pt x="1732633" y="1020352"/>
                  </a:lnTo>
                  <a:lnTo>
                    <a:pt x="907794" y="1020352"/>
                  </a:lnTo>
                  <a:lnTo>
                    <a:pt x="860278" y="997463"/>
                  </a:lnTo>
                  <a:cubicBezTo>
                    <a:pt x="490132" y="796387"/>
                    <a:pt x="195630" y="473707"/>
                    <a:pt x="30393" y="83041"/>
                  </a:cubicBezTo>
                  <a:lnTo>
                    <a:pt x="0" y="0"/>
                  </a:lnTo>
                  <a:close/>
                </a:path>
              </a:pathLst>
            </a:custGeom>
            <a:solidFill>
              <a:sysClr val="windowText" lastClr="000000">
                <a:lumMod val="75000"/>
                <a:lumOff val="25000"/>
                <a:alpha val="25000"/>
              </a:sysClr>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000" b="0" i="0" u="none" strike="noStrike" kern="0" cap="none" spc="0" normalizeH="0" baseline="0" noProof="0">
                <a:ln>
                  <a:noFill/>
                </a:ln>
                <a:solidFill>
                  <a:srgbClr val="FFFFFF"/>
                </a:solidFill>
                <a:effectLst/>
                <a:uLnTx/>
                <a:uFillTx/>
              </a:endParaRPr>
            </a:p>
          </p:txBody>
        </p:sp>
        <p:sp>
          <p:nvSpPr>
            <p:cNvPr id="125" name="Circle">
              <a:extLst>
                <a:ext uri="{FF2B5EF4-FFF2-40B4-BE49-F238E27FC236}">
                  <a16:creationId xmlns:a16="http://schemas.microsoft.com/office/drawing/2014/main" id="{CF2FB9A0-A2E2-8FA9-94BA-8F92ECEFBCD1}"/>
                </a:ext>
              </a:extLst>
            </p:cNvPr>
            <p:cNvSpPr/>
            <p:nvPr/>
          </p:nvSpPr>
          <p:spPr>
            <a:xfrm>
              <a:off x="4375217" y="1411627"/>
              <a:ext cx="3439860" cy="3439860"/>
            </a:xfrm>
            <a:prstGeom prst="ellipse">
              <a:avLst/>
            </a:prstGeom>
            <a:solidFill>
              <a:srgbClr val="FFFFFF"/>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26" name="Shape">
              <a:extLst>
                <a:ext uri="{FF2B5EF4-FFF2-40B4-BE49-F238E27FC236}">
                  <a16:creationId xmlns:a16="http://schemas.microsoft.com/office/drawing/2014/main" id="{22BBF762-BD3C-9047-E170-817D23EEE772}"/>
                </a:ext>
              </a:extLst>
            </p:cNvPr>
            <p:cNvSpPr/>
            <p:nvPr/>
          </p:nvSpPr>
          <p:spPr>
            <a:xfrm>
              <a:off x="5160105" y="2213578"/>
              <a:ext cx="1856439" cy="1856428"/>
            </a:xfrm>
            <a:custGeom>
              <a:avLst/>
              <a:gdLst/>
              <a:ahLst/>
              <a:cxnLst>
                <a:cxn ang="0">
                  <a:pos x="wd2" y="hd2"/>
                </a:cxn>
                <a:cxn ang="5400000">
                  <a:pos x="wd2" y="hd2"/>
                </a:cxn>
                <a:cxn ang="10800000">
                  <a:pos x="wd2" y="hd2"/>
                </a:cxn>
                <a:cxn ang="16200000">
                  <a:pos x="wd2" y="hd2"/>
                </a:cxn>
              </a:cxnLst>
              <a:rect l="0" t="0" r="r" b="b"/>
              <a:pathLst>
                <a:path w="21580" h="21600" extrusionOk="0">
                  <a:moveTo>
                    <a:pt x="10790" y="21600"/>
                  </a:moveTo>
                  <a:cubicBezTo>
                    <a:pt x="4840" y="21600"/>
                    <a:pt x="0" y="16756"/>
                    <a:pt x="0" y="10800"/>
                  </a:cubicBezTo>
                  <a:cubicBezTo>
                    <a:pt x="0" y="4844"/>
                    <a:pt x="4840" y="0"/>
                    <a:pt x="10790" y="0"/>
                  </a:cubicBezTo>
                  <a:cubicBezTo>
                    <a:pt x="16740" y="0"/>
                    <a:pt x="21580" y="4844"/>
                    <a:pt x="21580" y="10800"/>
                  </a:cubicBezTo>
                  <a:cubicBezTo>
                    <a:pt x="21600" y="16736"/>
                    <a:pt x="16760" y="21600"/>
                    <a:pt x="10790" y="21600"/>
                  </a:cubicBezTo>
                  <a:close/>
                  <a:moveTo>
                    <a:pt x="10790" y="2541"/>
                  </a:moveTo>
                  <a:cubicBezTo>
                    <a:pt x="6248" y="2541"/>
                    <a:pt x="2559" y="6234"/>
                    <a:pt x="2559" y="10780"/>
                  </a:cubicBezTo>
                  <a:cubicBezTo>
                    <a:pt x="2559" y="15326"/>
                    <a:pt x="6248" y="19019"/>
                    <a:pt x="10790" y="19019"/>
                  </a:cubicBezTo>
                  <a:cubicBezTo>
                    <a:pt x="15332" y="19019"/>
                    <a:pt x="19021" y="15326"/>
                    <a:pt x="19021" y="10780"/>
                  </a:cubicBezTo>
                  <a:cubicBezTo>
                    <a:pt x="19021" y="6234"/>
                    <a:pt x="15332" y="2541"/>
                    <a:pt x="10790" y="2541"/>
                  </a:cubicBezTo>
                  <a:close/>
                </a:path>
              </a:pathLst>
            </a:custGeom>
            <a:solidFill>
              <a:srgbClr val="4CC1EF"/>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27" name="Shape">
              <a:extLst>
                <a:ext uri="{FF2B5EF4-FFF2-40B4-BE49-F238E27FC236}">
                  <a16:creationId xmlns:a16="http://schemas.microsoft.com/office/drawing/2014/main" id="{6038089D-6056-551E-74D1-34F344BB8489}"/>
                </a:ext>
              </a:extLst>
            </p:cNvPr>
            <p:cNvSpPr/>
            <p:nvPr/>
          </p:nvSpPr>
          <p:spPr>
            <a:xfrm>
              <a:off x="4801787" y="1838196"/>
              <a:ext cx="2603784" cy="2603784"/>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41" y="21600"/>
                    <a:pt x="0" y="16759"/>
                    <a:pt x="0" y="10800"/>
                  </a:cubicBezTo>
                  <a:cubicBezTo>
                    <a:pt x="0" y="4841"/>
                    <a:pt x="4841" y="0"/>
                    <a:pt x="10800" y="0"/>
                  </a:cubicBezTo>
                  <a:cubicBezTo>
                    <a:pt x="16759" y="0"/>
                    <a:pt x="21600" y="4841"/>
                    <a:pt x="21600" y="10800"/>
                  </a:cubicBezTo>
                  <a:cubicBezTo>
                    <a:pt x="21600" y="16759"/>
                    <a:pt x="16759" y="21600"/>
                    <a:pt x="10800" y="21600"/>
                  </a:cubicBezTo>
                  <a:close/>
                  <a:moveTo>
                    <a:pt x="10800" y="1840"/>
                  </a:moveTo>
                  <a:cubicBezTo>
                    <a:pt x="5860" y="1840"/>
                    <a:pt x="1826" y="5860"/>
                    <a:pt x="1826" y="10814"/>
                  </a:cubicBezTo>
                  <a:cubicBezTo>
                    <a:pt x="1826" y="15768"/>
                    <a:pt x="5846" y="19788"/>
                    <a:pt x="10800" y="19788"/>
                  </a:cubicBezTo>
                  <a:cubicBezTo>
                    <a:pt x="15740" y="19788"/>
                    <a:pt x="19774" y="15768"/>
                    <a:pt x="19774" y="10814"/>
                  </a:cubicBezTo>
                  <a:cubicBezTo>
                    <a:pt x="19774" y="5860"/>
                    <a:pt x="15754" y="1840"/>
                    <a:pt x="10800" y="1840"/>
                  </a:cubicBezTo>
                  <a:close/>
                </a:path>
              </a:pathLst>
            </a:custGeom>
            <a:solidFill>
              <a:srgbClr val="A2B969"/>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28" name="Shape">
              <a:extLst>
                <a:ext uri="{FF2B5EF4-FFF2-40B4-BE49-F238E27FC236}">
                  <a16:creationId xmlns:a16="http://schemas.microsoft.com/office/drawing/2014/main" id="{A231105F-5888-4583-4FAB-2048007E3F3D}"/>
                </a:ext>
              </a:extLst>
            </p:cNvPr>
            <p:cNvSpPr/>
            <p:nvPr/>
          </p:nvSpPr>
          <p:spPr>
            <a:xfrm>
              <a:off x="4426404" y="1462814"/>
              <a:ext cx="3354548" cy="3354548"/>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428"/>
                  </a:moveTo>
                  <a:cubicBezTo>
                    <a:pt x="5636" y="1428"/>
                    <a:pt x="1428" y="5636"/>
                    <a:pt x="1428" y="10800"/>
                  </a:cubicBezTo>
                  <a:cubicBezTo>
                    <a:pt x="1428" y="15964"/>
                    <a:pt x="5636" y="20172"/>
                    <a:pt x="10800" y="20172"/>
                  </a:cubicBezTo>
                  <a:cubicBezTo>
                    <a:pt x="15964" y="20172"/>
                    <a:pt x="20172" y="15964"/>
                    <a:pt x="20172" y="10800"/>
                  </a:cubicBezTo>
                  <a:cubicBezTo>
                    <a:pt x="20172" y="5636"/>
                    <a:pt x="15975" y="1428"/>
                    <a:pt x="10800" y="1428"/>
                  </a:cubicBezTo>
                  <a:close/>
                </a:path>
              </a:pathLst>
            </a:custGeom>
            <a:solidFill>
              <a:srgbClr val="FFCC4C"/>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29" name="Shape">
              <a:extLst>
                <a:ext uri="{FF2B5EF4-FFF2-40B4-BE49-F238E27FC236}">
                  <a16:creationId xmlns:a16="http://schemas.microsoft.com/office/drawing/2014/main" id="{58E2DF2A-2DA9-DBB9-3937-8273B26B7086}"/>
                </a:ext>
              </a:extLst>
            </p:cNvPr>
            <p:cNvSpPr/>
            <p:nvPr/>
          </p:nvSpPr>
          <p:spPr>
            <a:xfrm>
              <a:off x="5569612" y="2606022"/>
              <a:ext cx="1054483" cy="1054477"/>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58" y="21600"/>
                    <a:pt x="0" y="16742"/>
                    <a:pt x="0" y="10800"/>
                  </a:cubicBezTo>
                  <a:cubicBezTo>
                    <a:pt x="0" y="4858"/>
                    <a:pt x="4858" y="0"/>
                    <a:pt x="10800" y="0"/>
                  </a:cubicBezTo>
                  <a:cubicBezTo>
                    <a:pt x="16742" y="0"/>
                    <a:pt x="21600" y="4858"/>
                    <a:pt x="21600" y="10800"/>
                  </a:cubicBezTo>
                  <a:cubicBezTo>
                    <a:pt x="21600" y="16777"/>
                    <a:pt x="16777" y="21600"/>
                    <a:pt x="10800" y="21600"/>
                  </a:cubicBezTo>
                  <a:close/>
                  <a:moveTo>
                    <a:pt x="10800" y="4544"/>
                  </a:moveTo>
                  <a:cubicBezTo>
                    <a:pt x="7340" y="4544"/>
                    <a:pt x="4544" y="7340"/>
                    <a:pt x="4544" y="10800"/>
                  </a:cubicBezTo>
                  <a:cubicBezTo>
                    <a:pt x="4544" y="14260"/>
                    <a:pt x="7340" y="17056"/>
                    <a:pt x="10800" y="17056"/>
                  </a:cubicBezTo>
                  <a:cubicBezTo>
                    <a:pt x="14260" y="17056"/>
                    <a:pt x="17056" y="14260"/>
                    <a:pt x="17056" y="10800"/>
                  </a:cubicBezTo>
                  <a:cubicBezTo>
                    <a:pt x="17091" y="7340"/>
                    <a:pt x="14260" y="4544"/>
                    <a:pt x="10800" y="4544"/>
                  </a:cubicBezTo>
                  <a:close/>
                </a:path>
              </a:pathLst>
            </a:custGeom>
            <a:solidFill>
              <a:srgbClr val="F7931F"/>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30" name="Circle">
              <a:extLst>
                <a:ext uri="{FF2B5EF4-FFF2-40B4-BE49-F238E27FC236}">
                  <a16:creationId xmlns:a16="http://schemas.microsoft.com/office/drawing/2014/main" id="{6CAE4D92-500B-DF38-3FBC-808BF8B5357C}"/>
                </a:ext>
              </a:extLst>
            </p:cNvPr>
            <p:cNvSpPr/>
            <p:nvPr/>
          </p:nvSpPr>
          <p:spPr>
            <a:xfrm>
              <a:off x="5962056" y="2998466"/>
              <a:ext cx="266182" cy="266182"/>
            </a:xfrm>
            <a:prstGeom prst="ellipse">
              <a:avLst/>
            </a:prstGeom>
            <a:solidFill>
              <a:srgbClr val="C13018"/>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31" name="Shape">
              <a:extLst>
                <a:ext uri="{FF2B5EF4-FFF2-40B4-BE49-F238E27FC236}">
                  <a16:creationId xmlns:a16="http://schemas.microsoft.com/office/drawing/2014/main" id="{F7F79FB4-93CB-B42B-7027-B83AFD8E039D}"/>
                </a:ext>
              </a:extLst>
            </p:cNvPr>
            <p:cNvSpPr/>
            <p:nvPr/>
          </p:nvSpPr>
          <p:spPr>
            <a:xfrm>
              <a:off x="7446517" y="1155685"/>
              <a:ext cx="365213" cy="643467"/>
            </a:xfrm>
            <a:custGeom>
              <a:avLst/>
              <a:gdLst/>
              <a:ahLst/>
              <a:cxnLst>
                <a:cxn ang="0">
                  <a:pos x="wd2" y="hd2"/>
                </a:cxn>
                <a:cxn ang="5400000">
                  <a:pos x="wd2" y="hd2"/>
                </a:cxn>
                <a:cxn ang="10800000">
                  <a:pos x="wd2" y="hd2"/>
                </a:cxn>
                <a:cxn ang="16200000">
                  <a:pos x="wd2" y="hd2"/>
                </a:cxn>
              </a:cxnLst>
              <a:rect l="0" t="0" r="r" b="b"/>
              <a:pathLst>
                <a:path w="21504" h="21268" extrusionOk="0">
                  <a:moveTo>
                    <a:pt x="502" y="15854"/>
                  </a:moveTo>
                  <a:lnTo>
                    <a:pt x="0" y="21268"/>
                  </a:lnTo>
                  <a:lnTo>
                    <a:pt x="20696" y="9650"/>
                  </a:lnTo>
                  <a:lnTo>
                    <a:pt x="21500" y="965"/>
                  </a:lnTo>
                  <a:cubicBezTo>
                    <a:pt x="21600" y="119"/>
                    <a:pt x="19792" y="-332"/>
                    <a:pt x="18686" y="288"/>
                  </a:cubicBezTo>
                  <a:lnTo>
                    <a:pt x="8037" y="6267"/>
                  </a:lnTo>
                  <a:cubicBezTo>
                    <a:pt x="3516" y="8804"/>
                    <a:pt x="804" y="12188"/>
                    <a:pt x="502" y="15854"/>
                  </a:cubicBezTo>
                  <a:close/>
                </a:path>
              </a:pathLst>
            </a:custGeom>
            <a:solidFill>
              <a:srgbClr val="929497"/>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32" name="Shape">
              <a:extLst>
                <a:ext uri="{FF2B5EF4-FFF2-40B4-BE49-F238E27FC236}">
                  <a16:creationId xmlns:a16="http://schemas.microsoft.com/office/drawing/2014/main" id="{91F58E7F-0EFA-43F5-3286-B46B1D656C34}"/>
                </a:ext>
              </a:extLst>
            </p:cNvPr>
            <p:cNvSpPr/>
            <p:nvPr/>
          </p:nvSpPr>
          <p:spPr>
            <a:xfrm>
              <a:off x="7446518" y="1428688"/>
              <a:ext cx="643467" cy="365216"/>
            </a:xfrm>
            <a:custGeom>
              <a:avLst/>
              <a:gdLst/>
              <a:ahLst/>
              <a:cxnLst>
                <a:cxn ang="0">
                  <a:pos x="wd2" y="hd2"/>
                </a:cxn>
                <a:cxn ang="5400000">
                  <a:pos x="wd2" y="hd2"/>
                </a:cxn>
                <a:cxn ang="10800000">
                  <a:pos x="wd2" y="hd2"/>
                </a:cxn>
                <a:cxn ang="16200000">
                  <a:pos x="wd2" y="hd2"/>
                </a:cxn>
              </a:cxnLst>
              <a:rect l="0" t="0" r="r" b="b"/>
              <a:pathLst>
                <a:path w="21268" h="21503" extrusionOk="0">
                  <a:moveTo>
                    <a:pt x="5414" y="21001"/>
                  </a:moveTo>
                  <a:lnTo>
                    <a:pt x="0" y="21503"/>
                  </a:lnTo>
                  <a:lnTo>
                    <a:pt x="11618" y="807"/>
                  </a:lnTo>
                  <a:lnTo>
                    <a:pt x="20303" y="4"/>
                  </a:lnTo>
                  <a:cubicBezTo>
                    <a:pt x="21149" y="-97"/>
                    <a:pt x="21600" y="1711"/>
                    <a:pt x="20980" y="2817"/>
                  </a:cubicBezTo>
                  <a:lnTo>
                    <a:pt x="15002" y="13466"/>
                  </a:lnTo>
                  <a:cubicBezTo>
                    <a:pt x="12464" y="17886"/>
                    <a:pt x="9023" y="20599"/>
                    <a:pt x="5414" y="21001"/>
                  </a:cubicBezTo>
                  <a:close/>
                </a:path>
              </a:pathLst>
            </a:custGeom>
            <a:solidFill>
              <a:srgbClr val="929497"/>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33" name="Shape">
              <a:extLst>
                <a:ext uri="{FF2B5EF4-FFF2-40B4-BE49-F238E27FC236}">
                  <a16:creationId xmlns:a16="http://schemas.microsoft.com/office/drawing/2014/main" id="{349D3CD0-B52C-ACCB-4AF7-0F358455D243}"/>
                </a:ext>
              </a:extLst>
            </p:cNvPr>
            <p:cNvSpPr/>
            <p:nvPr/>
          </p:nvSpPr>
          <p:spPr>
            <a:xfrm>
              <a:off x="6081494" y="1326313"/>
              <a:ext cx="1834678" cy="1834677"/>
            </a:xfrm>
            <a:custGeom>
              <a:avLst/>
              <a:gdLst/>
              <a:ahLst/>
              <a:cxnLst>
                <a:cxn ang="0">
                  <a:pos x="wd2" y="hd2"/>
                </a:cxn>
                <a:cxn ang="5400000">
                  <a:pos x="wd2" y="hd2"/>
                </a:cxn>
                <a:cxn ang="10800000">
                  <a:pos x="wd2" y="hd2"/>
                </a:cxn>
                <a:cxn ang="16200000">
                  <a:pos x="wd2" y="hd2"/>
                </a:cxn>
              </a:cxnLst>
              <a:rect l="0" t="0" r="r" b="b"/>
              <a:pathLst>
                <a:path w="21565" h="21565" extrusionOk="0">
                  <a:moveTo>
                    <a:pt x="21244" y="180"/>
                  </a:moveTo>
                  <a:lnTo>
                    <a:pt x="20923" y="501"/>
                  </a:lnTo>
                  <a:lnTo>
                    <a:pt x="21084" y="662"/>
                  </a:lnTo>
                  <a:lnTo>
                    <a:pt x="21405" y="341"/>
                  </a:lnTo>
                  <a:lnTo>
                    <a:pt x="21565" y="501"/>
                  </a:lnTo>
                  <a:lnTo>
                    <a:pt x="607" y="21460"/>
                  </a:lnTo>
                  <a:cubicBezTo>
                    <a:pt x="466" y="21600"/>
                    <a:pt x="246" y="21600"/>
                    <a:pt x="105" y="21460"/>
                  </a:cubicBezTo>
                  <a:lnTo>
                    <a:pt x="105" y="21460"/>
                  </a:lnTo>
                  <a:cubicBezTo>
                    <a:pt x="-35" y="21319"/>
                    <a:pt x="-35" y="21099"/>
                    <a:pt x="105" y="20958"/>
                  </a:cubicBezTo>
                  <a:lnTo>
                    <a:pt x="21064" y="0"/>
                  </a:lnTo>
                  <a:lnTo>
                    <a:pt x="21244" y="180"/>
                  </a:lnTo>
                  <a:close/>
                </a:path>
              </a:pathLst>
            </a:custGeom>
            <a:solidFill>
              <a:srgbClr val="C8CACB"/>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34" name="Shape">
              <a:extLst>
                <a:ext uri="{FF2B5EF4-FFF2-40B4-BE49-F238E27FC236}">
                  <a16:creationId xmlns:a16="http://schemas.microsoft.com/office/drawing/2014/main" id="{2A41B748-D201-C16E-6678-D525C0919E4E}"/>
                </a:ext>
              </a:extLst>
            </p:cNvPr>
            <p:cNvSpPr/>
            <p:nvPr/>
          </p:nvSpPr>
          <p:spPr>
            <a:xfrm>
              <a:off x="6081495" y="2281827"/>
              <a:ext cx="1489986" cy="886261"/>
            </a:xfrm>
            <a:custGeom>
              <a:avLst/>
              <a:gdLst/>
              <a:ahLst/>
              <a:cxnLst>
                <a:cxn ang="0">
                  <a:pos x="wd2" y="hd2"/>
                </a:cxn>
                <a:cxn ang="5400000">
                  <a:pos x="wd2" y="hd2"/>
                </a:cxn>
                <a:cxn ang="10800000">
                  <a:pos x="wd2" y="hd2"/>
                </a:cxn>
                <a:cxn ang="16200000">
                  <a:pos x="wd2" y="hd2"/>
                </a:cxn>
              </a:cxnLst>
              <a:rect l="0" t="0" r="r" b="b"/>
              <a:pathLst>
                <a:path w="21556" h="21493" extrusionOk="0">
                  <a:moveTo>
                    <a:pt x="203" y="20110"/>
                  </a:moveTo>
                  <a:lnTo>
                    <a:pt x="21112" y="0"/>
                  </a:lnTo>
                  <a:cubicBezTo>
                    <a:pt x="21260" y="414"/>
                    <a:pt x="21408" y="869"/>
                    <a:pt x="21556" y="1283"/>
                  </a:cubicBezTo>
                  <a:lnTo>
                    <a:pt x="647" y="21393"/>
                  </a:lnTo>
                  <a:cubicBezTo>
                    <a:pt x="425" y="21600"/>
                    <a:pt x="153" y="21476"/>
                    <a:pt x="55" y="21103"/>
                  </a:cubicBezTo>
                  <a:cubicBezTo>
                    <a:pt x="-44" y="20731"/>
                    <a:pt x="-19" y="20317"/>
                    <a:pt x="203" y="20110"/>
                  </a:cubicBezTo>
                  <a:close/>
                </a:path>
              </a:pathLst>
            </a:custGeom>
            <a:solidFill>
              <a:sysClr val="windowText" lastClr="000000">
                <a:lumMod val="75000"/>
                <a:lumOff val="25000"/>
                <a:alpha val="25000"/>
              </a:sysClr>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3000" b="0" i="0" u="none" strike="noStrike" kern="0" cap="none" spc="0" normalizeH="0" baseline="0" noProof="0">
                <a:ln>
                  <a:noFill/>
                </a:ln>
                <a:solidFill>
                  <a:srgbClr val="FFFFFF"/>
                </a:solidFill>
                <a:effectLst/>
                <a:uLnTx/>
                <a:uFillTx/>
              </a:endParaRPr>
            </a:p>
          </p:txBody>
        </p:sp>
      </p:grpSp>
      <p:sp>
        <p:nvSpPr>
          <p:cNvPr id="136" name="TextBox 135">
            <a:extLst>
              <a:ext uri="{FF2B5EF4-FFF2-40B4-BE49-F238E27FC236}">
                <a16:creationId xmlns:a16="http://schemas.microsoft.com/office/drawing/2014/main" id="{7DE70588-49D3-6560-8945-B7E1ABDDB041}"/>
              </a:ext>
            </a:extLst>
          </p:cNvPr>
          <p:cNvSpPr txBox="1"/>
          <p:nvPr/>
        </p:nvSpPr>
        <p:spPr>
          <a:xfrm>
            <a:off x="14076" y="1949842"/>
            <a:ext cx="2474554" cy="707886"/>
          </a:xfrm>
          <a:prstGeom prst="rect">
            <a:avLst/>
          </a:prstGeom>
          <a:noFill/>
        </p:spPr>
        <p:txBody>
          <a:bodyPr wrap="square" lIns="0" rIns="0" rtlCol="0" anchor="b">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spc="0" normalizeH="0" baseline="0" noProof="1">
                <a:ln>
                  <a:noFill/>
                </a:ln>
                <a:solidFill>
                  <a:srgbClr val="C13018"/>
                </a:solidFill>
                <a:effectLst/>
                <a:uLnTx/>
                <a:uFillTx/>
                <a:latin typeface="Comic Sans MS" panose="030F0702030302020204" pitchFamily="66" charset="0"/>
              </a:rPr>
              <a:t>Developing a predictive model</a:t>
            </a:r>
          </a:p>
        </p:txBody>
      </p:sp>
      <p:sp>
        <p:nvSpPr>
          <p:cNvPr id="138" name="TextBox 137">
            <a:extLst>
              <a:ext uri="{FF2B5EF4-FFF2-40B4-BE49-F238E27FC236}">
                <a16:creationId xmlns:a16="http://schemas.microsoft.com/office/drawing/2014/main" id="{819217B6-8EC3-0F33-9C9F-CE8E71B8B9D0}"/>
              </a:ext>
            </a:extLst>
          </p:cNvPr>
          <p:cNvSpPr txBox="1"/>
          <p:nvPr/>
        </p:nvSpPr>
        <p:spPr>
          <a:xfrm>
            <a:off x="6833785" y="2490058"/>
            <a:ext cx="3167398" cy="707886"/>
          </a:xfrm>
          <a:prstGeom prst="rect">
            <a:avLst/>
          </a:prstGeom>
          <a:noFill/>
        </p:spPr>
        <p:txBody>
          <a:bodyPr wrap="square">
            <a:spAutoFit/>
          </a:bodyPr>
          <a:lstStyle/>
          <a:p>
            <a:pPr lvl="0" algn="ctr" rtl="1">
              <a:spcBef>
                <a:spcPts val="1000"/>
              </a:spcBef>
            </a:pPr>
            <a:r>
              <a:rPr lang="en-US" sz="2000" b="1" kern="0" dirty="0">
                <a:solidFill>
                  <a:schemeClr val="accent6">
                    <a:lumMod val="75000"/>
                  </a:schemeClr>
                </a:solidFill>
                <a:latin typeface="Comic Sans MS" panose="030F0702030302020204" pitchFamily="66" charset="0"/>
              </a:rPr>
              <a:t>Feature importance analysis</a:t>
            </a:r>
            <a:endParaRPr lang="fa-IR" sz="2000" b="1" kern="0" dirty="0">
              <a:solidFill>
                <a:schemeClr val="accent6">
                  <a:lumMod val="75000"/>
                </a:schemeClr>
              </a:solidFill>
              <a:latin typeface="Comic Sans MS" panose="030F0702030302020204" pitchFamily="66" charset="0"/>
            </a:endParaRPr>
          </a:p>
        </p:txBody>
      </p:sp>
      <p:sp>
        <p:nvSpPr>
          <p:cNvPr id="140" name="TextBox 139">
            <a:extLst>
              <a:ext uri="{FF2B5EF4-FFF2-40B4-BE49-F238E27FC236}">
                <a16:creationId xmlns:a16="http://schemas.microsoft.com/office/drawing/2014/main" id="{9A808759-C6AB-3B77-EE28-60C829724E69}"/>
              </a:ext>
            </a:extLst>
          </p:cNvPr>
          <p:cNvSpPr txBox="1"/>
          <p:nvPr/>
        </p:nvSpPr>
        <p:spPr>
          <a:xfrm>
            <a:off x="78486" y="2948342"/>
            <a:ext cx="2338406" cy="707885"/>
          </a:xfrm>
          <a:prstGeom prst="rect">
            <a:avLst/>
          </a:prstGeom>
          <a:noFill/>
        </p:spPr>
        <p:txBody>
          <a:bodyPr wrap="square">
            <a:spAutoFit/>
          </a:bodyPr>
          <a:lstStyle/>
          <a:p>
            <a:pPr algn="ctr"/>
            <a:r>
              <a:rPr lang="en-US" sz="2000" b="1" kern="0" dirty="0">
                <a:solidFill>
                  <a:srgbClr val="F7931F"/>
                </a:solidFill>
                <a:latin typeface="Comic Sans MS" panose="030F0702030302020204" pitchFamily="66" charset="0"/>
              </a:rPr>
              <a:t>Evaluating model performance</a:t>
            </a:r>
          </a:p>
        </p:txBody>
      </p:sp>
      <p:sp>
        <p:nvSpPr>
          <p:cNvPr id="142" name="TextBox 141">
            <a:extLst>
              <a:ext uri="{FF2B5EF4-FFF2-40B4-BE49-F238E27FC236}">
                <a16:creationId xmlns:a16="http://schemas.microsoft.com/office/drawing/2014/main" id="{0E6F4264-0CC1-E146-5F62-1744985DF092}"/>
              </a:ext>
            </a:extLst>
          </p:cNvPr>
          <p:cNvSpPr txBox="1"/>
          <p:nvPr/>
        </p:nvSpPr>
        <p:spPr>
          <a:xfrm>
            <a:off x="142343" y="3946841"/>
            <a:ext cx="2333677" cy="707886"/>
          </a:xfrm>
          <a:prstGeom prst="rect">
            <a:avLst/>
          </a:prstGeom>
          <a:noFill/>
        </p:spPr>
        <p:txBody>
          <a:bodyPr wrap="square">
            <a:spAutoFit/>
          </a:bodyPr>
          <a:lstStyle/>
          <a:p>
            <a:pPr algn="ctr"/>
            <a:r>
              <a:rPr lang="en-US" sz="2000" b="1" kern="0" dirty="0">
                <a:solidFill>
                  <a:schemeClr val="accent5">
                    <a:lumMod val="75000"/>
                  </a:schemeClr>
                </a:solidFill>
                <a:latin typeface="Comic Sans MS" panose="030F0702030302020204" pitchFamily="66" charset="0"/>
              </a:rPr>
              <a:t>Comparing methodologies</a:t>
            </a:r>
          </a:p>
        </p:txBody>
      </p:sp>
      <p:sp>
        <p:nvSpPr>
          <p:cNvPr id="144" name="TextBox 143">
            <a:extLst>
              <a:ext uri="{FF2B5EF4-FFF2-40B4-BE49-F238E27FC236}">
                <a16:creationId xmlns:a16="http://schemas.microsoft.com/office/drawing/2014/main" id="{ACADC073-68B6-5DA8-FD6A-EA1F07D45722}"/>
              </a:ext>
            </a:extLst>
          </p:cNvPr>
          <p:cNvSpPr txBox="1"/>
          <p:nvPr/>
        </p:nvSpPr>
        <p:spPr>
          <a:xfrm>
            <a:off x="6833785" y="3424236"/>
            <a:ext cx="3037015" cy="707886"/>
          </a:xfrm>
          <a:prstGeom prst="rect">
            <a:avLst/>
          </a:prstGeom>
          <a:noFill/>
        </p:spPr>
        <p:txBody>
          <a:bodyPr wrap="square">
            <a:spAutoFit/>
          </a:bodyPr>
          <a:lstStyle/>
          <a:p>
            <a:pPr algn="ctr"/>
            <a:r>
              <a:rPr lang="en-US" sz="2000" b="1" kern="0" dirty="0">
                <a:solidFill>
                  <a:srgbClr val="CC9B00"/>
                </a:solidFill>
                <a:latin typeface="Comic Sans MS" panose="030F0702030302020204" pitchFamily="66" charset="0"/>
              </a:rPr>
              <a:t>Generating actionable insights</a:t>
            </a:r>
          </a:p>
        </p:txBody>
      </p:sp>
    </p:spTree>
    <p:extLst>
      <p:ext uri="{BB962C8B-B14F-4D97-AF65-F5344CB8AC3E}">
        <p14:creationId xmlns:p14="http://schemas.microsoft.com/office/powerpoint/2010/main" val="402483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itle 3">
            <a:extLst>
              <a:ext uri="{FF2B5EF4-FFF2-40B4-BE49-F238E27FC236}">
                <a16:creationId xmlns:a16="http://schemas.microsoft.com/office/drawing/2014/main" id="{5515BC33-8625-509E-69FD-4CF86EB03F19}"/>
              </a:ext>
            </a:extLst>
          </p:cNvPr>
          <p:cNvSpPr>
            <a:spLocks noGrp="1"/>
          </p:cNvSpPr>
          <p:nvPr>
            <p:ph type="title"/>
          </p:nvPr>
        </p:nvSpPr>
        <p:spPr>
          <a:xfrm>
            <a:off x="152400" y="-11265"/>
            <a:ext cx="12039600" cy="935038"/>
          </a:xfrm>
        </p:spPr>
        <p:txBody>
          <a:bodyPr>
            <a:normAutofit/>
          </a:bodyPr>
          <a:lstStyle/>
          <a:p>
            <a:pPr algn="ctr"/>
            <a:r>
              <a:rPr lang="en-US" sz="2800" b="1" dirty="0">
                <a:latin typeface="Comic Sans MS" panose="030F0702030302020204" pitchFamily="66" charset="0"/>
                <a:cs typeface="Arshia" panose="00000400000000000000" pitchFamily="2" charset="-78"/>
              </a:rPr>
              <a:t>Supervised Learning: </a:t>
            </a:r>
            <a:br>
              <a:rPr lang="en-US" sz="2800" b="1" dirty="0">
                <a:latin typeface="Comic Sans MS" panose="030F0702030302020204" pitchFamily="66" charset="0"/>
                <a:cs typeface="Arshia" panose="00000400000000000000" pitchFamily="2" charset="-78"/>
              </a:rPr>
            </a:br>
            <a:r>
              <a:rPr lang="en-US" sz="2800" b="1" dirty="0">
                <a:latin typeface="Comic Sans MS" panose="030F0702030302020204" pitchFamily="66" charset="0"/>
                <a:cs typeface="Arshia" panose="00000400000000000000" pitchFamily="2" charset="-78"/>
              </a:rPr>
              <a:t>Decision Tree classification</a:t>
            </a:r>
          </a:p>
        </p:txBody>
      </p:sp>
      <p:sp>
        <p:nvSpPr>
          <p:cNvPr id="155" name="TextBox 154">
            <a:extLst>
              <a:ext uri="{FF2B5EF4-FFF2-40B4-BE49-F238E27FC236}">
                <a16:creationId xmlns:a16="http://schemas.microsoft.com/office/drawing/2014/main" id="{249C6F6B-9B4D-416F-FCB2-869FDEC84F65}"/>
              </a:ext>
            </a:extLst>
          </p:cNvPr>
          <p:cNvSpPr txBox="1"/>
          <p:nvPr/>
        </p:nvSpPr>
        <p:spPr>
          <a:xfrm>
            <a:off x="3193834" y="2014340"/>
            <a:ext cx="6261467" cy="400110"/>
          </a:xfrm>
          <a:prstGeom prst="rect">
            <a:avLst/>
          </a:prstGeom>
          <a:noFill/>
        </p:spPr>
        <p:txBody>
          <a:bodyPr wrap="square" lIns="0" rIns="0" rtlCol="0" anchor="b">
            <a:spAutoFit/>
          </a:bodyPr>
          <a:lstStyle/>
          <a:p>
            <a:r>
              <a:rPr lang="en-US" sz="2000" b="1" noProof="1">
                <a:solidFill>
                  <a:srgbClr val="863D0C"/>
                </a:solidFill>
                <a:latin typeface="Comic Sans MS" panose="030F0702030302020204" pitchFamily="66" charset="0"/>
              </a:rPr>
              <a:t>Class imbalance</a:t>
            </a:r>
          </a:p>
        </p:txBody>
      </p:sp>
      <p:sp>
        <p:nvSpPr>
          <p:cNvPr id="158" name="TextBox 157">
            <a:extLst>
              <a:ext uri="{FF2B5EF4-FFF2-40B4-BE49-F238E27FC236}">
                <a16:creationId xmlns:a16="http://schemas.microsoft.com/office/drawing/2014/main" id="{DF6CF31D-145F-2C5F-406D-10E20C109BDA}"/>
              </a:ext>
            </a:extLst>
          </p:cNvPr>
          <p:cNvSpPr txBox="1"/>
          <p:nvPr/>
        </p:nvSpPr>
        <p:spPr>
          <a:xfrm>
            <a:off x="2472143" y="2414869"/>
            <a:ext cx="2926080" cy="400110"/>
          </a:xfrm>
          <a:prstGeom prst="rect">
            <a:avLst/>
          </a:prstGeom>
          <a:noFill/>
        </p:spPr>
        <p:txBody>
          <a:bodyPr wrap="square" lIns="0" rIns="0" rtlCol="0" anchor="b">
            <a:spAutoFit/>
          </a:bodyPr>
          <a:lstStyle/>
          <a:p>
            <a:pPr algn="r"/>
            <a:r>
              <a:rPr lang="en-US" sz="2000" b="1" noProof="1">
                <a:solidFill>
                  <a:srgbClr val="CC9B00"/>
                </a:solidFill>
                <a:latin typeface="Comic Sans MS" panose="030F0702030302020204" pitchFamily="66" charset="0"/>
              </a:rPr>
              <a:t>Mixed data handling</a:t>
            </a:r>
          </a:p>
        </p:txBody>
      </p:sp>
      <p:sp>
        <p:nvSpPr>
          <p:cNvPr id="161" name="TextBox 160">
            <a:extLst>
              <a:ext uri="{FF2B5EF4-FFF2-40B4-BE49-F238E27FC236}">
                <a16:creationId xmlns:a16="http://schemas.microsoft.com/office/drawing/2014/main" id="{A83652B0-8051-A58D-0AA3-DA3B2EB8AC65}"/>
              </a:ext>
            </a:extLst>
          </p:cNvPr>
          <p:cNvSpPr txBox="1"/>
          <p:nvPr/>
        </p:nvSpPr>
        <p:spPr>
          <a:xfrm>
            <a:off x="3383421" y="1574979"/>
            <a:ext cx="5425157" cy="400110"/>
          </a:xfrm>
          <a:prstGeom prst="rect">
            <a:avLst/>
          </a:prstGeom>
          <a:noFill/>
        </p:spPr>
        <p:txBody>
          <a:bodyPr wrap="square" lIns="0" rIns="0" rtlCol="0" anchor="b">
            <a:spAutoFit/>
          </a:bodyPr>
          <a:lstStyle/>
          <a:p>
            <a:r>
              <a:rPr lang="en-US" sz="2000" b="1" noProof="1">
                <a:solidFill>
                  <a:schemeClr val="accent1">
                    <a:lumMod val="50000"/>
                  </a:schemeClr>
                </a:solidFill>
                <a:latin typeface="Comic Sans MS" panose="030F0702030302020204" pitchFamily="66" charset="0"/>
              </a:rPr>
              <a:t>Handling missing values</a:t>
            </a:r>
          </a:p>
        </p:txBody>
      </p:sp>
      <p:sp>
        <p:nvSpPr>
          <p:cNvPr id="183" name="TextBox 182">
            <a:extLst>
              <a:ext uri="{FF2B5EF4-FFF2-40B4-BE49-F238E27FC236}">
                <a16:creationId xmlns:a16="http://schemas.microsoft.com/office/drawing/2014/main" id="{B7782001-8C49-0D68-4204-2D533B63B8DE}"/>
              </a:ext>
            </a:extLst>
          </p:cNvPr>
          <p:cNvSpPr txBox="1"/>
          <p:nvPr/>
        </p:nvSpPr>
        <p:spPr>
          <a:xfrm>
            <a:off x="2458696" y="2798742"/>
            <a:ext cx="6986032" cy="400110"/>
          </a:xfrm>
          <a:prstGeom prst="rect">
            <a:avLst/>
          </a:prstGeom>
          <a:noFill/>
        </p:spPr>
        <p:txBody>
          <a:bodyPr wrap="square" lIns="0" rIns="0" rtlCol="0" anchor="b">
            <a:spAutoFit/>
          </a:bodyPr>
          <a:lstStyle/>
          <a:p>
            <a:r>
              <a:rPr lang="en-US" sz="2000" b="1" noProof="1">
                <a:solidFill>
                  <a:srgbClr val="007033"/>
                </a:solidFill>
                <a:latin typeface="Comic Sans MS" panose="030F0702030302020204" pitchFamily="66" charset="0"/>
              </a:rPr>
              <a:t>Ensuring representation in datasets</a:t>
            </a:r>
          </a:p>
        </p:txBody>
      </p:sp>
      <p:grpSp>
        <p:nvGrpSpPr>
          <p:cNvPr id="2" name="Group 1">
            <a:extLst>
              <a:ext uri="{FF2B5EF4-FFF2-40B4-BE49-F238E27FC236}">
                <a16:creationId xmlns:a16="http://schemas.microsoft.com/office/drawing/2014/main" id="{50C27C92-70B0-A87E-699F-0773696A12BF}"/>
              </a:ext>
            </a:extLst>
          </p:cNvPr>
          <p:cNvGrpSpPr/>
          <p:nvPr/>
        </p:nvGrpSpPr>
        <p:grpSpPr>
          <a:xfrm>
            <a:off x="390209" y="1193089"/>
            <a:ext cx="2714941" cy="2845511"/>
            <a:chOff x="902792" y="1855741"/>
            <a:chExt cx="4187678" cy="4315925"/>
          </a:xfrm>
        </p:grpSpPr>
        <p:grpSp>
          <p:nvGrpSpPr>
            <p:cNvPr id="163" name="Group 162">
              <a:extLst>
                <a:ext uri="{FF2B5EF4-FFF2-40B4-BE49-F238E27FC236}">
                  <a16:creationId xmlns:a16="http://schemas.microsoft.com/office/drawing/2014/main" id="{4A74E5E0-F305-AAF6-D64A-52F4814D0547}"/>
                </a:ext>
              </a:extLst>
            </p:cNvPr>
            <p:cNvGrpSpPr/>
            <p:nvPr/>
          </p:nvGrpSpPr>
          <p:grpSpPr>
            <a:xfrm>
              <a:off x="902792" y="1855741"/>
              <a:ext cx="4187678" cy="4315925"/>
              <a:chOff x="3193915" y="1060316"/>
              <a:chExt cx="5804170" cy="5100537"/>
            </a:xfrm>
          </p:grpSpPr>
          <p:sp>
            <p:nvSpPr>
              <p:cNvPr id="164" name="Freeform: Shape 163">
                <a:extLst>
                  <a:ext uri="{FF2B5EF4-FFF2-40B4-BE49-F238E27FC236}">
                    <a16:creationId xmlns:a16="http://schemas.microsoft.com/office/drawing/2014/main" id="{4E1F3E8B-49EF-AF23-A2E5-AD261D6DC709}"/>
                  </a:ext>
                </a:extLst>
              </p:cNvPr>
              <p:cNvSpPr/>
              <p:nvPr/>
            </p:nvSpPr>
            <p:spPr>
              <a:xfrm>
                <a:off x="5229481" y="3889825"/>
                <a:ext cx="1733041" cy="868619"/>
              </a:xfrm>
              <a:custGeom>
                <a:avLst/>
                <a:gdLst>
                  <a:gd name="connsiteX0" fmla="*/ 0 w 1733041"/>
                  <a:gd name="connsiteY0" fmla="*/ 0 h 868619"/>
                  <a:gd name="connsiteX1" fmla="*/ 58555 w 1733041"/>
                  <a:gd name="connsiteY1" fmla="*/ 9624 h 868619"/>
                  <a:gd name="connsiteX2" fmla="*/ 452742 w 1733041"/>
                  <a:gd name="connsiteY2" fmla="*/ 50420 h 868619"/>
                  <a:gd name="connsiteX3" fmla="*/ 496868 w 1733041"/>
                  <a:gd name="connsiteY3" fmla="*/ 51920 h 868619"/>
                  <a:gd name="connsiteX4" fmla="*/ 496868 w 1733041"/>
                  <a:gd name="connsiteY4" fmla="*/ 0 h 868619"/>
                  <a:gd name="connsiteX5" fmla="*/ 1331339 w 1733041"/>
                  <a:gd name="connsiteY5" fmla="*/ 0 h 868619"/>
                  <a:gd name="connsiteX6" fmla="*/ 1331339 w 1733041"/>
                  <a:gd name="connsiteY6" fmla="*/ 45138 h 868619"/>
                  <a:gd name="connsiteX7" fmla="*/ 1674485 w 1733041"/>
                  <a:gd name="connsiteY7" fmla="*/ 9624 h 868619"/>
                  <a:gd name="connsiteX8" fmla="*/ 1733041 w 1733041"/>
                  <a:gd name="connsiteY8" fmla="*/ 0 h 868619"/>
                  <a:gd name="connsiteX9" fmla="*/ 866520 w 1733041"/>
                  <a:gd name="connsiteY9" fmla="*/ 868619 h 868619"/>
                  <a:gd name="connsiteX0" fmla="*/ 0 w 1733041"/>
                  <a:gd name="connsiteY0" fmla="*/ 0 h 868619"/>
                  <a:gd name="connsiteX1" fmla="*/ 58555 w 1733041"/>
                  <a:gd name="connsiteY1" fmla="*/ 9624 h 868619"/>
                  <a:gd name="connsiteX2" fmla="*/ 452742 w 1733041"/>
                  <a:gd name="connsiteY2" fmla="*/ 50420 h 868619"/>
                  <a:gd name="connsiteX3" fmla="*/ 496868 w 1733041"/>
                  <a:gd name="connsiteY3" fmla="*/ 0 h 868619"/>
                  <a:gd name="connsiteX4" fmla="*/ 1331339 w 1733041"/>
                  <a:gd name="connsiteY4" fmla="*/ 0 h 868619"/>
                  <a:gd name="connsiteX5" fmla="*/ 1331339 w 1733041"/>
                  <a:gd name="connsiteY5" fmla="*/ 45138 h 868619"/>
                  <a:gd name="connsiteX6" fmla="*/ 1674485 w 1733041"/>
                  <a:gd name="connsiteY6" fmla="*/ 9624 h 868619"/>
                  <a:gd name="connsiteX7" fmla="*/ 1733041 w 1733041"/>
                  <a:gd name="connsiteY7" fmla="*/ 0 h 868619"/>
                  <a:gd name="connsiteX8" fmla="*/ 866520 w 1733041"/>
                  <a:gd name="connsiteY8" fmla="*/ 868619 h 868619"/>
                  <a:gd name="connsiteX9" fmla="*/ 0 w 1733041"/>
                  <a:gd name="connsiteY9" fmla="*/ 0 h 868619"/>
                  <a:gd name="connsiteX0" fmla="*/ 0 w 1733041"/>
                  <a:gd name="connsiteY0" fmla="*/ 0 h 868619"/>
                  <a:gd name="connsiteX1" fmla="*/ 58555 w 1733041"/>
                  <a:gd name="connsiteY1" fmla="*/ 9624 h 868619"/>
                  <a:gd name="connsiteX2" fmla="*/ 496868 w 1733041"/>
                  <a:gd name="connsiteY2" fmla="*/ 0 h 868619"/>
                  <a:gd name="connsiteX3" fmla="*/ 1331339 w 1733041"/>
                  <a:gd name="connsiteY3" fmla="*/ 0 h 868619"/>
                  <a:gd name="connsiteX4" fmla="*/ 1331339 w 1733041"/>
                  <a:gd name="connsiteY4" fmla="*/ 45138 h 868619"/>
                  <a:gd name="connsiteX5" fmla="*/ 1674485 w 1733041"/>
                  <a:gd name="connsiteY5" fmla="*/ 9624 h 868619"/>
                  <a:gd name="connsiteX6" fmla="*/ 1733041 w 1733041"/>
                  <a:gd name="connsiteY6" fmla="*/ 0 h 868619"/>
                  <a:gd name="connsiteX7" fmla="*/ 866520 w 1733041"/>
                  <a:gd name="connsiteY7" fmla="*/ 868619 h 868619"/>
                  <a:gd name="connsiteX8" fmla="*/ 0 w 1733041"/>
                  <a:gd name="connsiteY8" fmla="*/ 0 h 868619"/>
                  <a:gd name="connsiteX0" fmla="*/ 0 w 1733041"/>
                  <a:gd name="connsiteY0" fmla="*/ 0 h 868619"/>
                  <a:gd name="connsiteX1" fmla="*/ 58555 w 1733041"/>
                  <a:gd name="connsiteY1" fmla="*/ 9624 h 868619"/>
                  <a:gd name="connsiteX2" fmla="*/ 496868 w 1733041"/>
                  <a:gd name="connsiteY2" fmla="*/ 0 h 868619"/>
                  <a:gd name="connsiteX3" fmla="*/ 1331339 w 1733041"/>
                  <a:gd name="connsiteY3" fmla="*/ 0 h 868619"/>
                  <a:gd name="connsiteX4" fmla="*/ 1674485 w 1733041"/>
                  <a:gd name="connsiteY4" fmla="*/ 9624 h 868619"/>
                  <a:gd name="connsiteX5" fmla="*/ 1733041 w 1733041"/>
                  <a:gd name="connsiteY5" fmla="*/ 0 h 868619"/>
                  <a:gd name="connsiteX6" fmla="*/ 866520 w 1733041"/>
                  <a:gd name="connsiteY6" fmla="*/ 868619 h 868619"/>
                  <a:gd name="connsiteX7" fmla="*/ 0 w 1733041"/>
                  <a:gd name="connsiteY7" fmla="*/ 0 h 868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3041" h="868619">
                    <a:moveTo>
                      <a:pt x="0" y="0"/>
                    </a:moveTo>
                    <a:lnTo>
                      <a:pt x="58555" y="9624"/>
                    </a:lnTo>
                    <a:cubicBezTo>
                      <a:pt x="141366" y="9624"/>
                      <a:pt x="284737" y="1604"/>
                      <a:pt x="496868" y="0"/>
                    </a:cubicBezTo>
                    <a:lnTo>
                      <a:pt x="1331339" y="0"/>
                    </a:lnTo>
                    <a:lnTo>
                      <a:pt x="1674485" y="9624"/>
                    </a:lnTo>
                    <a:lnTo>
                      <a:pt x="1733041" y="0"/>
                    </a:lnTo>
                    <a:lnTo>
                      <a:pt x="866520" y="868619"/>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5" name="Freeform: Shape 164">
                <a:extLst>
                  <a:ext uri="{FF2B5EF4-FFF2-40B4-BE49-F238E27FC236}">
                    <a16:creationId xmlns:a16="http://schemas.microsoft.com/office/drawing/2014/main" id="{B1729302-7D94-F42A-0790-19074386CE9B}"/>
                  </a:ext>
                </a:extLst>
              </p:cNvPr>
              <p:cNvSpPr/>
              <p:nvPr/>
            </p:nvSpPr>
            <p:spPr>
              <a:xfrm>
                <a:off x="4459705" y="3118185"/>
                <a:ext cx="3272593" cy="836119"/>
              </a:xfrm>
              <a:custGeom>
                <a:avLst/>
                <a:gdLst>
                  <a:gd name="connsiteX0" fmla="*/ 0 w 3272593"/>
                  <a:gd name="connsiteY0" fmla="*/ 0 h 836119"/>
                  <a:gd name="connsiteX1" fmla="*/ 10452 w 3272593"/>
                  <a:gd name="connsiteY1" fmla="*/ 4047 h 836119"/>
                  <a:gd name="connsiteX2" fmla="*/ 514886 w 3272593"/>
                  <a:gd name="connsiteY2" fmla="*/ 112176 h 836119"/>
                  <a:gd name="connsiteX3" fmla="*/ 541972 w 3272593"/>
                  <a:gd name="connsiteY3" fmla="*/ 114854 h 836119"/>
                  <a:gd name="connsiteX4" fmla="*/ 541972 w 3272593"/>
                  <a:gd name="connsiteY4" fmla="*/ 0 h 836119"/>
                  <a:gd name="connsiteX5" fmla="*/ 2764054 w 3272593"/>
                  <a:gd name="connsiteY5" fmla="*/ 0 h 836119"/>
                  <a:gd name="connsiteX6" fmla="*/ 2764054 w 3272593"/>
                  <a:gd name="connsiteY6" fmla="*/ 109228 h 836119"/>
                  <a:gd name="connsiteX7" fmla="*/ 2933545 w 3272593"/>
                  <a:gd name="connsiteY7" fmla="*/ 85220 h 836119"/>
                  <a:gd name="connsiteX8" fmla="*/ 3262142 w 3272593"/>
                  <a:gd name="connsiteY8" fmla="*/ 4047 h 836119"/>
                  <a:gd name="connsiteX9" fmla="*/ 3272593 w 3272593"/>
                  <a:gd name="connsiteY9" fmla="*/ 1 h 836119"/>
                  <a:gd name="connsiteX10" fmla="*/ 2502817 w 3272593"/>
                  <a:gd name="connsiteY10" fmla="*/ 771640 h 836119"/>
                  <a:gd name="connsiteX11" fmla="*/ 2444261 w 3272593"/>
                  <a:gd name="connsiteY11" fmla="*/ 781264 h 836119"/>
                  <a:gd name="connsiteX12" fmla="*/ 1636296 w 3272593"/>
                  <a:gd name="connsiteY12" fmla="*/ 836119 h 836119"/>
                  <a:gd name="connsiteX13" fmla="*/ 828331 w 3272593"/>
                  <a:gd name="connsiteY13" fmla="*/ 781264 h 836119"/>
                  <a:gd name="connsiteX14" fmla="*/ 769776 w 3272593"/>
                  <a:gd name="connsiteY14" fmla="*/ 771640 h 836119"/>
                  <a:gd name="connsiteX0" fmla="*/ 0 w 3272593"/>
                  <a:gd name="connsiteY0" fmla="*/ 0 h 836119"/>
                  <a:gd name="connsiteX1" fmla="*/ 10452 w 3272593"/>
                  <a:gd name="connsiteY1" fmla="*/ 4047 h 836119"/>
                  <a:gd name="connsiteX2" fmla="*/ 514886 w 3272593"/>
                  <a:gd name="connsiteY2" fmla="*/ 112176 h 836119"/>
                  <a:gd name="connsiteX3" fmla="*/ 541972 w 3272593"/>
                  <a:gd name="connsiteY3" fmla="*/ 0 h 836119"/>
                  <a:gd name="connsiteX4" fmla="*/ 2764054 w 3272593"/>
                  <a:gd name="connsiteY4" fmla="*/ 0 h 836119"/>
                  <a:gd name="connsiteX5" fmla="*/ 2764054 w 3272593"/>
                  <a:gd name="connsiteY5" fmla="*/ 109228 h 836119"/>
                  <a:gd name="connsiteX6" fmla="*/ 2933545 w 3272593"/>
                  <a:gd name="connsiteY6" fmla="*/ 85220 h 836119"/>
                  <a:gd name="connsiteX7" fmla="*/ 3262142 w 3272593"/>
                  <a:gd name="connsiteY7" fmla="*/ 4047 h 836119"/>
                  <a:gd name="connsiteX8" fmla="*/ 3272593 w 3272593"/>
                  <a:gd name="connsiteY8" fmla="*/ 1 h 836119"/>
                  <a:gd name="connsiteX9" fmla="*/ 2502817 w 3272593"/>
                  <a:gd name="connsiteY9" fmla="*/ 771640 h 836119"/>
                  <a:gd name="connsiteX10" fmla="*/ 2444261 w 3272593"/>
                  <a:gd name="connsiteY10" fmla="*/ 781264 h 836119"/>
                  <a:gd name="connsiteX11" fmla="*/ 1636296 w 3272593"/>
                  <a:gd name="connsiteY11" fmla="*/ 836119 h 836119"/>
                  <a:gd name="connsiteX12" fmla="*/ 828331 w 3272593"/>
                  <a:gd name="connsiteY12" fmla="*/ 781264 h 836119"/>
                  <a:gd name="connsiteX13" fmla="*/ 769776 w 3272593"/>
                  <a:gd name="connsiteY13" fmla="*/ 771640 h 836119"/>
                  <a:gd name="connsiteX14" fmla="*/ 0 w 3272593"/>
                  <a:gd name="connsiteY14" fmla="*/ 0 h 836119"/>
                  <a:gd name="connsiteX0" fmla="*/ 0 w 3272593"/>
                  <a:gd name="connsiteY0" fmla="*/ 0 h 836119"/>
                  <a:gd name="connsiteX1" fmla="*/ 10452 w 3272593"/>
                  <a:gd name="connsiteY1" fmla="*/ 4047 h 836119"/>
                  <a:gd name="connsiteX2" fmla="*/ 541972 w 3272593"/>
                  <a:gd name="connsiteY2" fmla="*/ 0 h 836119"/>
                  <a:gd name="connsiteX3" fmla="*/ 2764054 w 3272593"/>
                  <a:gd name="connsiteY3" fmla="*/ 0 h 836119"/>
                  <a:gd name="connsiteX4" fmla="*/ 2764054 w 3272593"/>
                  <a:gd name="connsiteY4" fmla="*/ 109228 h 836119"/>
                  <a:gd name="connsiteX5" fmla="*/ 2933545 w 3272593"/>
                  <a:gd name="connsiteY5" fmla="*/ 85220 h 836119"/>
                  <a:gd name="connsiteX6" fmla="*/ 3262142 w 3272593"/>
                  <a:gd name="connsiteY6" fmla="*/ 4047 h 836119"/>
                  <a:gd name="connsiteX7" fmla="*/ 3272593 w 3272593"/>
                  <a:gd name="connsiteY7" fmla="*/ 1 h 836119"/>
                  <a:gd name="connsiteX8" fmla="*/ 2502817 w 3272593"/>
                  <a:gd name="connsiteY8" fmla="*/ 771640 h 836119"/>
                  <a:gd name="connsiteX9" fmla="*/ 2444261 w 3272593"/>
                  <a:gd name="connsiteY9" fmla="*/ 781264 h 836119"/>
                  <a:gd name="connsiteX10" fmla="*/ 1636296 w 3272593"/>
                  <a:gd name="connsiteY10" fmla="*/ 836119 h 836119"/>
                  <a:gd name="connsiteX11" fmla="*/ 828331 w 3272593"/>
                  <a:gd name="connsiteY11" fmla="*/ 781264 h 836119"/>
                  <a:gd name="connsiteX12" fmla="*/ 769776 w 3272593"/>
                  <a:gd name="connsiteY12" fmla="*/ 771640 h 836119"/>
                  <a:gd name="connsiteX13" fmla="*/ 0 w 3272593"/>
                  <a:gd name="connsiteY13" fmla="*/ 0 h 836119"/>
                  <a:gd name="connsiteX0" fmla="*/ 0 w 3272593"/>
                  <a:gd name="connsiteY0" fmla="*/ 0 h 836119"/>
                  <a:gd name="connsiteX1" fmla="*/ 10452 w 3272593"/>
                  <a:gd name="connsiteY1" fmla="*/ 4047 h 836119"/>
                  <a:gd name="connsiteX2" fmla="*/ 541972 w 3272593"/>
                  <a:gd name="connsiteY2" fmla="*/ 0 h 836119"/>
                  <a:gd name="connsiteX3" fmla="*/ 2764054 w 3272593"/>
                  <a:gd name="connsiteY3" fmla="*/ 0 h 836119"/>
                  <a:gd name="connsiteX4" fmla="*/ 2933545 w 3272593"/>
                  <a:gd name="connsiteY4" fmla="*/ 85220 h 836119"/>
                  <a:gd name="connsiteX5" fmla="*/ 3262142 w 3272593"/>
                  <a:gd name="connsiteY5" fmla="*/ 4047 h 836119"/>
                  <a:gd name="connsiteX6" fmla="*/ 3272593 w 3272593"/>
                  <a:gd name="connsiteY6" fmla="*/ 1 h 836119"/>
                  <a:gd name="connsiteX7" fmla="*/ 2502817 w 3272593"/>
                  <a:gd name="connsiteY7" fmla="*/ 771640 h 836119"/>
                  <a:gd name="connsiteX8" fmla="*/ 2444261 w 3272593"/>
                  <a:gd name="connsiteY8" fmla="*/ 781264 h 836119"/>
                  <a:gd name="connsiteX9" fmla="*/ 1636296 w 3272593"/>
                  <a:gd name="connsiteY9" fmla="*/ 836119 h 836119"/>
                  <a:gd name="connsiteX10" fmla="*/ 828331 w 3272593"/>
                  <a:gd name="connsiteY10" fmla="*/ 781264 h 836119"/>
                  <a:gd name="connsiteX11" fmla="*/ 769776 w 3272593"/>
                  <a:gd name="connsiteY11" fmla="*/ 771640 h 836119"/>
                  <a:gd name="connsiteX12" fmla="*/ 0 w 3272593"/>
                  <a:gd name="connsiteY12" fmla="*/ 0 h 836119"/>
                  <a:gd name="connsiteX0" fmla="*/ 0 w 3272593"/>
                  <a:gd name="connsiteY0" fmla="*/ 0 h 836119"/>
                  <a:gd name="connsiteX1" fmla="*/ 10452 w 3272593"/>
                  <a:gd name="connsiteY1" fmla="*/ 4047 h 836119"/>
                  <a:gd name="connsiteX2" fmla="*/ 541972 w 3272593"/>
                  <a:gd name="connsiteY2" fmla="*/ 0 h 836119"/>
                  <a:gd name="connsiteX3" fmla="*/ 2764054 w 3272593"/>
                  <a:gd name="connsiteY3" fmla="*/ 0 h 836119"/>
                  <a:gd name="connsiteX4" fmla="*/ 3262142 w 3272593"/>
                  <a:gd name="connsiteY4" fmla="*/ 4047 h 836119"/>
                  <a:gd name="connsiteX5" fmla="*/ 3272593 w 3272593"/>
                  <a:gd name="connsiteY5" fmla="*/ 1 h 836119"/>
                  <a:gd name="connsiteX6" fmla="*/ 2502817 w 3272593"/>
                  <a:gd name="connsiteY6" fmla="*/ 771640 h 836119"/>
                  <a:gd name="connsiteX7" fmla="*/ 2444261 w 3272593"/>
                  <a:gd name="connsiteY7" fmla="*/ 781264 h 836119"/>
                  <a:gd name="connsiteX8" fmla="*/ 1636296 w 3272593"/>
                  <a:gd name="connsiteY8" fmla="*/ 836119 h 836119"/>
                  <a:gd name="connsiteX9" fmla="*/ 828331 w 3272593"/>
                  <a:gd name="connsiteY9" fmla="*/ 781264 h 836119"/>
                  <a:gd name="connsiteX10" fmla="*/ 769776 w 3272593"/>
                  <a:gd name="connsiteY10" fmla="*/ 771640 h 836119"/>
                  <a:gd name="connsiteX11" fmla="*/ 0 w 3272593"/>
                  <a:gd name="connsiteY11" fmla="*/ 0 h 836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72593" h="836119">
                    <a:moveTo>
                      <a:pt x="0" y="0"/>
                    </a:moveTo>
                    <a:lnTo>
                      <a:pt x="10452" y="4047"/>
                    </a:lnTo>
                    <a:cubicBezTo>
                      <a:pt x="100781" y="4047"/>
                      <a:pt x="83038" y="674"/>
                      <a:pt x="541972" y="0"/>
                    </a:cubicBezTo>
                    <a:lnTo>
                      <a:pt x="2764054" y="0"/>
                    </a:lnTo>
                    <a:lnTo>
                      <a:pt x="3262142" y="4047"/>
                    </a:lnTo>
                    <a:lnTo>
                      <a:pt x="3272593" y="1"/>
                    </a:lnTo>
                    <a:lnTo>
                      <a:pt x="2502817" y="771640"/>
                    </a:lnTo>
                    <a:lnTo>
                      <a:pt x="2444261" y="781264"/>
                    </a:lnTo>
                    <a:cubicBezTo>
                      <a:pt x="2189025" y="816914"/>
                      <a:pt x="1917655" y="836119"/>
                      <a:pt x="1636296" y="836119"/>
                    </a:cubicBezTo>
                    <a:cubicBezTo>
                      <a:pt x="1354937" y="836119"/>
                      <a:pt x="1083567" y="816914"/>
                      <a:pt x="828331" y="781264"/>
                    </a:cubicBezTo>
                    <a:lnTo>
                      <a:pt x="769776" y="77164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6" name="Freeform: Shape 165">
                <a:extLst>
                  <a:ext uri="{FF2B5EF4-FFF2-40B4-BE49-F238E27FC236}">
                    <a16:creationId xmlns:a16="http://schemas.microsoft.com/office/drawing/2014/main" id="{F857D38A-B80A-DE98-3E3B-DC07FA4EAE37}"/>
                  </a:ext>
                </a:extLst>
              </p:cNvPr>
              <p:cNvSpPr/>
              <p:nvPr/>
            </p:nvSpPr>
            <p:spPr>
              <a:xfrm>
                <a:off x="3851868" y="2454568"/>
                <a:ext cx="4488267" cy="889670"/>
              </a:xfrm>
              <a:custGeom>
                <a:avLst/>
                <a:gdLst>
                  <a:gd name="connsiteX0" fmla="*/ 532009 w 4488267"/>
                  <a:gd name="connsiteY0" fmla="*/ 0 h 862278"/>
                  <a:gd name="connsiteX1" fmla="*/ 3956259 w 4488267"/>
                  <a:gd name="connsiteY1" fmla="*/ 0 h 862278"/>
                  <a:gd name="connsiteX2" fmla="*/ 3956259 w 4488267"/>
                  <a:gd name="connsiteY2" fmla="*/ 6463 h 862278"/>
                  <a:gd name="connsiteX3" fmla="*/ 4122621 w 4488267"/>
                  <a:gd name="connsiteY3" fmla="*/ 499 h 862278"/>
                  <a:gd name="connsiteX4" fmla="*/ 4488267 w 4488267"/>
                  <a:gd name="connsiteY4" fmla="*/ 26915 h 862278"/>
                  <a:gd name="connsiteX5" fmla="*/ 3880430 w 4488267"/>
                  <a:gd name="connsiteY5" fmla="*/ 636225 h 862278"/>
                  <a:gd name="connsiteX6" fmla="*/ 3869979 w 4488267"/>
                  <a:gd name="connsiteY6" fmla="*/ 640271 h 862278"/>
                  <a:gd name="connsiteX7" fmla="*/ 2244134 w 4488267"/>
                  <a:gd name="connsiteY7" fmla="*/ 862278 h 862278"/>
                  <a:gd name="connsiteX8" fmla="*/ 618289 w 4488267"/>
                  <a:gd name="connsiteY8" fmla="*/ 640271 h 862278"/>
                  <a:gd name="connsiteX9" fmla="*/ 607837 w 4488267"/>
                  <a:gd name="connsiteY9" fmla="*/ 636224 h 862278"/>
                  <a:gd name="connsiteX10" fmla="*/ 0 w 4488267"/>
                  <a:gd name="connsiteY10" fmla="*/ 26915 h 862278"/>
                  <a:gd name="connsiteX11" fmla="*/ 532009 w 4488267"/>
                  <a:gd name="connsiteY11" fmla="*/ 45033 h 862278"/>
                  <a:gd name="connsiteX0" fmla="*/ 532009 w 4488267"/>
                  <a:gd name="connsiteY0" fmla="*/ 0 h 862278"/>
                  <a:gd name="connsiteX1" fmla="*/ 3956259 w 4488267"/>
                  <a:gd name="connsiteY1" fmla="*/ 0 h 862278"/>
                  <a:gd name="connsiteX2" fmla="*/ 3956259 w 4488267"/>
                  <a:gd name="connsiteY2" fmla="*/ 6463 h 862278"/>
                  <a:gd name="connsiteX3" fmla="*/ 4122621 w 4488267"/>
                  <a:gd name="connsiteY3" fmla="*/ 499 h 862278"/>
                  <a:gd name="connsiteX4" fmla="*/ 4488267 w 4488267"/>
                  <a:gd name="connsiteY4" fmla="*/ 26915 h 862278"/>
                  <a:gd name="connsiteX5" fmla="*/ 3880430 w 4488267"/>
                  <a:gd name="connsiteY5" fmla="*/ 636225 h 862278"/>
                  <a:gd name="connsiteX6" fmla="*/ 3869979 w 4488267"/>
                  <a:gd name="connsiteY6" fmla="*/ 640271 h 862278"/>
                  <a:gd name="connsiteX7" fmla="*/ 2244134 w 4488267"/>
                  <a:gd name="connsiteY7" fmla="*/ 862278 h 862278"/>
                  <a:gd name="connsiteX8" fmla="*/ 618289 w 4488267"/>
                  <a:gd name="connsiteY8" fmla="*/ 640271 h 862278"/>
                  <a:gd name="connsiteX9" fmla="*/ 607837 w 4488267"/>
                  <a:gd name="connsiteY9" fmla="*/ 636224 h 862278"/>
                  <a:gd name="connsiteX10" fmla="*/ 0 w 4488267"/>
                  <a:gd name="connsiteY10" fmla="*/ 26915 h 862278"/>
                  <a:gd name="connsiteX11" fmla="*/ 532009 w 4488267"/>
                  <a:gd name="connsiteY11" fmla="*/ 0 h 862278"/>
                  <a:gd name="connsiteX0" fmla="*/ 547408 w 4503666"/>
                  <a:gd name="connsiteY0" fmla="*/ 27089 h 889367"/>
                  <a:gd name="connsiteX1" fmla="*/ 3971658 w 4503666"/>
                  <a:gd name="connsiteY1" fmla="*/ 27089 h 889367"/>
                  <a:gd name="connsiteX2" fmla="*/ 3971658 w 4503666"/>
                  <a:gd name="connsiteY2" fmla="*/ 33552 h 889367"/>
                  <a:gd name="connsiteX3" fmla="*/ 4138020 w 4503666"/>
                  <a:gd name="connsiteY3" fmla="*/ 27588 h 889367"/>
                  <a:gd name="connsiteX4" fmla="*/ 4503666 w 4503666"/>
                  <a:gd name="connsiteY4" fmla="*/ 54004 h 889367"/>
                  <a:gd name="connsiteX5" fmla="*/ 3895829 w 4503666"/>
                  <a:gd name="connsiteY5" fmla="*/ 663314 h 889367"/>
                  <a:gd name="connsiteX6" fmla="*/ 3885378 w 4503666"/>
                  <a:gd name="connsiteY6" fmla="*/ 667360 h 889367"/>
                  <a:gd name="connsiteX7" fmla="*/ 2259533 w 4503666"/>
                  <a:gd name="connsiteY7" fmla="*/ 889367 h 889367"/>
                  <a:gd name="connsiteX8" fmla="*/ 633688 w 4503666"/>
                  <a:gd name="connsiteY8" fmla="*/ 667360 h 889367"/>
                  <a:gd name="connsiteX9" fmla="*/ 623236 w 4503666"/>
                  <a:gd name="connsiteY9" fmla="*/ 663313 h 889367"/>
                  <a:gd name="connsiteX10" fmla="*/ 15399 w 4503666"/>
                  <a:gd name="connsiteY10" fmla="*/ 54004 h 889367"/>
                  <a:gd name="connsiteX11" fmla="*/ 547408 w 4503666"/>
                  <a:gd name="connsiteY11" fmla="*/ 27089 h 889367"/>
                  <a:gd name="connsiteX0" fmla="*/ 0 w 4488267"/>
                  <a:gd name="connsiteY0" fmla="*/ 54307 h 889670"/>
                  <a:gd name="connsiteX1" fmla="*/ 3956259 w 4488267"/>
                  <a:gd name="connsiteY1" fmla="*/ 27392 h 889670"/>
                  <a:gd name="connsiteX2" fmla="*/ 3956259 w 4488267"/>
                  <a:gd name="connsiteY2" fmla="*/ 33855 h 889670"/>
                  <a:gd name="connsiteX3" fmla="*/ 4122621 w 4488267"/>
                  <a:gd name="connsiteY3" fmla="*/ 27891 h 889670"/>
                  <a:gd name="connsiteX4" fmla="*/ 4488267 w 4488267"/>
                  <a:gd name="connsiteY4" fmla="*/ 54307 h 889670"/>
                  <a:gd name="connsiteX5" fmla="*/ 3880430 w 4488267"/>
                  <a:gd name="connsiteY5" fmla="*/ 663617 h 889670"/>
                  <a:gd name="connsiteX6" fmla="*/ 3869979 w 4488267"/>
                  <a:gd name="connsiteY6" fmla="*/ 667663 h 889670"/>
                  <a:gd name="connsiteX7" fmla="*/ 2244134 w 4488267"/>
                  <a:gd name="connsiteY7" fmla="*/ 889670 h 889670"/>
                  <a:gd name="connsiteX8" fmla="*/ 618289 w 4488267"/>
                  <a:gd name="connsiteY8" fmla="*/ 667663 h 889670"/>
                  <a:gd name="connsiteX9" fmla="*/ 607837 w 4488267"/>
                  <a:gd name="connsiteY9" fmla="*/ 663616 h 889670"/>
                  <a:gd name="connsiteX10" fmla="*/ 0 w 4488267"/>
                  <a:gd name="connsiteY10" fmla="*/ 54307 h 889670"/>
                  <a:gd name="connsiteX0" fmla="*/ 0 w 4488267"/>
                  <a:gd name="connsiteY0" fmla="*/ 54307 h 889670"/>
                  <a:gd name="connsiteX1" fmla="*/ 3956259 w 4488267"/>
                  <a:gd name="connsiteY1" fmla="*/ 27392 h 889670"/>
                  <a:gd name="connsiteX2" fmla="*/ 4122621 w 4488267"/>
                  <a:gd name="connsiteY2" fmla="*/ 27891 h 889670"/>
                  <a:gd name="connsiteX3" fmla="*/ 4488267 w 4488267"/>
                  <a:gd name="connsiteY3" fmla="*/ 54307 h 889670"/>
                  <a:gd name="connsiteX4" fmla="*/ 3880430 w 4488267"/>
                  <a:gd name="connsiteY4" fmla="*/ 663617 h 889670"/>
                  <a:gd name="connsiteX5" fmla="*/ 3869979 w 4488267"/>
                  <a:gd name="connsiteY5" fmla="*/ 667663 h 889670"/>
                  <a:gd name="connsiteX6" fmla="*/ 2244134 w 4488267"/>
                  <a:gd name="connsiteY6" fmla="*/ 889670 h 889670"/>
                  <a:gd name="connsiteX7" fmla="*/ 618289 w 4488267"/>
                  <a:gd name="connsiteY7" fmla="*/ 667663 h 889670"/>
                  <a:gd name="connsiteX8" fmla="*/ 607837 w 4488267"/>
                  <a:gd name="connsiteY8" fmla="*/ 663616 h 889670"/>
                  <a:gd name="connsiteX9" fmla="*/ 0 w 4488267"/>
                  <a:gd name="connsiteY9" fmla="*/ 54307 h 88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88267" h="889670">
                    <a:moveTo>
                      <a:pt x="0" y="54307"/>
                    </a:moveTo>
                    <a:cubicBezTo>
                      <a:pt x="558070" y="-51730"/>
                      <a:pt x="3296883" y="30801"/>
                      <a:pt x="3956259" y="27392"/>
                    </a:cubicBezTo>
                    <a:lnTo>
                      <a:pt x="4122621" y="27891"/>
                    </a:lnTo>
                    <a:cubicBezTo>
                      <a:pt x="4290023" y="25376"/>
                      <a:pt x="4419771" y="32093"/>
                      <a:pt x="4488267" y="54307"/>
                    </a:cubicBezTo>
                    <a:lnTo>
                      <a:pt x="3880430" y="663617"/>
                    </a:lnTo>
                    <a:lnTo>
                      <a:pt x="3869979" y="667663"/>
                    </a:lnTo>
                    <a:cubicBezTo>
                      <a:pt x="3483529" y="803249"/>
                      <a:pt x="2898688" y="889670"/>
                      <a:pt x="2244134" y="889670"/>
                    </a:cubicBezTo>
                    <a:cubicBezTo>
                      <a:pt x="1589581" y="889670"/>
                      <a:pt x="1004739" y="803249"/>
                      <a:pt x="618289" y="667663"/>
                    </a:cubicBezTo>
                    <a:lnTo>
                      <a:pt x="607837" y="663616"/>
                    </a:lnTo>
                    <a:lnTo>
                      <a:pt x="0" y="5430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7" name="Freeform: Shape 166">
                <a:extLst>
                  <a:ext uri="{FF2B5EF4-FFF2-40B4-BE49-F238E27FC236}">
                    <a16:creationId xmlns:a16="http://schemas.microsoft.com/office/drawing/2014/main" id="{FC6C70CC-23BF-A176-7E69-CC8CD1AD075F}"/>
                  </a:ext>
                </a:extLst>
              </p:cNvPr>
              <p:cNvSpPr/>
              <p:nvPr/>
            </p:nvSpPr>
            <p:spPr>
              <a:xfrm>
                <a:off x="3193915" y="1766826"/>
                <a:ext cx="5804170" cy="985854"/>
              </a:xfrm>
              <a:custGeom>
                <a:avLst/>
                <a:gdLst>
                  <a:gd name="connsiteX0" fmla="*/ 0 w 5804170"/>
                  <a:gd name="connsiteY0" fmla="*/ 0 h 985854"/>
                  <a:gd name="connsiteX1" fmla="*/ 6014 w 5804170"/>
                  <a:gd name="connsiteY1" fmla="*/ 3189 h 985854"/>
                  <a:gd name="connsiteX2" fmla="*/ 2902086 w 5804170"/>
                  <a:gd name="connsiteY2" fmla="*/ 375789 h 985854"/>
                  <a:gd name="connsiteX3" fmla="*/ 5798158 w 5804170"/>
                  <a:gd name="connsiteY3" fmla="*/ 3189 h 985854"/>
                  <a:gd name="connsiteX4" fmla="*/ 5804170 w 5804170"/>
                  <a:gd name="connsiteY4" fmla="*/ 1 h 985854"/>
                  <a:gd name="connsiteX5" fmla="*/ 5804170 w 5804170"/>
                  <a:gd name="connsiteY5" fmla="*/ 4686 h 985854"/>
                  <a:gd name="connsiteX6" fmla="*/ 5772235 w 5804170"/>
                  <a:gd name="connsiteY6" fmla="*/ 109233 h 985854"/>
                  <a:gd name="connsiteX7" fmla="*/ 5758514 w 5804170"/>
                  <a:gd name="connsiteY7" fmla="*/ 124334 h 985854"/>
                  <a:gd name="connsiteX8" fmla="*/ 5762443 w 5804170"/>
                  <a:gd name="connsiteY8" fmla="*/ 124334 h 985854"/>
                  <a:gd name="connsiteX9" fmla="*/ 5146219 w 5804170"/>
                  <a:gd name="connsiteY9" fmla="*/ 742050 h 985854"/>
                  <a:gd name="connsiteX10" fmla="*/ 5000498 w 5804170"/>
                  <a:gd name="connsiteY10" fmla="*/ 777475 h 985854"/>
                  <a:gd name="connsiteX11" fmla="*/ 2902085 w 5804170"/>
                  <a:gd name="connsiteY11" fmla="*/ 985854 h 985854"/>
                  <a:gd name="connsiteX12" fmla="*/ 803672 w 5804170"/>
                  <a:gd name="connsiteY12" fmla="*/ 777475 h 985854"/>
                  <a:gd name="connsiteX13" fmla="*/ 657952 w 5804170"/>
                  <a:gd name="connsiteY13" fmla="*/ 742050 h 985854"/>
                  <a:gd name="connsiteX14" fmla="*/ 41728 w 5804170"/>
                  <a:gd name="connsiteY14" fmla="*/ 124334 h 985854"/>
                  <a:gd name="connsiteX15" fmla="*/ 45656 w 5804170"/>
                  <a:gd name="connsiteY15" fmla="*/ 124334 h 985854"/>
                  <a:gd name="connsiteX16" fmla="*/ 31935 w 5804170"/>
                  <a:gd name="connsiteY16" fmla="*/ 109233 h 985854"/>
                  <a:gd name="connsiteX17" fmla="*/ 0 w 5804170"/>
                  <a:gd name="connsiteY17" fmla="*/ 4686 h 985854"/>
                  <a:gd name="connsiteX18" fmla="*/ 0 w 5804170"/>
                  <a:gd name="connsiteY18" fmla="*/ 0 h 985854"/>
                  <a:gd name="connsiteX0" fmla="*/ 0 w 5804170"/>
                  <a:gd name="connsiteY0" fmla="*/ 0 h 985854"/>
                  <a:gd name="connsiteX1" fmla="*/ 6014 w 5804170"/>
                  <a:gd name="connsiteY1" fmla="*/ 3189 h 985854"/>
                  <a:gd name="connsiteX2" fmla="*/ 2902086 w 5804170"/>
                  <a:gd name="connsiteY2" fmla="*/ 314829 h 985854"/>
                  <a:gd name="connsiteX3" fmla="*/ 5798158 w 5804170"/>
                  <a:gd name="connsiteY3" fmla="*/ 3189 h 985854"/>
                  <a:gd name="connsiteX4" fmla="*/ 5804170 w 5804170"/>
                  <a:gd name="connsiteY4" fmla="*/ 1 h 985854"/>
                  <a:gd name="connsiteX5" fmla="*/ 5804170 w 5804170"/>
                  <a:gd name="connsiteY5" fmla="*/ 4686 h 985854"/>
                  <a:gd name="connsiteX6" fmla="*/ 5772235 w 5804170"/>
                  <a:gd name="connsiteY6" fmla="*/ 109233 h 985854"/>
                  <a:gd name="connsiteX7" fmla="*/ 5758514 w 5804170"/>
                  <a:gd name="connsiteY7" fmla="*/ 124334 h 985854"/>
                  <a:gd name="connsiteX8" fmla="*/ 5762443 w 5804170"/>
                  <a:gd name="connsiteY8" fmla="*/ 124334 h 985854"/>
                  <a:gd name="connsiteX9" fmla="*/ 5146219 w 5804170"/>
                  <a:gd name="connsiteY9" fmla="*/ 742050 h 985854"/>
                  <a:gd name="connsiteX10" fmla="*/ 5000498 w 5804170"/>
                  <a:gd name="connsiteY10" fmla="*/ 777475 h 985854"/>
                  <a:gd name="connsiteX11" fmla="*/ 2902085 w 5804170"/>
                  <a:gd name="connsiteY11" fmla="*/ 985854 h 985854"/>
                  <a:gd name="connsiteX12" fmla="*/ 803672 w 5804170"/>
                  <a:gd name="connsiteY12" fmla="*/ 777475 h 985854"/>
                  <a:gd name="connsiteX13" fmla="*/ 657952 w 5804170"/>
                  <a:gd name="connsiteY13" fmla="*/ 742050 h 985854"/>
                  <a:gd name="connsiteX14" fmla="*/ 41728 w 5804170"/>
                  <a:gd name="connsiteY14" fmla="*/ 124334 h 985854"/>
                  <a:gd name="connsiteX15" fmla="*/ 45656 w 5804170"/>
                  <a:gd name="connsiteY15" fmla="*/ 124334 h 985854"/>
                  <a:gd name="connsiteX16" fmla="*/ 31935 w 5804170"/>
                  <a:gd name="connsiteY16" fmla="*/ 109233 h 985854"/>
                  <a:gd name="connsiteX17" fmla="*/ 0 w 5804170"/>
                  <a:gd name="connsiteY17" fmla="*/ 4686 h 985854"/>
                  <a:gd name="connsiteX18" fmla="*/ 0 w 5804170"/>
                  <a:gd name="connsiteY18" fmla="*/ 0 h 985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04170" h="985854">
                    <a:moveTo>
                      <a:pt x="0" y="0"/>
                    </a:moveTo>
                    <a:lnTo>
                      <a:pt x="6014" y="3189"/>
                    </a:lnTo>
                    <a:cubicBezTo>
                      <a:pt x="483158" y="222151"/>
                      <a:pt x="1600184" y="314829"/>
                      <a:pt x="2902086" y="314829"/>
                    </a:cubicBezTo>
                    <a:cubicBezTo>
                      <a:pt x="4203989" y="314829"/>
                      <a:pt x="5321014" y="222151"/>
                      <a:pt x="5798158" y="3189"/>
                    </a:cubicBezTo>
                    <a:lnTo>
                      <a:pt x="5804170" y="1"/>
                    </a:lnTo>
                    <a:lnTo>
                      <a:pt x="5804170" y="4686"/>
                    </a:lnTo>
                    <a:cubicBezTo>
                      <a:pt x="5804170" y="43413"/>
                      <a:pt x="5792397" y="79390"/>
                      <a:pt x="5772235" y="109233"/>
                    </a:cubicBezTo>
                    <a:lnTo>
                      <a:pt x="5758514" y="124334"/>
                    </a:lnTo>
                    <a:lnTo>
                      <a:pt x="5762443" y="124334"/>
                    </a:lnTo>
                    <a:lnTo>
                      <a:pt x="5146219" y="742050"/>
                    </a:lnTo>
                    <a:lnTo>
                      <a:pt x="5000498" y="777475"/>
                    </a:lnTo>
                    <a:cubicBezTo>
                      <a:pt x="4401494" y="909035"/>
                      <a:pt x="3679385" y="985854"/>
                      <a:pt x="2902085" y="985854"/>
                    </a:cubicBezTo>
                    <a:cubicBezTo>
                      <a:pt x="2124786" y="985854"/>
                      <a:pt x="1402676" y="909035"/>
                      <a:pt x="803672" y="777475"/>
                    </a:cubicBezTo>
                    <a:lnTo>
                      <a:pt x="657952" y="742050"/>
                    </a:lnTo>
                    <a:lnTo>
                      <a:pt x="41728" y="124334"/>
                    </a:lnTo>
                    <a:lnTo>
                      <a:pt x="45656" y="124334"/>
                    </a:lnTo>
                    <a:lnTo>
                      <a:pt x="31935" y="109233"/>
                    </a:lnTo>
                    <a:cubicBezTo>
                      <a:pt x="11773" y="79390"/>
                      <a:pt x="0" y="43413"/>
                      <a:pt x="0" y="4686"/>
                    </a:cubicBez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8" name="Rectangle 167">
                <a:extLst>
                  <a:ext uri="{FF2B5EF4-FFF2-40B4-BE49-F238E27FC236}">
                    <a16:creationId xmlns:a16="http://schemas.microsoft.com/office/drawing/2014/main" id="{071FDE3D-4634-B05D-D92F-5732FDACA037}"/>
                  </a:ext>
                </a:extLst>
              </p:cNvPr>
              <p:cNvSpPr/>
              <p:nvPr/>
            </p:nvSpPr>
            <p:spPr>
              <a:xfrm>
                <a:off x="5726349" y="4169923"/>
                <a:ext cx="739302" cy="186771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9" name="Freeform: Shape 168">
                <a:extLst>
                  <a:ext uri="{FF2B5EF4-FFF2-40B4-BE49-F238E27FC236}">
                    <a16:creationId xmlns:a16="http://schemas.microsoft.com/office/drawing/2014/main" id="{226D7A9B-38C6-B34D-0259-CC39A27655D7}"/>
                  </a:ext>
                </a:extLst>
              </p:cNvPr>
              <p:cNvSpPr/>
              <p:nvPr/>
            </p:nvSpPr>
            <p:spPr>
              <a:xfrm>
                <a:off x="5726349" y="4387428"/>
                <a:ext cx="739302" cy="1773425"/>
              </a:xfrm>
              <a:custGeom>
                <a:avLst/>
                <a:gdLst>
                  <a:gd name="connsiteX0" fmla="*/ 0 w 739302"/>
                  <a:gd name="connsiteY0" fmla="*/ 0 h 1773425"/>
                  <a:gd name="connsiteX1" fmla="*/ 3921 w 739302"/>
                  <a:gd name="connsiteY1" fmla="*/ 0 h 1773425"/>
                  <a:gd name="connsiteX2" fmla="*/ 7510 w 739302"/>
                  <a:gd name="connsiteY2" fmla="*/ 12336 h 1773425"/>
                  <a:gd name="connsiteX3" fmla="*/ 369651 w 739302"/>
                  <a:gd name="connsiteY3" fmla="*/ 114605 h 1773425"/>
                  <a:gd name="connsiteX4" fmla="*/ 731792 w 739302"/>
                  <a:gd name="connsiteY4" fmla="*/ 12336 h 1773425"/>
                  <a:gd name="connsiteX5" fmla="*/ 735381 w 739302"/>
                  <a:gd name="connsiteY5" fmla="*/ 0 h 1773425"/>
                  <a:gd name="connsiteX6" fmla="*/ 739302 w 739302"/>
                  <a:gd name="connsiteY6" fmla="*/ 0 h 1773425"/>
                  <a:gd name="connsiteX7" fmla="*/ 739302 w 739302"/>
                  <a:gd name="connsiteY7" fmla="*/ 1645343 h 1773425"/>
                  <a:gd name="connsiteX8" fmla="*/ 739302 w 739302"/>
                  <a:gd name="connsiteY8" fmla="*/ 1650207 h 1773425"/>
                  <a:gd name="connsiteX9" fmla="*/ 737887 w 739302"/>
                  <a:gd name="connsiteY9" fmla="*/ 1650207 h 1773425"/>
                  <a:gd name="connsiteX10" fmla="*/ 731792 w 739302"/>
                  <a:gd name="connsiteY10" fmla="*/ 1671156 h 1773425"/>
                  <a:gd name="connsiteX11" fmla="*/ 369651 w 739302"/>
                  <a:gd name="connsiteY11" fmla="*/ 1773425 h 1773425"/>
                  <a:gd name="connsiteX12" fmla="*/ 7510 w 739302"/>
                  <a:gd name="connsiteY12" fmla="*/ 1671156 h 1773425"/>
                  <a:gd name="connsiteX13" fmla="*/ 1415 w 739302"/>
                  <a:gd name="connsiteY13" fmla="*/ 1650207 h 1773425"/>
                  <a:gd name="connsiteX14" fmla="*/ 0 w 739302"/>
                  <a:gd name="connsiteY14" fmla="*/ 1650207 h 1773425"/>
                  <a:gd name="connsiteX15" fmla="*/ 0 w 739302"/>
                  <a:gd name="connsiteY15" fmla="*/ 1645343 h 1773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39302" h="1773425">
                    <a:moveTo>
                      <a:pt x="0" y="0"/>
                    </a:moveTo>
                    <a:lnTo>
                      <a:pt x="3921" y="0"/>
                    </a:lnTo>
                    <a:lnTo>
                      <a:pt x="7510" y="12336"/>
                    </a:lnTo>
                    <a:cubicBezTo>
                      <a:pt x="41979" y="70701"/>
                      <a:pt x="191017" y="114605"/>
                      <a:pt x="369651" y="114605"/>
                    </a:cubicBezTo>
                    <a:cubicBezTo>
                      <a:pt x="548285" y="114605"/>
                      <a:pt x="697324" y="70701"/>
                      <a:pt x="731792" y="12336"/>
                    </a:cubicBezTo>
                    <a:lnTo>
                      <a:pt x="735381" y="0"/>
                    </a:lnTo>
                    <a:lnTo>
                      <a:pt x="739302" y="0"/>
                    </a:lnTo>
                    <a:lnTo>
                      <a:pt x="739302" y="1645343"/>
                    </a:lnTo>
                    <a:lnTo>
                      <a:pt x="739302" y="1650207"/>
                    </a:lnTo>
                    <a:lnTo>
                      <a:pt x="737887" y="1650207"/>
                    </a:lnTo>
                    <a:lnTo>
                      <a:pt x="731792" y="1671156"/>
                    </a:lnTo>
                    <a:cubicBezTo>
                      <a:pt x="697324" y="1729521"/>
                      <a:pt x="548285" y="1773425"/>
                      <a:pt x="369651" y="1773425"/>
                    </a:cubicBezTo>
                    <a:cubicBezTo>
                      <a:pt x="191017" y="1773425"/>
                      <a:pt x="41979" y="1729521"/>
                      <a:pt x="7510" y="1671156"/>
                    </a:cubicBezTo>
                    <a:lnTo>
                      <a:pt x="1415" y="1650207"/>
                    </a:lnTo>
                    <a:lnTo>
                      <a:pt x="0" y="1650207"/>
                    </a:lnTo>
                    <a:lnTo>
                      <a:pt x="0" y="1645343"/>
                    </a:lnTo>
                    <a:close/>
                  </a:path>
                </a:pathLst>
              </a:cu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0" name="Freeform: Shape 169">
                <a:extLst>
                  <a:ext uri="{FF2B5EF4-FFF2-40B4-BE49-F238E27FC236}">
                    <a16:creationId xmlns:a16="http://schemas.microsoft.com/office/drawing/2014/main" id="{0D1CF5A7-9CEB-4A84-A15C-739373486D69}"/>
                  </a:ext>
                </a:extLst>
              </p:cNvPr>
              <p:cNvSpPr/>
              <p:nvPr/>
            </p:nvSpPr>
            <p:spPr>
              <a:xfrm>
                <a:off x="5726349" y="4387428"/>
                <a:ext cx="55288" cy="1712601"/>
              </a:xfrm>
              <a:custGeom>
                <a:avLst/>
                <a:gdLst>
                  <a:gd name="connsiteX0" fmla="*/ 0 w 55288"/>
                  <a:gd name="connsiteY0" fmla="*/ 0 h 1712601"/>
                  <a:gd name="connsiteX1" fmla="*/ 3921 w 55288"/>
                  <a:gd name="connsiteY1" fmla="*/ 0 h 1712601"/>
                  <a:gd name="connsiteX2" fmla="*/ 7510 w 55288"/>
                  <a:gd name="connsiteY2" fmla="*/ 12337 h 1712601"/>
                  <a:gd name="connsiteX3" fmla="*/ 29049 w 55288"/>
                  <a:gd name="connsiteY3" fmla="*/ 36379 h 1712601"/>
                  <a:gd name="connsiteX4" fmla="*/ 55288 w 55288"/>
                  <a:gd name="connsiteY4" fmla="*/ 53129 h 1712601"/>
                  <a:gd name="connsiteX5" fmla="*/ 55288 w 55288"/>
                  <a:gd name="connsiteY5" fmla="*/ 1712601 h 1712601"/>
                  <a:gd name="connsiteX6" fmla="*/ 53516 w 55288"/>
                  <a:gd name="connsiteY6" fmla="*/ 1711759 h 1712601"/>
                  <a:gd name="connsiteX7" fmla="*/ 7510 w 55288"/>
                  <a:gd name="connsiteY7" fmla="*/ 1671156 h 1712601"/>
                  <a:gd name="connsiteX8" fmla="*/ 1415 w 55288"/>
                  <a:gd name="connsiteY8" fmla="*/ 1650207 h 1712601"/>
                  <a:gd name="connsiteX9" fmla="*/ 0 w 55288"/>
                  <a:gd name="connsiteY9" fmla="*/ 1650207 h 1712601"/>
                  <a:gd name="connsiteX10" fmla="*/ 0 w 55288"/>
                  <a:gd name="connsiteY10" fmla="*/ 1645343 h 1712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288" h="1712601">
                    <a:moveTo>
                      <a:pt x="0" y="0"/>
                    </a:moveTo>
                    <a:lnTo>
                      <a:pt x="3921" y="0"/>
                    </a:lnTo>
                    <a:lnTo>
                      <a:pt x="7510" y="12337"/>
                    </a:lnTo>
                    <a:cubicBezTo>
                      <a:pt x="12435" y="20675"/>
                      <a:pt x="19697" y="28717"/>
                      <a:pt x="29049" y="36379"/>
                    </a:cubicBezTo>
                    <a:lnTo>
                      <a:pt x="55288" y="53129"/>
                    </a:lnTo>
                    <a:lnTo>
                      <a:pt x="55288" y="1712601"/>
                    </a:lnTo>
                    <a:lnTo>
                      <a:pt x="53516" y="1711759"/>
                    </a:lnTo>
                    <a:cubicBezTo>
                      <a:pt x="31905" y="1699435"/>
                      <a:pt x="16128" y="1685748"/>
                      <a:pt x="7510" y="1671156"/>
                    </a:cubicBezTo>
                    <a:lnTo>
                      <a:pt x="1415" y="1650207"/>
                    </a:lnTo>
                    <a:lnTo>
                      <a:pt x="0" y="1650207"/>
                    </a:lnTo>
                    <a:lnTo>
                      <a:pt x="0" y="1645343"/>
                    </a:lnTo>
                    <a:close/>
                  </a:path>
                </a:pathLst>
              </a:cu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1" name="Freeform: Shape 170">
                <a:extLst>
                  <a:ext uri="{FF2B5EF4-FFF2-40B4-BE49-F238E27FC236}">
                    <a16:creationId xmlns:a16="http://schemas.microsoft.com/office/drawing/2014/main" id="{7B524C8D-740E-2072-35DF-982B1651A8D2}"/>
                  </a:ext>
                </a:extLst>
              </p:cNvPr>
              <p:cNvSpPr/>
              <p:nvPr/>
            </p:nvSpPr>
            <p:spPr>
              <a:xfrm>
                <a:off x="6364645" y="4440555"/>
                <a:ext cx="45719" cy="1679712"/>
              </a:xfrm>
              <a:custGeom>
                <a:avLst/>
                <a:gdLst>
                  <a:gd name="connsiteX0" fmla="*/ 45719 w 45719"/>
                  <a:gd name="connsiteY0" fmla="*/ 0 h 1679712"/>
                  <a:gd name="connsiteX1" fmla="*/ 45719 w 45719"/>
                  <a:gd name="connsiteY1" fmla="*/ 1659472 h 1679712"/>
                  <a:gd name="connsiteX2" fmla="*/ 10866 w 45719"/>
                  <a:gd name="connsiteY2" fmla="*/ 1676036 h 1679712"/>
                  <a:gd name="connsiteX3" fmla="*/ 0 w 45719"/>
                  <a:gd name="connsiteY3" fmla="*/ 1679712 h 1679712"/>
                  <a:gd name="connsiteX4" fmla="*/ 0 w 45719"/>
                  <a:gd name="connsiteY4" fmla="*/ 20913 h 1679712"/>
                  <a:gd name="connsiteX5" fmla="*/ 37876 w 45719"/>
                  <a:gd name="connsiteY5" fmla="*/ 5007 h 1679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719" h="1679712">
                    <a:moveTo>
                      <a:pt x="45719" y="0"/>
                    </a:moveTo>
                    <a:lnTo>
                      <a:pt x="45719" y="1659472"/>
                    </a:lnTo>
                    <a:lnTo>
                      <a:pt x="10866" y="1676036"/>
                    </a:lnTo>
                    <a:lnTo>
                      <a:pt x="0" y="1679712"/>
                    </a:lnTo>
                    <a:lnTo>
                      <a:pt x="0" y="20913"/>
                    </a:lnTo>
                    <a:lnTo>
                      <a:pt x="37876" y="5007"/>
                    </a:lnTo>
                    <a:close/>
                  </a:path>
                </a:pathLst>
              </a:cu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2" name="Freeform: Shape 171">
                <a:extLst>
                  <a:ext uri="{FF2B5EF4-FFF2-40B4-BE49-F238E27FC236}">
                    <a16:creationId xmlns:a16="http://schemas.microsoft.com/office/drawing/2014/main" id="{8E5034D6-ADD1-6C74-A087-9E8E3BB40289}"/>
                  </a:ext>
                </a:extLst>
              </p:cNvPr>
              <p:cNvSpPr/>
              <p:nvPr/>
            </p:nvSpPr>
            <p:spPr>
              <a:xfrm>
                <a:off x="5943600" y="4487499"/>
                <a:ext cx="320040" cy="1673353"/>
              </a:xfrm>
              <a:custGeom>
                <a:avLst/>
                <a:gdLst>
                  <a:gd name="connsiteX0" fmla="*/ 320040 w 320040"/>
                  <a:gd name="connsiteY0" fmla="*/ 0 h 1673353"/>
                  <a:gd name="connsiteX1" fmla="*/ 320040 w 320040"/>
                  <a:gd name="connsiteY1" fmla="*/ 1657522 h 1673353"/>
                  <a:gd name="connsiteX2" fmla="*/ 279499 w 320040"/>
                  <a:gd name="connsiteY2" fmla="*/ 1665581 h 1673353"/>
                  <a:gd name="connsiteX3" fmla="*/ 152400 w 320040"/>
                  <a:gd name="connsiteY3" fmla="*/ 1673353 h 1673353"/>
                  <a:gd name="connsiteX4" fmla="*/ 25302 w 320040"/>
                  <a:gd name="connsiteY4" fmla="*/ 1665581 h 1673353"/>
                  <a:gd name="connsiteX5" fmla="*/ 0 w 320040"/>
                  <a:gd name="connsiteY5" fmla="*/ 1660552 h 1673353"/>
                  <a:gd name="connsiteX6" fmla="*/ 0 w 320040"/>
                  <a:gd name="connsiteY6" fmla="*/ 2867 h 1673353"/>
                  <a:gd name="connsiteX7" fmla="*/ 8515 w 320040"/>
                  <a:gd name="connsiteY7" fmla="*/ 4468 h 1673353"/>
                  <a:gd name="connsiteX8" fmla="*/ 152400 w 320040"/>
                  <a:gd name="connsiteY8" fmla="*/ 14533 h 1673353"/>
                  <a:gd name="connsiteX9" fmla="*/ 296285 w 320040"/>
                  <a:gd name="connsiteY9" fmla="*/ 4468 h 1673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0040" h="1673353">
                    <a:moveTo>
                      <a:pt x="320040" y="0"/>
                    </a:moveTo>
                    <a:lnTo>
                      <a:pt x="320040" y="1657522"/>
                    </a:lnTo>
                    <a:lnTo>
                      <a:pt x="279499" y="1665581"/>
                    </a:lnTo>
                    <a:cubicBezTo>
                      <a:pt x="239868" y="1670609"/>
                      <a:pt x="197059" y="1673353"/>
                      <a:pt x="152400" y="1673353"/>
                    </a:cubicBezTo>
                    <a:cubicBezTo>
                      <a:pt x="107742" y="1673353"/>
                      <a:pt x="64933" y="1670609"/>
                      <a:pt x="25302" y="1665581"/>
                    </a:cubicBezTo>
                    <a:lnTo>
                      <a:pt x="0" y="1660552"/>
                    </a:lnTo>
                    <a:lnTo>
                      <a:pt x="0" y="2867"/>
                    </a:lnTo>
                    <a:lnTo>
                      <a:pt x="8515" y="4468"/>
                    </a:lnTo>
                    <a:cubicBezTo>
                      <a:pt x="52740" y="10949"/>
                      <a:pt x="101362" y="14533"/>
                      <a:pt x="152400" y="14533"/>
                    </a:cubicBezTo>
                    <a:cubicBezTo>
                      <a:pt x="203438" y="14533"/>
                      <a:pt x="252061" y="10949"/>
                      <a:pt x="296285" y="4468"/>
                    </a:cubicBezTo>
                    <a:close/>
                  </a:path>
                </a:pathLst>
              </a:cu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3" name="Freeform: Shape 172">
                <a:extLst>
                  <a:ext uri="{FF2B5EF4-FFF2-40B4-BE49-F238E27FC236}">
                    <a16:creationId xmlns:a16="http://schemas.microsoft.com/office/drawing/2014/main" id="{3C9B0EE8-64E3-1613-24B0-A603B86437FA}"/>
                  </a:ext>
                </a:extLst>
              </p:cNvPr>
              <p:cNvSpPr/>
              <p:nvPr/>
            </p:nvSpPr>
            <p:spPr>
              <a:xfrm>
                <a:off x="3193915" y="1358623"/>
                <a:ext cx="5804170" cy="783599"/>
              </a:xfrm>
              <a:custGeom>
                <a:avLst/>
                <a:gdLst>
                  <a:gd name="connsiteX0" fmla="*/ 0 w 5804170"/>
                  <a:gd name="connsiteY0" fmla="*/ 8 h 783599"/>
                  <a:gd name="connsiteX1" fmla="*/ 2902085 w 5804170"/>
                  <a:gd name="connsiteY1" fmla="*/ 327506 h 783599"/>
                  <a:gd name="connsiteX2" fmla="*/ 5804170 w 5804170"/>
                  <a:gd name="connsiteY2" fmla="*/ 8 h 783599"/>
                  <a:gd name="connsiteX3" fmla="*/ 5804170 w 5804170"/>
                  <a:gd name="connsiteY3" fmla="*/ 190802 h 783599"/>
                  <a:gd name="connsiteX4" fmla="*/ 5804170 w 5804170"/>
                  <a:gd name="connsiteY4" fmla="*/ 272379 h 783599"/>
                  <a:gd name="connsiteX5" fmla="*/ 5804170 w 5804170"/>
                  <a:gd name="connsiteY5" fmla="*/ 455586 h 783599"/>
                  <a:gd name="connsiteX6" fmla="*/ 5803825 w 5804170"/>
                  <a:gd name="connsiteY6" fmla="*/ 455586 h 783599"/>
                  <a:gd name="connsiteX7" fmla="*/ 5804170 w 5804170"/>
                  <a:gd name="connsiteY7" fmla="*/ 456101 h 783599"/>
                  <a:gd name="connsiteX8" fmla="*/ 2902085 w 5804170"/>
                  <a:gd name="connsiteY8" fmla="*/ 783599 h 783599"/>
                  <a:gd name="connsiteX9" fmla="*/ 0 w 5804170"/>
                  <a:gd name="connsiteY9" fmla="*/ 456101 h 783599"/>
                  <a:gd name="connsiteX10" fmla="*/ 345 w 5804170"/>
                  <a:gd name="connsiteY10" fmla="*/ 455586 h 783599"/>
                  <a:gd name="connsiteX11" fmla="*/ 0 w 5804170"/>
                  <a:gd name="connsiteY11" fmla="*/ 455586 h 783599"/>
                  <a:gd name="connsiteX12" fmla="*/ 0 w 5804170"/>
                  <a:gd name="connsiteY12" fmla="*/ 272379 h 783599"/>
                  <a:gd name="connsiteX13" fmla="*/ 0 w 5804170"/>
                  <a:gd name="connsiteY13" fmla="*/ 190802 h 783599"/>
                  <a:gd name="connsiteX14" fmla="*/ 5804163 w 5804170"/>
                  <a:gd name="connsiteY14" fmla="*/ 0 h 783599"/>
                  <a:gd name="connsiteX15" fmla="*/ 5804170 w 5804170"/>
                  <a:gd name="connsiteY15" fmla="*/ 0 h 783599"/>
                  <a:gd name="connsiteX16" fmla="*/ 5804170 w 5804170"/>
                  <a:gd name="connsiteY16" fmla="*/ 8 h 783599"/>
                  <a:gd name="connsiteX17" fmla="*/ 0 w 5804170"/>
                  <a:gd name="connsiteY17" fmla="*/ 0 h 783599"/>
                  <a:gd name="connsiteX18" fmla="*/ 7 w 5804170"/>
                  <a:gd name="connsiteY18" fmla="*/ 0 h 783599"/>
                  <a:gd name="connsiteX19" fmla="*/ 0 w 5804170"/>
                  <a:gd name="connsiteY19" fmla="*/ 8 h 783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804170" h="783599">
                    <a:moveTo>
                      <a:pt x="0" y="8"/>
                    </a:moveTo>
                    <a:cubicBezTo>
                      <a:pt x="0" y="180880"/>
                      <a:pt x="1299308" y="327506"/>
                      <a:pt x="2902085" y="327506"/>
                    </a:cubicBezTo>
                    <a:cubicBezTo>
                      <a:pt x="4504862" y="327506"/>
                      <a:pt x="5804170" y="180880"/>
                      <a:pt x="5804170" y="8"/>
                    </a:cubicBezTo>
                    <a:lnTo>
                      <a:pt x="5804170" y="190802"/>
                    </a:lnTo>
                    <a:lnTo>
                      <a:pt x="5804170" y="272379"/>
                    </a:lnTo>
                    <a:lnTo>
                      <a:pt x="5804170" y="455586"/>
                    </a:lnTo>
                    <a:lnTo>
                      <a:pt x="5803825" y="455586"/>
                    </a:lnTo>
                    <a:lnTo>
                      <a:pt x="5804170" y="456101"/>
                    </a:lnTo>
                    <a:cubicBezTo>
                      <a:pt x="5804170" y="636973"/>
                      <a:pt x="4504862" y="783599"/>
                      <a:pt x="2902085" y="783599"/>
                    </a:cubicBezTo>
                    <a:cubicBezTo>
                      <a:pt x="1299308" y="783599"/>
                      <a:pt x="0" y="636973"/>
                      <a:pt x="0" y="456101"/>
                    </a:cubicBezTo>
                    <a:lnTo>
                      <a:pt x="345" y="455586"/>
                    </a:lnTo>
                    <a:lnTo>
                      <a:pt x="0" y="455586"/>
                    </a:lnTo>
                    <a:lnTo>
                      <a:pt x="0" y="272379"/>
                    </a:lnTo>
                    <a:lnTo>
                      <a:pt x="0" y="190802"/>
                    </a:lnTo>
                    <a:close/>
                    <a:moveTo>
                      <a:pt x="5804163" y="0"/>
                    </a:moveTo>
                    <a:lnTo>
                      <a:pt x="5804170" y="0"/>
                    </a:lnTo>
                    <a:lnTo>
                      <a:pt x="5804170" y="8"/>
                    </a:lnTo>
                    <a:close/>
                    <a:moveTo>
                      <a:pt x="0" y="0"/>
                    </a:moveTo>
                    <a:lnTo>
                      <a:pt x="7" y="0"/>
                    </a:lnTo>
                    <a:lnTo>
                      <a:pt x="0" y="8"/>
                    </a:lnTo>
                    <a:close/>
                  </a:path>
                </a:pathLst>
              </a:cu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4" name="Freeform: Shape 173">
                <a:extLst>
                  <a:ext uri="{FF2B5EF4-FFF2-40B4-BE49-F238E27FC236}">
                    <a16:creationId xmlns:a16="http://schemas.microsoft.com/office/drawing/2014/main" id="{B8025D7E-CB00-360E-A851-EE9C27EFC190}"/>
                  </a:ext>
                </a:extLst>
              </p:cNvPr>
              <p:cNvSpPr/>
              <p:nvPr/>
            </p:nvSpPr>
            <p:spPr>
              <a:xfrm>
                <a:off x="6364645" y="1962119"/>
                <a:ext cx="2309577" cy="2498204"/>
              </a:xfrm>
              <a:custGeom>
                <a:avLst/>
                <a:gdLst>
                  <a:gd name="connsiteX0" fmla="*/ 2309577 w 2309577"/>
                  <a:gd name="connsiteY0" fmla="*/ 0 h 2498204"/>
                  <a:gd name="connsiteX1" fmla="*/ 26996 w 2309577"/>
                  <a:gd name="connsiteY1" fmla="*/ 2488012 h 2498204"/>
                  <a:gd name="connsiteX2" fmla="*/ 2728 w 2309577"/>
                  <a:gd name="connsiteY2" fmla="*/ 2498204 h 2498204"/>
                  <a:gd name="connsiteX3" fmla="*/ 0 w 2309577"/>
                  <a:gd name="connsiteY3" fmla="*/ 2495902 h 2498204"/>
                  <a:gd name="connsiteX4" fmla="*/ 1858835 w 2309577"/>
                  <a:gd name="connsiteY4" fmla="*/ 73869 h 2498204"/>
                  <a:gd name="connsiteX5" fmla="*/ 2137809 w 2309577"/>
                  <a:gd name="connsiteY5" fmla="*/ 35712 h 2498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9577" h="2498204">
                    <a:moveTo>
                      <a:pt x="2309577" y="0"/>
                    </a:moveTo>
                    <a:lnTo>
                      <a:pt x="26996" y="2488012"/>
                    </a:lnTo>
                    <a:lnTo>
                      <a:pt x="2728" y="2498204"/>
                    </a:lnTo>
                    <a:lnTo>
                      <a:pt x="0" y="2495902"/>
                    </a:lnTo>
                    <a:lnTo>
                      <a:pt x="1858835" y="73869"/>
                    </a:lnTo>
                    <a:lnTo>
                      <a:pt x="2137809" y="35712"/>
                    </a:ln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6FC9CFB4-F5E5-B93D-E8C5-ABACFB33020A}"/>
                  </a:ext>
                </a:extLst>
              </p:cNvPr>
              <p:cNvSpPr/>
              <p:nvPr/>
            </p:nvSpPr>
            <p:spPr>
              <a:xfrm>
                <a:off x="3339774" y="1912319"/>
                <a:ext cx="2386575" cy="2475581"/>
              </a:xfrm>
              <a:custGeom>
                <a:avLst/>
                <a:gdLst>
                  <a:gd name="connsiteX0" fmla="*/ 0 w 2386575"/>
                  <a:gd name="connsiteY0" fmla="*/ 0 h 2475581"/>
                  <a:gd name="connsiteX1" fmla="*/ 82201 w 2386575"/>
                  <a:gd name="connsiteY1" fmla="*/ 29883 h 2475581"/>
                  <a:gd name="connsiteX2" fmla="*/ 218766 w 2386575"/>
                  <a:gd name="connsiteY2" fmla="*/ 58276 h 2475581"/>
                  <a:gd name="connsiteX3" fmla="*/ 2386575 w 2386575"/>
                  <a:gd name="connsiteY3" fmla="*/ 2475565 h 2475581"/>
                  <a:gd name="connsiteX4" fmla="*/ 2386575 w 2386575"/>
                  <a:gd name="connsiteY4" fmla="*/ 2475581 h 2475581"/>
                  <a:gd name="connsiteX5" fmla="*/ 1537913 w 2386575"/>
                  <a:gd name="connsiteY5" fmla="*/ 1624863 h 247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6575" h="2475581">
                    <a:moveTo>
                      <a:pt x="0" y="0"/>
                    </a:moveTo>
                    <a:lnTo>
                      <a:pt x="82201" y="29883"/>
                    </a:lnTo>
                    <a:lnTo>
                      <a:pt x="218766" y="58276"/>
                    </a:lnTo>
                    <a:lnTo>
                      <a:pt x="2386575" y="2475565"/>
                    </a:lnTo>
                    <a:lnTo>
                      <a:pt x="2386575" y="2475581"/>
                    </a:lnTo>
                    <a:lnTo>
                      <a:pt x="1537913" y="1624863"/>
                    </a:ln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6" name="Oval 175">
                <a:extLst>
                  <a:ext uri="{FF2B5EF4-FFF2-40B4-BE49-F238E27FC236}">
                    <a16:creationId xmlns:a16="http://schemas.microsoft.com/office/drawing/2014/main" id="{78AF11B1-FEF7-6C96-5B31-BD7744D8DB40}"/>
                  </a:ext>
                </a:extLst>
              </p:cNvPr>
              <p:cNvSpPr/>
              <p:nvPr/>
            </p:nvSpPr>
            <p:spPr>
              <a:xfrm>
                <a:off x="3390900" y="1060316"/>
                <a:ext cx="5410200" cy="557718"/>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Freeform: Shape 176">
                <a:extLst>
                  <a:ext uri="{FF2B5EF4-FFF2-40B4-BE49-F238E27FC236}">
                    <a16:creationId xmlns:a16="http://schemas.microsoft.com/office/drawing/2014/main" id="{A2F9DEE5-5745-DDBF-E5D0-B49A66B6B0AB}"/>
                  </a:ext>
                </a:extLst>
              </p:cNvPr>
              <p:cNvSpPr/>
              <p:nvPr/>
            </p:nvSpPr>
            <p:spPr>
              <a:xfrm>
                <a:off x="4383876" y="1433044"/>
                <a:ext cx="3424251" cy="184990"/>
              </a:xfrm>
              <a:custGeom>
                <a:avLst/>
                <a:gdLst>
                  <a:gd name="connsiteX0" fmla="*/ 1712125 w 3424251"/>
                  <a:gd name="connsiteY0" fmla="*/ 0 h 184990"/>
                  <a:gd name="connsiteX1" fmla="*/ 3083834 w 3424251"/>
                  <a:gd name="connsiteY1" fmla="*/ 66935 h 184990"/>
                  <a:gd name="connsiteX2" fmla="*/ 3424251 w 3424251"/>
                  <a:gd name="connsiteY2" fmla="*/ 120382 h 184990"/>
                  <a:gd name="connsiteX3" fmla="*/ 3224572 w 3424251"/>
                  <a:gd name="connsiteY3" fmla="*/ 137365 h 184990"/>
                  <a:gd name="connsiteX4" fmla="*/ 1712125 w 3424251"/>
                  <a:gd name="connsiteY4" fmla="*/ 184990 h 184990"/>
                  <a:gd name="connsiteX5" fmla="*/ 199678 w 3424251"/>
                  <a:gd name="connsiteY5" fmla="*/ 137365 h 184990"/>
                  <a:gd name="connsiteX6" fmla="*/ 0 w 3424251"/>
                  <a:gd name="connsiteY6" fmla="*/ 120382 h 184990"/>
                  <a:gd name="connsiteX7" fmla="*/ 340417 w 3424251"/>
                  <a:gd name="connsiteY7" fmla="*/ 66935 h 184990"/>
                  <a:gd name="connsiteX8" fmla="*/ 1712125 w 3424251"/>
                  <a:gd name="connsiteY8" fmla="*/ 0 h 184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251" h="184990">
                    <a:moveTo>
                      <a:pt x="1712125" y="0"/>
                    </a:moveTo>
                    <a:cubicBezTo>
                      <a:pt x="2233179" y="0"/>
                      <a:pt x="2711071" y="25119"/>
                      <a:pt x="3083834" y="66935"/>
                    </a:cubicBezTo>
                    <a:lnTo>
                      <a:pt x="3424251" y="120382"/>
                    </a:lnTo>
                    <a:lnTo>
                      <a:pt x="3224572" y="137365"/>
                    </a:lnTo>
                    <a:cubicBezTo>
                      <a:pt x="2792835" y="167433"/>
                      <a:pt x="2272370" y="184990"/>
                      <a:pt x="1712125" y="184990"/>
                    </a:cubicBezTo>
                    <a:cubicBezTo>
                      <a:pt x="1151881" y="184990"/>
                      <a:pt x="631415" y="167433"/>
                      <a:pt x="199678" y="137365"/>
                    </a:cubicBezTo>
                    <a:lnTo>
                      <a:pt x="0" y="120382"/>
                    </a:lnTo>
                    <a:lnTo>
                      <a:pt x="340417" y="66935"/>
                    </a:lnTo>
                    <a:cubicBezTo>
                      <a:pt x="713180" y="25119"/>
                      <a:pt x="1191072" y="0"/>
                      <a:pt x="1712125" y="0"/>
                    </a:cubicBezTo>
                    <a:close/>
                  </a:path>
                </a:pathLst>
              </a:cu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8" name="Freeform: Shape 177">
                <a:extLst>
                  <a:ext uri="{FF2B5EF4-FFF2-40B4-BE49-F238E27FC236}">
                    <a16:creationId xmlns:a16="http://schemas.microsoft.com/office/drawing/2014/main" id="{0AA998E5-131A-0846-8662-9F5513BACCF9}"/>
                  </a:ext>
                </a:extLst>
              </p:cNvPr>
              <p:cNvSpPr/>
              <p:nvPr/>
            </p:nvSpPr>
            <p:spPr>
              <a:xfrm>
                <a:off x="5943600" y="2116552"/>
                <a:ext cx="1280159" cy="2385481"/>
              </a:xfrm>
              <a:custGeom>
                <a:avLst/>
                <a:gdLst>
                  <a:gd name="connsiteX0" fmla="*/ 1280159 w 1280159"/>
                  <a:gd name="connsiteY0" fmla="*/ 456094 h 2841575"/>
                  <a:gd name="connsiteX1" fmla="*/ 320040 w 1280159"/>
                  <a:gd name="connsiteY1" fmla="*/ 2839038 h 2841575"/>
                  <a:gd name="connsiteX2" fmla="*/ 320040 w 1280159"/>
                  <a:gd name="connsiteY2" fmla="*/ 2827042 h 2841575"/>
                  <a:gd name="connsiteX3" fmla="*/ 296285 w 1280159"/>
                  <a:gd name="connsiteY3" fmla="*/ 2831510 h 2841575"/>
                  <a:gd name="connsiteX4" fmla="*/ 152400 w 1280159"/>
                  <a:gd name="connsiteY4" fmla="*/ 2841575 h 2841575"/>
                  <a:gd name="connsiteX5" fmla="*/ 8515 w 1280159"/>
                  <a:gd name="connsiteY5" fmla="*/ 2831510 h 2841575"/>
                  <a:gd name="connsiteX6" fmla="*/ 0 w 1280159"/>
                  <a:gd name="connsiteY6" fmla="*/ 2829909 h 2841575"/>
                  <a:gd name="connsiteX7" fmla="*/ 0 w 1280159"/>
                  <a:gd name="connsiteY7" fmla="*/ 2829908 h 2841575"/>
                  <a:gd name="connsiteX8" fmla="*/ 8515 w 1280159"/>
                  <a:gd name="connsiteY8" fmla="*/ 2831509 h 2841575"/>
                  <a:gd name="connsiteX9" fmla="*/ 171798 w 1280159"/>
                  <a:gd name="connsiteY9" fmla="*/ 481543 h 2841575"/>
                  <a:gd name="connsiteX10" fmla="*/ 171798 w 1280159"/>
                  <a:gd name="connsiteY10" fmla="*/ 481544 h 2841575"/>
                  <a:gd name="connsiteX11" fmla="*/ 737272 w 1280159"/>
                  <a:gd name="connsiteY11" fmla="*/ 475112 h 2841575"/>
                  <a:gd name="connsiteX12" fmla="*/ 1280159 w 1280159"/>
                  <a:gd name="connsiteY12" fmla="*/ 0 h 2841575"/>
                  <a:gd name="connsiteX13" fmla="*/ 1280159 w 1280159"/>
                  <a:gd name="connsiteY13" fmla="*/ 1 h 2841575"/>
                  <a:gd name="connsiteX14" fmla="*/ 737272 w 1280159"/>
                  <a:gd name="connsiteY14" fmla="*/ 19018 h 2841575"/>
                  <a:gd name="connsiteX15" fmla="*/ 171798 w 1280159"/>
                  <a:gd name="connsiteY15" fmla="*/ 25451 h 2841575"/>
                  <a:gd name="connsiteX16" fmla="*/ 171798 w 1280159"/>
                  <a:gd name="connsiteY16" fmla="*/ 25450 h 2841575"/>
                  <a:gd name="connsiteX17" fmla="*/ 737272 w 1280159"/>
                  <a:gd name="connsiteY17" fmla="*/ 19017 h 2841575"/>
                  <a:gd name="connsiteX0" fmla="*/ 1280159 w 1280159"/>
                  <a:gd name="connsiteY0" fmla="*/ 456094 h 2841575"/>
                  <a:gd name="connsiteX1" fmla="*/ 320040 w 1280159"/>
                  <a:gd name="connsiteY1" fmla="*/ 2839038 h 2841575"/>
                  <a:gd name="connsiteX2" fmla="*/ 320040 w 1280159"/>
                  <a:gd name="connsiteY2" fmla="*/ 2827042 h 2841575"/>
                  <a:gd name="connsiteX3" fmla="*/ 296285 w 1280159"/>
                  <a:gd name="connsiteY3" fmla="*/ 2831510 h 2841575"/>
                  <a:gd name="connsiteX4" fmla="*/ 152400 w 1280159"/>
                  <a:gd name="connsiteY4" fmla="*/ 2841575 h 2841575"/>
                  <a:gd name="connsiteX5" fmla="*/ 8515 w 1280159"/>
                  <a:gd name="connsiteY5" fmla="*/ 2831510 h 2841575"/>
                  <a:gd name="connsiteX6" fmla="*/ 0 w 1280159"/>
                  <a:gd name="connsiteY6" fmla="*/ 2829909 h 2841575"/>
                  <a:gd name="connsiteX7" fmla="*/ 0 w 1280159"/>
                  <a:gd name="connsiteY7" fmla="*/ 2829908 h 2841575"/>
                  <a:gd name="connsiteX8" fmla="*/ 8515 w 1280159"/>
                  <a:gd name="connsiteY8" fmla="*/ 2831509 h 2841575"/>
                  <a:gd name="connsiteX9" fmla="*/ 171798 w 1280159"/>
                  <a:gd name="connsiteY9" fmla="*/ 481543 h 2841575"/>
                  <a:gd name="connsiteX10" fmla="*/ 171798 w 1280159"/>
                  <a:gd name="connsiteY10" fmla="*/ 481544 h 2841575"/>
                  <a:gd name="connsiteX11" fmla="*/ 737272 w 1280159"/>
                  <a:gd name="connsiteY11" fmla="*/ 475112 h 2841575"/>
                  <a:gd name="connsiteX12" fmla="*/ 1280159 w 1280159"/>
                  <a:gd name="connsiteY12" fmla="*/ 456094 h 2841575"/>
                  <a:gd name="connsiteX13" fmla="*/ 1280159 w 1280159"/>
                  <a:gd name="connsiteY13" fmla="*/ 0 h 2841575"/>
                  <a:gd name="connsiteX14" fmla="*/ 1280159 w 1280159"/>
                  <a:gd name="connsiteY14" fmla="*/ 1 h 2841575"/>
                  <a:gd name="connsiteX15" fmla="*/ 737272 w 1280159"/>
                  <a:gd name="connsiteY15" fmla="*/ 19018 h 2841575"/>
                  <a:gd name="connsiteX16" fmla="*/ 171798 w 1280159"/>
                  <a:gd name="connsiteY16" fmla="*/ 25451 h 2841575"/>
                  <a:gd name="connsiteX17" fmla="*/ 737272 w 1280159"/>
                  <a:gd name="connsiteY17" fmla="*/ 19017 h 2841575"/>
                  <a:gd name="connsiteX18" fmla="*/ 1280159 w 1280159"/>
                  <a:gd name="connsiteY18" fmla="*/ 0 h 2841575"/>
                  <a:gd name="connsiteX0" fmla="*/ 1280159 w 1280159"/>
                  <a:gd name="connsiteY0" fmla="*/ 456094 h 2841575"/>
                  <a:gd name="connsiteX1" fmla="*/ 320040 w 1280159"/>
                  <a:gd name="connsiteY1" fmla="*/ 2839038 h 2841575"/>
                  <a:gd name="connsiteX2" fmla="*/ 320040 w 1280159"/>
                  <a:gd name="connsiteY2" fmla="*/ 2827042 h 2841575"/>
                  <a:gd name="connsiteX3" fmla="*/ 296285 w 1280159"/>
                  <a:gd name="connsiteY3" fmla="*/ 2831510 h 2841575"/>
                  <a:gd name="connsiteX4" fmla="*/ 152400 w 1280159"/>
                  <a:gd name="connsiteY4" fmla="*/ 2841575 h 2841575"/>
                  <a:gd name="connsiteX5" fmla="*/ 8515 w 1280159"/>
                  <a:gd name="connsiteY5" fmla="*/ 2831510 h 2841575"/>
                  <a:gd name="connsiteX6" fmla="*/ 0 w 1280159"/>
                  <a:gd name="connsiteY6" fmla="*/ 2829909 h 2841575"/>
                  <a:gd name="connsiteX7" fmla="*/ 0 w 1280159"/>
                  <a:gd name="connsiteY7" fmla="*/ 2829908 h 2841575"/>
                  <a:gd name="connsiteX8" fmla="*/ 8515 w 1280159"/>
                  <a:gd name="connsiteY8" fmla="*/ 2831509 h 2841575"/>
                  <a:gd name="connsiteX9" fmla="*/ 171798 w 1280159"/>
                  <a:gd name="connsiteY9" fmla="*/ 481543 h 2841575"/>
                  <a:gd name="connsiteX10" fmla="*/ 171798 w 1280159"/>
                  <a:gd name="connsiteY10" fmla="*/ 481544 h 2841575"/>
                  <a:gd name="connsiteX11" fmla="*/ 737272 w 1280159"/>
                  <a:gd name="connsiteY11" fmla="*/ 475112 h 2841575"/>
                  <a:gd name="connsiteX12" fmla="*/ 1280159 w 1280159"/>
                  <a:gd name="connsiteY12" fmla="*/ 456094 h 2841575"/>
                  <a:gd name="connsiteX13" fmla="*/ 1280159 w 1280159"/>
                  <a:gd name="connsiteY13" fmla="*/ 0 h 2841575"/>
                  <a:gd name="connsiteX14" fmla="*/ 1280159 w 1280159"/>
                  <a:gd name="connsiteY14" fmla="*/ 1 h 2841575"/>
                  <a:gd name="connsiteX15" fmla="*/ 737272 w 1280159"/>
                  <a:gd name="connsiteY15" fmla="*/ 19018 h 2841575"/>
                  <a:gd name="connsiteX16" fmla="*/ 737272 w 1280159"/>
                  <a:gd name="connsiteY16" fmla="*/ 19017 h 2841575"/>
                  <a:gd name="connsiteX17" fmla="*/ 1280159 w 1280159"/>
                  <a:gd name="connsiteY17" fmla="*/ 0 h 2841575"/>
                  <a:gd name="connsiteX0" fmla="*/ 1280159 w 1280159"/>
                  <a:gd name="connsiteY0" fmla="*/ 456094 h 2841575"/>
                  <a:gd name="connsiteX1" fmla="*/ 320040 w 1280159"/>
                  <a:gd name="connsiteY1" fmla="*/ 2839038 h 2841575"/>
                  <a:gd name="connsiteX2" fmla="*/ 320040 w 1280159"/>
                  <a:gd name="connsiteY2" fmla="*/ 2827042 h 2841575"/>
                  <a:gd name="connsiteX3" fmla="*/ 296285 w 1280159"/>
                  <a:gd name="connsiteY3" fmla="*/ 2831510 h 2841575"/>
                  <a:gd name="connsiteX4" fmla="*/ 152400 w 1280159"/>
                  <a:gd name="connsiteY4" fmla="*/ 2841575 h 2841575"/>
                  <a:gd name="connsiteX5" fmla="*/ 8515 w 1280159"/>
                  <a:gd name="connsiteY5" fmla="*/ 2831510 h 2841575"/>
                  <a:gd name="connsiteX6" fmla="*/ 0 w 1280159"/>
                  <a:gd name="connsiteY6" fmla="*/ 2829909 h 2841575"/>
                  <a:gd name="connsiteX7" fmla="*/ 0 w 1280159"/>
                  <a:gd name="connsiteY7" fmla="*/ 2829908 h 2841575"/>
                  <a:gd name="connsiteX8" fmla="*/ 8515 w 1280159"/>
                  <a:gd name="connsiteY8" fmla="*/ 2831509 h 2841575"/>
                  <a:gd name="connsiteX9" fmla="*/ 171798 w 1280159"/>
                  <a:gd name="connsiteY9" fmla="*/ 481543 h 2841575"/>
                  <a:gd name="connsiteX10" fmla="*/ 171798 w 1280159"/>
                  <a:gd name="connsiteY10" fmla="*/ 481544 h 2841575"/>
                  <a:gd name="connsiteX11" fmla="*/ 737272 w 1280159"/>
                  <a:gd name="connsiteY11" fmla="*/ 475112 h 2841575"/>
                  <a:gd name="connsiteX12" fmla="*/ 1280159 w 1280159"/>
                  <a:gd name="connsiteY12" fmla="*/ 456094 h 2841575"/>
                  <a:gd name="connsiteX13" fmla="*/ 1280159 w 1280159"/>
                  <a:gd name="connsiteY13" fmla="*/ 0 h 2841575"/>
                  <a:gd name="connsiteX14" fmla="*/ 1280159 w 1280159"/>
                  <a:gd name="connsiteY14" fmla="*/ 1 h 2841575"/>
                  <a:gd name="connsiteX15" fmla="*/ 737272 w 1280159"/>
                  <a:gd name="connsiteY15" fmla="*/ 19018 h 2841575"/>
                  <a:gd name="connsiteX16" fmla="*/ 1280159 w 1280159"/>
                  <a:gd name="connsiteY16" fmla="*/ 0 h 2841575"/>
                  <a:gd name="connsiteX0" fmla="*/ 1280159 w 1280159"/>
                  <a:gd name="connsiteY0" fmla="*/ 456094 h 2841575"/>
                  <a:gd name="connsiteX1" fmla="*/ 320040 w 1280159"/>
                  <a:gd name="connsiteY1" fmla="*/ 2839038 h 2841575"/>
                  <a:gd name="connsiteX2" fmla="*/ 320040 w 1280159"/>
                  <a:gd name="connsiteY2" fmla="*/ 2827042 h 2841575"/>
                  <a:gd name="connsiteX3" fmla="*/ 296285 w 1280159"/>
                  <a:gd name="connsiteY3" fmla="*/ 2831510 h 2841575"/>
                  <a:gd name="connsiteX4" fmla="*/ 152400 w 1280159"/>
                  <a:gd name="connsiteY4" fmla="*/ 2841575 h 2841575"/>
                  <a:gd name="connsiteX5" fmla="*/ 8515 w 1280159"/>
                  <a:gd name="connsiteY5" fmla="*/ 2831510 h 2841575"/>
                  <a:gd name="connsiteX6" fmla="*/ 0 w 1280159"/>
                  <a:gd name="connsiteY6" fmla="*/ 2829909 h 2841575"/>
                  <a:gd name="connsiteX7" fmla="*/ 0 w 1280159"/>
                  <a:gd name="connsiteY7" fmla="*/ 2829908 h 2841575"/>
                  <a:gd name="connsiteX8" fmla="*/ 8515 w 1280159"/>
                  <a:gd name="connsiteY8" fmla="*/ 2831509 h 2841575"/>
                  <a:gd name="connsiteX9" fmla="*/ 171798 w 1280159"/>
                  <a:gd name="connsiteY9" fmla="*/ 481543 h 2841575"/>
                  <a:gd name="connsiteX10" fmla="*/ 171798 w 1280159"/>
                  <a:gd name="connsiteY10" fmla="*/ 481544 h 2841575"/>
                  <a:gd name="connsiteX11" fmla="*/ 737272 w 1280159"/>
                  <a:gd name="connsiteY11" fmla="*/ 475112 h 2841575"/>
                  <a:gd name="connsiteX12" fmla="*/ 1280159 w 1280159"/>
                  <a:gd name="connsiteY12" fmla="*/ 456094 h 2841575"/>
                  <a:gd name="connsiteX13" fmla="*/ 1280159 w 1280159"/>
                  <a:gd name="connsiteY13" fmla="*/ 0 h 2841575"/>
                  <a:gd name="connsiteX14" fmla="*/ 1280159 w 1280159"/>
                  <a:gd name="connsiteY14" fmla="*/ 1 h 2841575"/>
                  <a:gd name="connsiteX15" fmla="*/ 1280159 w 1280159"/>
                  <a:gd name="connsiteY15" fmla="*/ 0 h 2841575"/>
                  <a:gd name="connsiteX0" fmla="*/ 1280159 w 1280159"/>
                  <a:gd name="connsiteY0" fmla="*/ 0 h 2385481"/>
                  <a:gd name="connsiteX1" fmla="*/ 320040 w 1280159"/>
                  <a:gd name="connsiteY1" fmla="*/ 2382944 h 2385481"/>
                  <a:gd name="connsiteX2" fmla="*/ 320040 w 1280159"/>
                  <a:gd name="connsiteY2" fmla="*/ 2370948 h 2385481"/>
                  <a:gd name="connsiteX3" fmla="*/ 296285 w 1280159"/>
                  <a:gd name="connsiteY3" fmla="*/ 2375416 h 2385481"/>
                  <a:gd name="connsiteX4" fmla="*/ 152400 w 1280159"/>
                  <a:gd name="connsiteY4" fmla="*/ 2385481 h 2385481"/>
                  <a:gd name="connsiteX5" fmla="*/ 8515 w 1280159"/>
                  <a:gd name="connsiteY5" fmla="*/ 2375416 h 2385481"/>
                  <a:gd name="connsiteX6" fmla="*/ 0 w 1280159"/>
                  <a:gd name="connsiteY6" fmla="*/ 2373815 h 2385481"/>
                  <a:gd name="connsiteX7" fmla="*/ 0 w 1280159"/>
                  <a:gd name="connsiteY7" fmla="*/ 2373814 h 2385481"/>
                  <a:gd name="connsiteX8" fmla="*/ 8515 w 1280159"/>
                  <a:gd name="connsiteY8" fmla="*/ 2375415 h 2385481"/>
                  <a:gd name="connsiteX9" fmla="*/ 171798 w 1280159"/>
                  <a:gd name="connsiteY9" fmla="*/ 25449 h 2385481"/>
                  <a:gd name="connsiteX10" fmla="*/ 171798 w 1280159"/>
                  <a:gd name="connsiteY10" fmla="*/ 25450 h 2385481"/>
                  <a:gd name="connsiteX11" fmla="*/ 737272 w 1280159"/>
                  <a:gd name="connsiteY11" fmla="*/ 19018 h 2385481"/>
                  <a:gd name="connsiteX12" fmla="*/ 1280159 w 1280159"/>
                  <a:gd name="connsiteY12" fmla="*/ 0 h 2385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80159" h="2385481">
                    <a:moveTo>
                      <a:pt x="1280159" y="0"/>
                    </a:moveTo>
                    <a:lnTo>
                      <a:pt x="320040" y="2382944"/>
                    </a:lnTo>
                    <a:lnTo>
                      <a:pt x="320040" y="2370948"/>
                    </a:lnTo>
                    <a:lnTo>
                      <a:pt x="296285" y="2375416"/>
                    </a:lnTo>
                    <a:cubicBezTo>
                      <a:pt x="252061" y="2381897"/>
                      <a:pt x="203438" y="2385481"/>
                      <a:pt x="152400" y="2385481"/>
                    </a:cubicBezTo>
                    <a:cubicBezTo>
                      <a:pt x="101362" y="2385481"/>
                      <a:pt x="52740" y="2381897"/>
                      <a:pt x="8515" y="2375416"/>
                    </a:cubicBezTo>
                    <a:lnTo>
                      <a:pt x="0" y="2373815"/>
                    </a:lnTo>
                    <a:lnTo>
                      <a:pt x="0" y="2373814"/>
                    </a:lnTo>
                    <a:lnTo>
                      <a:pt x="8515" y="2375415"/>
                    </a:lnTo>
                    <a:lnTo>
                      <a:pt x="171798" y="25449"/>
                    </a:lnTo>
                    <a:lnTo>
                      <a:pt x="171798" y="25450"/>
                    </a:lnTo>
                    <a:lnTo>
                      <a:pt x="737272" y="19018"/>
                    </a:lnTo>
                    <a:lnTo>
                      <a:pt x="1280159" y="0"/>
                    </a:ln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9" name="Freeform: Shape 178">
                <a:extLst>
                  <a:ext uri="{FF2B5EF4-FFF2-40B4-BE49-F238E27FC236}">
                    <a16:creationId xmlns:a16="http://schemas.microsoft.com/office/drawing/2014/main" id="{D7804FD8-E311-2A5B-D302-E6FAABEEA0B6}"/>
                  </a:ext>
                </a:extLst>
              </p:cNvPr>
              <p:cNvSpPr/>
              <p:nvPr/>
            </p:nvSpPr>
            <p:spPr>
              <a:xfrm>
                <a:off x="3339774" y="1456225"/>
                <a:ext cx="218766" cy="514369"/>
              </a:xfrm>
              <a:custGeom>
                <a:avLst/>
                <a:gdLst>
                  <a:gd name="connsiteX0" fmla="*/ 0 w 218766"/>
                  <a:gd name="connsiteY0" fmla="*/ 0 h 514369"/>
                  <a:gd name="connsiteX1" fmla="*/ 82201 w 218766"/>
                  <a:gd name="connsiteY1" fmla="*/ 29883 h 514369"/>
                  <a:gd name="connsiteX2" fmla="*/ 218766 w 218766"/>
                  <a:gd name="connsiteY2" fmla="*/ 58276 h 514369"/>
                  <a:gd name="connsiteX3" fmla="*/ 218766 w 218766"/>
                  <a:gd name="connsiteY3" fmla="*/ 514369 h 514369"/>
                  <a:gd name="connsiteX4" fmla="*/ 82201 w 218766"/>
                  <a:gd name="connsiteY4" fmla="*/ 485976 h 514369"/>
                  <a:gd name="connsiteX5" fmla="*/ 0 w 218766"/>
                  <a:gd name="connsiteY5" fmla="*/ 456093 h 514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8766" h="514369">
                    <a:moveTo>
                      <a:pt x="0" y="0"/>
                    </a:moveTo>
                    <a:lnTo>
                      <a:pt x="82201" y="29883"/>
                    </a:lnTo>
                    <a:lnTo>
                      <a:pt x="218766" y="58276"/>
                    </a:lnTo>
                    <a:lnTo>
                      <a:pt x="218766" y="514369"/>
                    </a:lnTo>
                    <a:lnTo>
                      <a:pt x="82201" y="485976"/>
                    </a:lnTo>
                    <a:lnTo>
                      <a:pt x="0" y="456093"/>
                    </a:lnTo>
                    <a:close/>
                  </a:path>
                </a:pathLst>
              </a:cu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0" name="Freeform: Shape 179">
                <a:extLst>
                  <a:ext uri="{FF2B5EF4-FFF2-40B4-BE49-F238E27FC236}">
                    <a16:creationId xmlns:a16="http://schemas.microsoft.com/office/drawing/2014/main" id="{269E8D96-ACAF-8E12-57DF-C37ADFF24BD7}"/>
                  </a:ext>
                </a:extLst>
              </p:cNvPr>
              <p:cNvSpPr/>
              <p:nvPr/>
            </p:nvSpPr>
            <p:spPr>
              <a:xfrm>
                <a:off x="8223480" y="1506026"/>
                <a:ext cx="450742" cy="529962"/>
              </a:xfrm>
              <a:custGeom>
                <a:avLst/>
                <a:gdLst>
                  <a:gd name="connsiteX0" fmla="*/ 450742 w 450742"/>
                  <a:gd name="connsiteY0" fmla="*/ 0 h 529962"/>
                  <a:gd name="connsiteX1" fmla="*/ 450742 w 450742"/>
                  <a:gd name="connsiteY1" fmla="*/ 456093 h 529962"/>
                  <a:gd name="connsiteX2" fmla="*/ 278974 w 450742"/>
                  <a:gd name="connsiteY2" fmla="*/ 491805 h 529962"/>
                  <a:gd name="connsiteX3" fmla="*/ 0 w 450742"/>
                  <a:gd name="connsiteY3" fmla="*/ 529962 h 529962"/>
                  <a:gd name="connsiteX4" fmla="*/ 0 w 450742"/>
                  <a:gd name="connsiteY4" fmla="*/ 73869 h 529962"/>
                  <a:gd name="connsiteX5" fmla="*/ 278974 w 450742"/>
                  <a:gd name="connsiteY5" fmla="*/ 35712 h 529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0742" h="529962">
                    <a:moveTo>
                      <a:pt x="450742" y="0"/>
                    </a:moveTo>
                    <a:lnTo>
                      <a:pt x="450742" y="456093"/>
                    </a:lnTo>
                    <a:lnTo>
                      <a:pt x="278974" y="491805"/>
                    </a:lnTo>
                    <a:lnTo>
                      <a:pt x="0" y="529962"/>
                    </a:lnTo>
                    <a:lnTo>
                      <a:pt x="0" y="73869"/>
                    </a:lnTo>
                    <a:lnTo>
                      <a:pt x="278974" y="35712"/>
                    </a:lnTo>
                    <a:close/>
                  </a:path>
                </a:pathLst>
              </a:cu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1" name="Freeform: Shape 180">
                <a:extLst>
                  <a:ext uri="{FF2B5EF4-FFF2-40B4-BE49-F238E27FC236}">
                    <a16:creationId xmlns:a16="http://schemas.microsoft.com/office/drawing/2014/main" id="{862EB265-D8F6-56F1-D16E-73B844E9304A}"/>
                  </a:ext>
                </a:extLst>
              </p:cNvPr>
              <p:cNvSpPr/>
              <p:nvPr/>
            </p:nvSpPr>
            <p:spPr>
              <a:xfrm>
                <a:off x="6115398" y="1660458"/>
                <a:ext cx="1108361" cy="481543"/>
              </a:xfrm>
              <a:custGeom>
                <a:avLst/>
                <a:gdLst>
                  <a:gd name="connsiteX0" fmla="*/ 1108361 w 1108361"/>
                  <a:gd name="connsiteY0" fmla="*/ 0 h 481543"/>
                  <a:gd name="connsiteX1" fmla="*/ 1108361 w 1108361"/>
                  <a:gd name="connsiteY1" fmla="*/ 456093 h 481543"/>
                  <a:gd name="connsiteX2" fmla="*/ 565474 w 1108361"/>
                  <a:gd name="connsiteY2" fmla="*/ 475111 h 481543"/>
                  <a:gd name="connsiteX3" fmla="*/ 0 w 1108361"/>
                  <a:gd name="connsiteY3" fmla="*/ 481543 h 481543"/>
                  <a:gd name="connsiteX4" fmla="*/ 0 w 1108361"/>
                  <a:gd name="connsiteY4" fmla="*/ 25450 h 481543"/>
                  <a:gd name="connsiteX5" fmla="*/ 565474 w 1108361"/>
                  <a:gd name="connsiteY5" fmla="*/ 19017 h 481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8361" h="481543">
                    <a:moveTo>
                      <a:pt x="1108361" y="0"/>
                    </a:moveTo>
                    <a:lnTo>
                      <a:pt x="1108361" y="456093"/>
                    </a:lnTo>
                    <a:lnTo>
                      <a:pt x="565474" y="475111"/>
                    </a:lnTo>
                    <a:lnTo>
                      <a:pt x="0" y="481543"/>
                    </a:lnTo>
                    <a:lnTo>
                      <a:pt x="0" y="25450"/>
                    </a:lnTo>
                    <a:lnTo>
                      <a:pt x="565474" y="19017"/>
                    </a:lnTo>
                    <a:close/>
                  </a:path>
                </a:pathLst>
              </a:cu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185" name="Graphic 184" descr="Users">
              <a:extLst>
                <a:ext uri="{FF2B5EF4-FFF2-40B4-BE49-F238E27FC236}">
                  <a16:creationId xmlns:a16="http://schemas.microsoft.com/office/drawing/2014/main" id="{A194C2EA-3278-95BB-5692-A3313B38A29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92628" y="3193071"/>
              <a:ext cx="492090" cy="492090"/>
            </a:xfrm>
            <a:prstGeom prst="rect">
              <a:avLst/>
            </a:prstGeom>
          </p:spPr>
        </p:pic>
        <p:pic>
          <p:nvPicPr>
            <p:cNvPr id="186" name="Graphic 185" descr="Puzzle">
              <a:extLst>
                <a:ext uri="{FF2B5EF4-FFF2-40B4-BE49-F238E27FC236}">
                  <a16:creationId xmlns:a16="http://schemas.microsoft.com/office/drawing/2014/main" id="{10BE202F-2F22-09C4-250A-1A442355AD4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64819" y="3781544"/>
              <a:ext cx="492090" cy="492090"/>
            </a:xfrm>
            <a:prstGeom prst="rect">
              <a:avLst/>
            </a:prstGeom>
          </p:spPr>
        </p:pic>
        <p:pic>
          <p:nvPicPr>
            <p:cNvPr id="187" name="Graphic 186" descr="Lightbulb">
              <a:extLst>
                <a:ext uri="{FF2B5EF4-FFF2-40B4-BE49-F238E27FC236}">
                  <a16:creationId xmlns:a16="http://schemas.microsoft.com/office/drawing/2014/main" id="{1D3F16FE-8852-DA57-E367-16159DD42D6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698366" y="4310032"/>
              <a:ext cx="492090" cy="492090"/>
            </a:xfrm>
            <a:prstGeom prst="rect">
              <a:avLst/>
            </a:prstGeom>
          </p:spPr>
        </p:pic>
        <p:pic>
          <p:nvPicPr>
            <p:cNvPr id="188" name="Graphic 187" descr="Rocket">
              <a:extLst>
                <a:ext uri="{FF2B5EF4-FFF2-40B4-BE49-F238E27FC236}">
                  <a16:creationId xmlns:a16="http://schemas.microsoft.com/office/drawing/2014/main" id="{C32F3FF9-36F6-21A6-92D0-B596F445C43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389898" y="2689790"/>
              <a:ext cx="492090" cy="492090"/>
            </a:xfrm>
            <a:prstGeom prst="rect">
              <a:avLst/>
            </a:prstGeom>
          </p:spPr>
        </p:pic>
      </p:grpSp>
      <p:sp>
        <p:nvSpPr>
          <p:cNvPr id="45" name="Slide Number Placeholder 5">
            <a:extLst>
              <a:ext uri="{FF2B5EF4-FFF2-40B4-BE49-F238E27FC236}">
                <a16:creationId xmlns:a16="http://schemas.microsoft.com/office/drawing/2014/main" id="{1E9B2D84-E9C4-7E73-C660-4B3DC800B543}"/>
              </a:ext>
            </a:extLst>
          </p:cNvPr>
          <p:cNvSpPr>
            <a:spLocks noGrp="1"/>
          </p:cNvSpPr>
          <p:nvPr>
            <p:ph type="sldNum" sz="quarter" idx="12"/>
          </p:nvPr>
        </p:nvSpPr>
        <p:spPr>
          <a:xfrm>
            <a:off x="9302260" y="6426438"/>
            <a:ext cx="2743200" cy="365125"/>
          </a:xfrm>
        </p:spPr>
        <p:txBody>
          <a:bodyPr/>
          <a:lstStyle/>
          <a:p>
            <a:r>
              <a:rPr lang="en-US" sz="1400" b="1" dirty="0">
                <a:solidFill>
                  <a:schemeClr val="tx1"/>
                </a:solidFill>
                <a:latin typeface="Comic Sans MS" panose="030F0702030302020204" pitchFamily="66" charset="0"/>
              </a:rPr>
              <a:t>13</a:t>
            </a:r>
          </a:p>
        </p:txBody>
      </p:sp>
      <p:pic>
        <p:nvPicPr>
          <p:cNvPr id="6" name="Picture 5">
            <a:extLst>
              <a:ext uri="{FF2B5EF4-FFF2-40B4-BE49-F238E27FC236}">
                <a16:creationId xmlns:a16="http://schemas.microsoft.com/office/drawing/2014/main" id="{2976244F-C3AE-E2F9-20E3-13AED4E1B4AC}"/>
              </a:ext>
            </a:extLst>
          </p:cNvPr>
          <p:cNvPicPr>
            <a:picLocks noChangeAspect="1"/>
          </p:cNvPicPr>
          <p:nvPr/>
        </p:nvPicPr>
        <p:blipFill>
          <a:blip r:embed="rId11"/>
          <a:stretch>
            <a:fillRect/>
          </a:stretch>
        </p:blipFill>
        <p:spPr>
          <a:xfrm>
            <a:off x="7020413" y="1504231"/>
            <a:ext cx="2281847" cy="2368226"/>
          </a:xfrm>
          <a:prstGeom prst="rect">
            <a:avLst/>
          </a:prstGeom>
        </p:spPr>
      </p:pic>
      <p:pic>
        <p:nvPicPr>
          <p:cNvPr id="8" name="Picture 7">
            <a:extLst>
              <a:ext uri="{FF2B5EF4-FFF2-40B4-BE49-F238E27FC236}">
                <a16:creationId xmlns:a16="http://schemas.microsoft.com/office/drawing/2014/main" id="{82FBA5C8-CDF5-F7FF-2021-BA0580189DFB}"/>
              </a:ext>
            </a:extLst>
          </p:cNvPr>
          <p:cNvPicPr>
            <a:picLocks noChangeAspect="1"/>
          </p:cNvPicPr>
          <p:nvPr/>
        </p:nvPicPr>
        <p:blipFill>
          <a:blip r:embed="rId12"/>
          <a:stretch>
            <a:fillRect/>
          </a:stretch>
        </p:blipFill>
        <p:spPr>
          <a:xfrm>
            <a:off x="9444728" y="1504231"/>
            <a:ext cx="2457875" cy="2368226"/>
          </a:xfrm>
          <a:prstGeom prst="rect">
            <a:avLst/>
          </a:prstGeom>
        </p:spPr>
      </p:pic>
      <p:pic>
        <p:nvPicPr>
          <p:cNvPr id="10" name="Picture 9" descr="A picture containing text, screenshot, font, number&#10;&#10;Description automatically generated">
            <a:extLst>
              <a:ext uri="{FF2B5EF4-FFF2-40B4-BE49-F238E27FC236}">
                <a16:creationId xmlns:a16="http://schemas.microsoft.com/office/drawing/2014/main" id="{C3A01E80-C1C1-6856-A9DA-F77F3935DA69}"/>
              </a:ext>
            </a:extLst>
          </p:cNvPr>
          <p:cNvPicPr>
            <a:picLocks noChangeAspect="1"/>
          </p:cNvPicPr>
          <p:nvPr/>
        </p:nvPicPr>
        <p:blipFill>
          <a:blip r:embed="rId13"/>
          <a:stretch>
            <a:fillRect/>
          </a:stretch>
        </p:blipFill>
        <p:spPr>
          <a:xfrm>
            <a:off x="2210150" y="4306075"/>
            <a:ext cx="4534533" cy="2000529"/>
          </a:xfrm>
          <a:prstGeom prst="rect">
            <a:avLst/>
          </a:prstGeom>
        </p:spPr>
      </p:pic>
      <p:pic>
        <p:nvPicPr>
          <p:cNvPr id="12" name="Picture 11" descr="A picture containing text, screenshot, font, number&#10;&#10;Description automatically generated">
            <a:extLst>
              <a:ext uri="{FF2B5EF4-FFF2-40B4-BE49-F238E27FC236}">
                <a16:creationId xmlns:a16="http://schemas.microsoft.com/office/drawing/2014/main" id="{34810FD1-0755-1ACB-FAE0-8279B142C36B}"/>
              </a:ext>
            </a:extLst>
          </p:cNvPr>
          <p:cNvPicPr>
            <a:picLocks noChangeAspect="1"/>
          </p:cNvPicPr>
          <p:nvPr/>
        </p:nvPicPr>
        <p:blipFill>
          <a:blip r:embed="rId14"/>
          <a:stretch>
            <a:fillRect/>
          </a:stretch>
        </p:blipFill>
        <p:spPr>
          <a:xfrm>
            <a:off x="7020413" y="4306075"/>
            <a:ext cx="2888423" cy="2025730"/>
          </a:xfrm>
          <a:prstGeom prst="rect">
            <a:avLst/>
          </a:prstGeom>
        </p:spPr>
      </p:pic>
    </p:spTree>
    <p:extLst>
      <p:ext uri="{BB962C8B-B14F-4D97-AF65-F5344CB8AC3E}">
        <p14:creationId xmlns:p14="http://schemas.microsoft.com/office/powerpoint/2010/main" val="3373436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1E4B9-0E46-E75F-94E2-55F3930E6499}"/>
              </a:ext>
            </a:extLst>
          </p:cNvPr>
          <p:cNvSpPr>
            <a:spLocks noGrp="1"/>
          </p:cNvSpPr>
          <p:nvPr>
            <p:ph type="title"/>
          </p:nvPr>
        </p:nvSpPr>
        <p:spPr/>
        <p:txBody>
          <a:bodyPr>
            <a:normAutofit/>
          </a:bodyPr>
          <a:lstStyle/>
          <a:p>
            <a:pPr algn="ctr"/>
            <a:r>
              <a:rPr lang="en-GB" sz="2800" b="1" i="0" dirty="0">
                <a:effectLst/>
                <a:latin typeface="Comic Sans MS" panose="030F0902030302020204" pitchFamily="66" charset="0"/>
              </a:rPr>
              <a:t>semi-supervised learning </a:t>
            </a:r>
            <a:br>
              <a:rPr lang="en-GB" sz="2800" b="1" i="0" dirty="0">
                <a:effectLst/>
                <a:latin typeface="Comic Sans MS" panose="030F0902030302020204" pitchFamily="66" charset="0"/>
              </a:rPr>
            </a:br>
            <a:r>
              <a:rPr lang="en-GB" sz="2800" b="1" i="0" dirty="0">
                <a:effectLst/>
                <a:latin typeface="Comic Sans MS" panose="030F0902030302020204" pitchFamily="66" charset="0"/>
              </a:rPr>
              <a:t>using a decision tree classifier</a:t>
            </a:r>
            <a:endParaRPr lang="en-NO" sz="2800" dirty="0">
              <a:latin typeface="Comic Sans MS" panose="030F0902030302020204" pitchFamily="66" charset="0"/>
            </a:endParaRPr>
          </a:p>
        </p:txBody>
      </p:sp>
      <p:pic>
        <p:nvPicPr>
          <p:cNvPr id="10" name="Content Placeholder 9">
            <a:extLst>
              <a:ext uri="{FF2B5EF4-FFF2-40B4-BE49-F238E27FC236}">
                <a16:creationId xmlns:a16="http://schemas.microsoft.com/office/drawing/2014/main" id="{27CC9FB3-CDC7-9934-8C25-8B19D38108AC}"/>
              </a:ext>
            </a:extLst>
          </p:cNvPr>
          <p:cNvPicPr>
            <a:picLocks noGrp="1" noChangeAspect="1"/>
          </p:cNvPicPr>
          <p:nvPr>
            <p:ph idx="1"/>
          </p:nvPr>
        </p:nvPicPr>
        <p:blipFill>
          <a:blip r:embed="rId3"/>
          <a:stretch>
            <a:fillRect/>
          </a:stretch>
        </p:blipFill>
        <p:spPr>
          <a:xfrm>
            <a:off x="7758112" y="2166312"/>
            <a:ext cx="3652804" cy="2684896"/>
          </a:xfrm>
        </p:spPr>
      </p:pic>
      <p:sp>
        <p:nvSpPr>
          <p:cNvPr id="4" name="Date Placeholder 3">
            <a:extLst>
              <a:ext uri="{FF2B5EF4-FFF2-40B4-BE49-F238E27FC236}">
                <a16:creationId xmlns:a16="http://schemas.microsoft.com/office/drawing/2014/main" id="{8C5631B0-EF08-3EB1-564B-197BED61B9C3}"/>
              </a:ext>
            </a:extLst>
          </p:cNvPr>
          <p:cNvSpPr>
            <a:spLocks noGrp="1"/>
          </p:cNvSpPr>
          <p:nvPr>
            <p:ph type="dt" sz="half" idx="10"/>
          </p:nvPr>
        </p:nvSpPr>
        <p:spPr/>
        <p:txBody>
          <a:bodyPr/>
          <a:lstStyle/>
          <a:p>
            <a:r>
              <a:rPr lang="en-US"/>
              <a:t>Date</a:t>
            </a:r>
          </a:p>
        </p:txBody>
      </p:sp>
      <p:sp>
        <p:nvSpPr>
          <p:cNvPr id="5" name="Footer Placeholder 4">
            <a:extLst>
              <a:ext uri="{FF2B5EF4-FFF2-40B4-BE49-F238E27FC236}">
                <a16:creationId xmlns:a16="http://schemas.microsoft.com/office/drawing/2014/main" id="{57490863-2079-2650-664F-1448CF2D0021}"/>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138F935A-B3A8-1B52-4F4C-7F617C676C22}"/>
              </a:ext>
            </a:extLst>
          </p:cNvPr>
          <p:cNvSpPr>
            <a:spLocks noGrp="1"/>
          </p:cNvSpPr>
          <p:nvPr>
            <p:ph type="sldNum" sz="quarter" idx="12"/>
          </p:nvPr>
        </p:nvSpPr>
        <p:spPr/>
        <p:txBody>
          <a:bodyPr/>
          <a:lstStyle/>
          <a:p>
            <a:fld id="{672B7600-67E3-4D97-B453-880E2742B982}" type="slidenum">
              <a:rPr lang="en-US" smtClean="0"/>
              <a:t>6</a:t>
            </a:fld>
            <a:endParaRPr lang="en-US"/>
          </a:p>
        </p:txBody>
      </p:sp>
      <p:graphicFrame>
        <p:nvGraphicFramePr>
          <p:cNvPr id="14" name="Diagram 13">
            <a:extLst>
              <a:ext uri="{FF2B5EF4-FFF2-40B4-BE49-F238E27FC236}">
                <a16:creationId xmlns:a16="http://schemas.microsoft.com/office/drawing/2014/main" id="{366CF684-28A2-D555-3372-43997427CF6D}"/>
              </a:ext>
            </a:extLst>
          </p:cNvPr>
          <p:cNvGraphicFramePr/>
          <p:nvPr>
            <p:extLst>
              <p:ext uri="{D42A27DB-BD31-4B8C-83A1-F6EECF244321}">
                <p14:modId xmlns:p14="http://schemas.microsoft.com/office/powerpoint/2010/main" val="2811374594"/>
              </p:ext>
            </p:extLst>
          </p:nvPr>
        </p:nvGraphicFramePr>
        <p:xfrm>
          <a:off x="1040606" y="1687393"/>
          <a:ext cx="6515100" cy="48021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6" name="TextBox 15">
            <a:extLst>
              <a:ext uri="{FF2B5EF4-FFF2-40B4-BE49-F238E27FC236}">
                <a16:creationId xmlns:a16="http://schemas.microsoft.com/office/drawing/2014/main" id="{FDF6D392-1BAA-78C5-8666-2AA5E6925B8D}"/>
              </a:ext>
            </a:extLst>
          </p:cNvPr>
          <p:cNvSpPr txBox="1"/>
          <p:nvPr/>
        </p:nvSpPr>
        <p:spPr>
          <a:xfrm>
            <a:off x="2051539" y="5326888"/>
            <a:ext cx="1283677" cy="938719"/>
          </a:xfrm>
          <a:prstGeom prst="rect">
            <a:avLst/>
          </a:prstGeom>
          <a:noFill/>
        </p:spPr>
        <p:txBody>
          <a:bodyPr wrap="square" rtlCol="0">
            <a:spAutoFit/>
          </a:bodyPr>
          <a:lstStyle/>
          <a:p>
            <a:pPr algn="ctr"/>
            <a:r>
              <a:rPr lang="en-GB" sz="1100" b="0" i="0" dirty="0">
                <a:solidFill>
                  <a:srgbClr val="D1D5DB"/>
                </a:solidFill>
                <a:effectLst/>
                <a:latin typeface="Comic Sans MS" panose="030F0902030302020204" pitchFamily="66" charset="0"/>
              </a:rPr>
              <a:t>Appending Features to </a:t>
            </a:r>
            <a:r>
              <a:rPr lang="en-GB" sz="1100" b="0" i="0" dirty="0" err="1">
                <a:solidFill>
                  <a:srgbClr val="D1D5DB"/>
                </a:solidFill>
                <a:effectLst/>
                <a:latin typeface="Comic Sans MS" panose="030F0902030302020204" pitchFamily="66" charset="0"/>
              </a:rPr>
              <a:t>X_labeled</a:t>
            </a:r>
            <a:endParaRPr lang="en-GB" sz="1100" b="0" i="0" dirty="0">
              <a:solidFill>
                <a:srgbClr val="D1D5DB"/>
              </a:solidFill>
              <a:effectLst/>
              <a:latin typeface="Comic Sans MS" panose="030F0902030302020204" pitchFamily="66" charset="0"/>
            </a:endParaRPr>
          </a:p>
          <a:p>
            <a:pPr algn="ctr"/>
            <a:br>
              <a:rPr lang="en-GB" sz="1100" dirty="0">
                <a:latin typeface="Comic Sans MS" panose="030F0902030302020204" pitchFamily="66" charset="0"/>
              </a:rPr>
            </a:br>
            <a:endParaRPr lang="en-NO" sz="1100" dirty="0">
              <a:latin typeface="Comic Sans MS" panose="030F0902030302020204" pitchFamily="66" charset="0"/>
            </a:endParaRPr>
          </a:p>
        </p:txBody>
      </p:sp>
      <p:sp>
        <p:nvSpPr>
          <p:cNvPr id="17" name="TextBox 16">
            <a:extLst>
              <a:ext uri="{FF2B5EF4-FFF2-40B4-BE49-F238E27FC236}">
                <a16:creationId xmlns:a16="http://schemas.microsoft.com/office/drawing/2014/main" id="{84B6FFD2-D6DB-CD96-A0CF-728D6209F4ED}"/>
              </a:ext>
            </a:extLst>
          </p:cNvPr>
          <p:cNvSpPr txBox="1"/>
          <p:nvPr/>
        </p:nvSpPr>
        <p:spPr>
          <a:xfrm>
            <a:off x="1655885" y="3904372"/>
            <a:ext cx="1283676" cy="861774"/>
          </a:xfrm>
          <a:prstGeom prst="rect">
            <a:avLst/>
          </a:prstGeom>
          <a:noFill/>
        </p:spPr>
        <p:txBody>
          <a:bodyPr wrap="square" rtlCol="0">
            <a:spAutoFit/>
          </a:bodyPr>
          <a:lstStyle/>
          <a:p>
            <a:pPr algn="l"/>
            <a:r>
              <a:rPr lang="en-GB" sz="1000" b="0" i="0" dirty="0">
                <a:solidFill>
                  <a:srgbClr val="D1D5DB"/>
                </a:solidFill>
                <a:effectLst/>
                <a:latin typeface="Comic Sans MS" panose="030F0902030302020204" pitchFamily="66" charset="0"/>
              </a:rPr>
              <a:t>Calculating Accuracy of Combined Dataset</a:t>
            </a:r>
          </a:p>
          <a:p>
            <a:br>
              <a:rPr lang="en-GB" sz="1000" dirty="0">
                <a:latin typeface="Comic Sans MS" panose="030F0902030302020204" pitchFamily="66" charset="0"/>
              </a:rPr>
            </a:br>
            <a:endParaRPr lang="en-NO" sz="1000" dirty="0">
              <a:latin typeface="Comic Sans MS" panose="030F0902030302020204" pitchFamily="66" charset="0"/>
            </a:endParaRPr>
          </a:p>
        </p:txBody>
      </p:sp>
      <p:sp>
        <p:nvSpPr>
          <p:cNvPr id="18" name="TextBox 17">
            <a:extLst>
              <a:ext uri="{FF2B5EF4-FFF2-40B4-BE49-F238E27FC236}">
                <a16:creationId xmlns:a16="http://schemas.microsoft.com/office/drawing/2014/main" id="{5D78AE51-6DA3-66C2-6D9B-809AD60D4940}"/>
              </a:ext>
            </a:extLst>
          </p:cNvPr>
          <p:cNvSpPr txBox="1"/>
          <p:nvPr/>
        </p:nvSpPr>
        <p:spPr>
          <a:xfrm>
            <a:off x="2209800" y="2397936"/>
            <a:ext cx="1283677" cy="1015663"/>
          </a:xfrm>
          <a:prstGeom prst="rect">
            <a:avLst/>
          </a:prstGeom>
          <a:noFill/>
        </p:spPr>
        <p:txBody>
          <a:bodyPr wrap="square" rtlCol="0">
            <a:spAutoFit/>
          </a:bodyPr>
          <a:lstStyle/>
          <a:p>
            <a:pPr algn="l"/>
            <a:r>
              <a:rPr lang="en-GB" sz="1000" b="0" i="0" dirty="0">
                <a:solidFill>
                  <a:schemeClr val="bg1"/>
                </a:solidFill>
                <a:effectLst/>
                <a:latin typeface="Comic Sans MS" panose="030F0902030302020204" pitchFamily="66" charset="0"/>
              </a:rPr>
              <a:t>Removing Predicted Samples for Next Iteration</a:t>
            </a:r>
          </a:p>
          <a:p>
            <a:br>
              <a:rPr lang="en-GB" sz="1000" dirty="0">
                <a:solidFill>
                  <a:schemeClr val="bg1"/>
                </a:solidFill>
                <a:latin typeface="Comic Sans MS" panose="030F0902030302020204" pitchFamily="66" charset="0"/>
              </a:rPr>
            </a:br>
            <a:endParaRPr lang="en-NO" sz="1000" dirty="0">
              <a:solidFill>
                <a:schemeClr val="bg1"/>
              </a:solidFill>
              <a:latin typeface="Comic Sans MS" panose="030F0902030302020204" pitchFamily="66" charset="0"/>
            </a:endParaRPr>
          </a:p>
        </p:txBody>
      </p:sp>
    </p:spTree>
    <p:extLst>
      <p:ext uri="{BB962C8B-B14F-4D97-AF65-F5344CB8AC3E}">
        <p14:creationId xmlns:p14="http://schemas.microsoft.com/office/powerpoint/2010/main" val="4103981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CB435-CC94-4A79-91D6-FFCD67E9C8AC}"/>
              </a:ext>
            </a:extLst>
          </p:cNvPr>
          <p:cNvSpPr>
            <a:spLocks noGrp="1"/>
          </p:cNvSpPr>
          <p:nvPr>
            <p:ph type="title"/>
          </p:nvPr>
        </p:nvSpPr>
        <p:spPr>
          <a:xfrm>
            <a:off x="7232649" y="1709738"/>
            <a:ext cx="4114800" cy="3305175"/>
          </a:xfrm>
        </p:spPr>
        <p:txBody>
          <a:bodyPr/>
          <a:lstStyle/>
          <a:p>
            <a:r>
              <a:rPr lang="en-US" dirty="0"/>
              <a:t>Thank You!</a:t>
            </a:r>
          </a:p>
        </p:txBody>
      </p:sp>
      <p:sp>
        <p:nvSpPr>
          <p:cNvPr id="6" name="Slide Number Placeholder 5">
            <a:extLst>
              <a:ext uri="{FF2B5EF4-FFF2-40B4-BE49-F238E27FC236}">
                <a16:creationId xmlns:a16="http://schemas.microsoft.com/office/drawing/2014/main" id="{22978E58-1DFD-4153-BE18-AC20F7B49FCE}"/>
              </a:ext>
            </a:extLst>
          </p:cNvPr>
          <p:cNvSpPr>
            <a:spLocks noGrp="1"/>
          </p:cNvSpPr>
          <p:nvPr>
            <p:ph type="sldNum" sz="quarter" idx="12"/>
          </p:nvPr>
        </p:nvSpPr>
        <p:spPr>
          <a:xfrm>
            <a:off x="8610600" y="6356350"/>
            <a:ext cx="2743200" cy="365125"/>
          </a:xfrm>
        </p:spPr>
        <p:txBody>
          <a:bodyPr/>
          <a:lstStyle/>
          <a:p>
            <a:r>
              <a:rPr lang="en-US" sz="1400" b="1" dirty="0">
                <a:solidFill>
                  <a:schemeClr val="tx1"/>
                </a:solidFill>
                <a:latin typeface="Comic Sans MS" panose="030F0702030302020204" pitchFamily="66" charset="0"/>
              </a:rPr>
              <a:t>28</a:t>
            </a:r>
          </a:p>
        </p:txBody>
      </p:sp>
      <p:sp>
        <p:nvSpPr>
          <p:cNvPr id="4" name="Picture Placeholder 3">
            <a:extLst>
              <a:ext uri="{FF2B5EF4-FFF2-40B4-BE49-F238E27FC236}">
                <a16:creationId xmlns:a16="http://schemas.microsoft.com/office/drawing/2014/main" id="{0F227A24-8530-1597-4E8E-045A96D2F5DA}"/>
              </a:ext>
            </a:extLst>
          </p:cNvPr>
          <p:cNvSpPr>
            <a:spLocks noGrp="1"/>
          </p:cNvSpPr>
          <p:nvPr>
            <p:ph type="pic" sz="quarter" idx="17"/>
          </p:nvPr>
        </p:nvSpPr>
        <p:spPr/>
      </p:sp>
    </p:spTree>
    <p:extLst>
      <p:ext uri="{BB962C8B-B14F-4D97-AF65-F5344CB8AC3E}">
        <p14:creationId xmlns:p14="http://schemas.microsoft.com/office/powerpoint/2010/main" val="480356134"/>
      </p:ext>
    </p:extLst>
  </p:cSld>
  <p:clrMapOvr>
    <a:masterClrMapping/>
  </p:clrMapOvr>
</p:sld>
</file>

<file path=ppt/theme/theme1.xml><?xml version="1.0" encoding="utf-8"?>
<a:theme xmlns:a="http://schemas.openxmlformats.org/drawingml/2006/main" name="PresentationG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236_T_PGO_Desk-16x9.pptx" id="{4DC5C7B0-013F-46AE-A69F-9DC3F8723A42}" vid="{5BDBBB7B-7A3A-4CA6-9BFF-D63C689D70FE}"/>
    </a:ext>
  </a:extLst>
</a:theme>
</file>

<file path=ppt/theme/theme2.xml><?xml version="1.0" encoding="utf-8"?>
<a:theme xmlns:a="http://schemas.openxmlformats.org/drawingml/2006/main" name="Designed by PresentationG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236_T_PGO_Desk-16x9.pptx" id="{4DC5C7B0-013F-46AE-A69F-9DC3F8723A42}" vid="{41DE99F6-2819-4424-882C-D80F1F51297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0236_T_PGO_Desk-16x9</Template>
  <TotalTime>1934</TotalTime>
  <Words>1193</Words>
  <Application>Microsoft Macintosh PowerPoint</Application>
  <PresentationFormat>Widescreen</PresentationFormat>
  <Paragraphs>111</Paragraphs>
  <Slides>7</Slides>
  <Notes>7</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7</vt:i4>
      </vt:variant>
    </vt:vector>
  </HeadingPairs>
  <TitlesOfParts>
    <vt:vector size="17" baseType="lpstr">
      <vt:lpstr>Arial</vt:lpstr>
      <vt:lpstr>Calibri</vt:lpstr>
      <vt:lpstr>Calibri Light</vt:lpstr>
      <vt:lpstr>Comic Sans MS</vt:lpstr>
      <vt:lpstr>Courier New</vt:lpstr>
      <vt:lpstr>LinLibertineT</vt:lpstr>
      <vt:lpstr>Open Sans</vt:lpstr>
      <vt:lpstr>Söhne</vt:lpstr>
      <vt:lpstr>PresentationGO</vt:lpstr>
      <vt:lpstr>Designed by PresentationGO</vt:lpstr>
      <vt:lpstr> Adult Census Income Analysis Team 6 </vt:lpstr>
      <vt:lpstr>Problem Statement, Application, and Associated Challenges</vt:lpstr>
      <vt:lpstr>Dataset Selection</vt:lpstr>
      <vt:lpstr>Expectations and Goals</vt:lpstr>
      <vt:lpstr>Supervised Learning:  Decision Tree classification</vt:lpstr>
      <vt:lpstr>semi-supervised learning  using a decision tree classifier</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your Presentation</dc:title>
  <dc:creator>Niloofar Tavakolian</dc:creator>
  <dc:description>© Copyright PresentationGo.com</dc:description>
  <cp:lastModifiedBy>Microsoft Office User</cp:lastModifiedBy>
  <cp:revision>201</cp:revision>
  <dcterms:created xsi:type="dcterms:W3CDTF">2023-04-15T15:33:42Z</dcterms:created>
  <dcterms:modified xsi:type="dcterms:W3CDTF">2023-06-20T03:45:34Z</dcterms:modified>
  <cp:category>Templates</cp:category>
</cp:coreProperties>
</file>