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presProps.xml" ContentType="application/vnd.openxmlformats-officedocument.presentationml.presPro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_rels/slideLayout12.xml.rels" ContentType="application/vnd.openxmlformats-package.relationships+xml"/>
  <Override PartName="/ppt/slideLayouts/_rels/slideLayout8.xml.rels" ContentType="application/vnd.openxmlformats-package.relationships+xml"/>
  <Override PartName="/ppt/slideLayouts/_rels/slideLayout11.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9.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media/image1.png" ContentType="image/png"/>
  <Override PartName="/ppt/media/image2.png" ContentType="image/png"/>
  <Override PartName="/ppt/media/image3.png" ContentType="image/png"/>
  <Override PartName="/ppt/media/image4.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F7195916-37E1-46FA-92DE-4B59B998D8FB}" type="slidenum">
              <a:t>&lt;#&gt;</a:t>
            </a:fld>
          </a:p>
        </p:txBody>
      </p:sp>
      <p:sp>
        <p:nvSpPr>
          <p:cNvPr id="4" name="PlaceHolder 3"/>
          <p:cNvSpPr>
            <a:spLocks noGrp="1"/>
          </p:cNvSpPr>
          <p:nvPr>
            <p:ph type="dt" idx="3"/>
          </p:nvPr>
        </p:nvSpPr>
        <p:spPr/>
        <p:txBody>
          <a:bodyPr/>
          <a:p>
            <a:r>
              <a:rPr lang="ru-RU"/>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39"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40"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517ABB1E-564C-471D-90DE-08C039954199}" type="slidenum">
              <a:t>&lt;#&gt;</a:t>
            </a:fld>
          </a:p>
        </p:txBody>
      </p:sp>
      <p:sp>
        <p:nvSpPr>
          <p:cNvPr id="7" name="PlaceHolder 6"/>
          <p:cNvSpPr>
            <a:spLocks noGrp="1"/>
          </p:cNvSpPr>
          <p:nvPr>
            <p:ph type="dt" idx="3"/>
          </p:nvPr>
        </p:nvSpPr>
        <p:spPr/>
        <p:txBody>
          <a:bodyPr/>
          <a:p>
            <a:r>
              <a:rPr lang="ru-RU"/>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42"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43"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44"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45"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ED587A46-5B32-45B8-835E-2DC07AA2494D}" type="slidenum">
              <a:t>&lt;#&gt;</a:t>
            </a:fld>
          </a:p>
        </p:txBody>
      </p:sp>
      <p:sp>
        <p:nvSpPr>
          <p:cNvPr id="9" name="PlaceHolder 8"/>
          <p:cNvSpPr>
            <a:spLocks noGrp="1"/>
          </p:cNvSpPr>
          <p:nvPr>
            <p:ph type="dt" idx="3"/>
          </p:nvPr>
        </p:nvSpPr>
        <p:spPr/>
        <p:txBody>
          <a:bodyPr/>
          <a:p>
            <a:r>
              <a:rPr lang="ru-RU"/>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47" name="PlaceHolder 2"/>
          <p:cNvSpPr>
            <a:spLocks noGrp="1"/>
          </p:cNvSpPr>
          <p:nvPr>
            <p:ph/>
          </p:nvPr>
        </p:nvSpPr>
        <p:spPr>
          <a:xfrm>
            <a:off x="504000" y="1326600"/>
            <a:ext cx="2921040" cy="1568520"/>
          </a:xfrm>
          <a:prstGeom prst="rect">
            <a:avLst/>
          </a:prstGeom>
          <a:noFill/>
          <a:ln w="0">
            <a:noFill/>
          </a:ln>
        </p:spPr>
        <p:txBody>
          <a:bodyPr lIns="0" rIns="0" tIns="0" bIns="0" anchor="t">
            <a:normAutofit fontScale="81000"/>
          </a:bodyPr>
          <a:p>
            <a:pPr indent="0">
              <a:spcBef>
                <a:spcPts val="1417"/>
              </a:spcBef>
              <a:buNone/>
            </a:pPr>
            <a:endParaRPr b="0" lang="ru-RU" sz="3200" spc="-1" strike="noStrike">
              <a:solidFill>
                <a:srgbClr val="000000"/>
              </a:solidFill>
              <a:latin typeface="Arial"/>
            </a:endParaRPr>
          </a:p>
        </p:txBody>
      </p:sp>
      <p:sp>
        <p:nvSpPr>
          <p:cNvPr id="48" name="PlaceHolder 3"/>
          <p:cNvSpPr>
            <a:spLocks noGrp="1"/>
          </p:cNvSpPr>
          <p:nvPr>
            <p:ph/>
          </p:nvPr>
        </p:nvSpPr>
        <p:spPr>
          <a:xfrm>
            <a:off x="3571560" y="1326600"/>
            <a:ext cx="2921040" cy="1568520"/>
          </a:xfrm>
          <a:prstGeom prst="rect">
            <a:avLst/>
          </a:prstGeom>
          <a:noFill/>
          <a:ln w="0">
            <a:noFill/>
          </a:ln>
        </p:spPr>
        <p:txBody>
          <a:bodyPr lIns="0" rIns="0" tIns="0" bIns="0" anchor="t">
            <a:normAutofit fontScale="81000"/>
          </a:bodyPr>
          <a:p>
            <a:pPr indent="0">
              <a:spcBef>
                <a:spcPts val="1417"/>
              </a:spcBef>
              <a:buNone/>
            </a:pPr>
            <a:endParaRPr b="0" lang="ru-RU" sz="3200" spc="-1" strike="noStrike">
              <a:solidFill>
                <a:srgbClr val="000000"/>
              </a:solidFill>
              <a:latin typeface="Arial"/>
            </a:endParaRPr>
          </a:p>
        </p:txBody>
      </p:sp>
      <p:sp>
        <p:nvSpPr>
          <p:cNvPr id="49" name="PlaceHolder 4"/>
          <p:cNvSpPr>
            <a:spLocks noGrp="1"/>
          </p:cNvSpPr>
          <p:nvPr>
            <p:ph/>
          </p:nvPr>
        </p:nvSpPr>
        <p:spPr>
          <a:xfrm>
            <a:off x="6639120" y="1326600"/>
            <a:ext cx="2921040" cy="1568520"/>
          </a:xfrm>
          <a:prstGeom prst="rect">
            <a:avLst/>
          </a:prstGeom>
          <a:noFill/>
          <a:ln w="0">
            <a:noFill/>
          </a:ln>
        </p:spPr>
        <p:txBody>
          <a:bodyPr lIns="0" rIns="0" tIns="0" bIns="0" anchor="t">
            <a:normAutofit fontScale="81000"/>
          </a:bodyPr>
          <a:p>
            <a:pPr indent="0">
              <a:spcBef>
                <a:spcPts val="1417"/>
              </a:spcBef>
              <a:buNone/>
            </a:pPr>
            <a:endParaRPr b="0" lang="ru-RU" sz="3200" spc="-1" strike="noStrike">
              <a:solidFill>
                <a:srgbClr val="000000"/>
              </a:solidFill>
              <a:latin typeface="Arial"/>
            </a:endParaRPr>
          </a:p>
        </p:txBody>
      </p:sp>
      <p:sp>
        <p:nvSpPr>
          <p:cNvPr id="50" name="PlaceHolder 5"/>
          <p:cNvSpPr>
            <a:spLocks noGrp="1"/>
          </p:cNvSpPr>
          <p:nvPr>
            <p:ph/>
          </p:nvPr>
        </p:nvSpPr>
        <p:spPr>
          <a:xfrm>
            <a:off x="504000" y="3044520"/>
            <a:ext cx="2921040" cy="1568520"/>
          </a:xfrm>
          <a:prstGeom prst="rect">
            <a:avLst/>
          </a:prstGeom>
          <a:noFill/>
          <a:ln w="0">
            <a:noFill/>
          </a:ln>
        </p:spPr>
        <p:txBody>
          <a:bodyPr lIns="0" rIns="0" tIns="0" bIns="0" anchor="t">
            <a:normAutofit fontScale="81000"/>
          </a:bodyPr>
          <a:p>
            <a:pPr indent="0">
              <a:spcBef>
                <a:spcPts val="1417"/>
              </a:spcBef>
              <a:buNone/>
            </a:pPr>
            <a:endParaRPr b="0" lang="ru-RU" sz="3200" spc="-1" strike="noStrike">
              <a:solidFill>
                <a:srgbClr val="000000"/>
              </a:solidFill>
              <a:latin typeface="Arial"/>
            </a:endParaRPr>
          </a:p>
        </p:txBody>
      </p:sp>
      <p:sp>
        <p:nvSpPr>
          <p:cNvPr id="51" name="PlaceHolder 6"/>
          <p:cNvSpPr>
            <a:spLocks noGrp="1"/>
          </p:cNvSpPr>
          <p:nvPr>
            <p:ph/>
          </p:nvPr>
        </p:nvSpPr>
        <p:spPr>
          <a:xfrm>
            <a:off x="3571560" y="3044520"/>
            <a:ext cx="2921040" cy="1568520"/>
          </a:xfrm>
          <a:prstGeom prst="rect">
            <a:avLst/>
          </a:prstGeom>
          <a:noFill/>
          <a:ln w="0">
            <a:noFill/>
          </a:ln>
        </p:spPr>
        <p:txBody>
          <a:bodyPr lIns="0" rIns="0" tIns="0" bIns="0" anchor="t">
            <a:normAutofit fontScale="81000"/>
          </a:bodyPr>
          <a:p>
            <a:pPr indent="0">
              <a:spcBef>
                <a:spcPts val="1417"/>
              </a:spcBef>
              <a:buNone/>
            </a:pPr>
            <a:endParaRPr b="0" lang="ru-RU" sz="3200" spc="-1" strike="noStrike">
              <a:solidFill>
                <a:srgbClr val="000000"/>
              </a:solidFill>
              <a:latin typeface="Arial"/>
            </a:endParaRPr>
          </a:p>
        </p:txBody>
      </p:sp>
      <p:sp>
        <p:nvSpPr>
          <p:cNvPr id="52" name="PlaceHolder 7"/>
          <p:cNvSpPr>
            <a:spLocks noGrp="1"/>
          </p:cNvSpPr>
          <p:nvPr>
            <p:ph/>
          </p:nvPr>
        </p:nvSpPr>
        <p:spPr>
          <a:xfrm>
            <a:off x="6639120" y="3044520"/>
            <a:ext cx="2921040" cy="1568520"/>
          </a:xfrm>
          <a:prstGeom prst="rect">
            <a:avLst/>
          </a:prstGeom>
          <a:noFill/>
          <a:ln w="0">
            <a:noFill/>
          </a:ln>
        </p:spPr>
        <p:txBody>
          <a:bodyPr lIns="0" rIns="0" tIns="0" bIns="0" anchor="t">
            <a:normAutofit fontScale="81000"/>
          </a:bodyPr>
          <a:p>
            <a:pPr indent="0">
              <a:spcBef>
                <a:spcPts val="1417"/>
              </a:spcBef>
              <a:buNone/>
            </a:pPr>
            <a:endParaRPr b="0" lang="ru-RU"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FA0A2419-A4DF-4800-A580-2CB34B70E6CE}" type="slidenum">
              <a:t>&lt;#&gt;</a:t>
            </a:fld>
          </a:p>
        </p:txBody>
      </p:sp>
      <p:sp>
        <p:nvSpPr>
          <p:cNvPr id="11" name="PlaceHolder 10"/>
          <p:cNvSpPr>
            <a:spLocks noGrp="1"/>
          </p:cNvSpPr>
          <p:nvPr>
            <p:ph type="dt" idx="3"/>
          </p:nvPr>
        </p:nvSpPr>
        <p:spPr/>
        <p:txBody>
          <a:bodyPr/>
          <a:p>
            <a:r>
              <a:rPr lang="ru-RU"/>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18"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ru-RU"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E1D042D1-1475-4A89-9CCB-B5A9678ECB8E}" type="slidenum">
              <a:t>&lt;#&gt;</a:t>
            </a:fld>
          </a:p>
        </p:txBody>
      </p:sp>
      <p:sp>
        <p:nvSpPr>
          <p:cNvPr id="6" name="PlaceHolder 5"/>
          <p:cNvSpPr>
            <a:spLocks noGrp="1"/>
          </p:cNvSpPr>
          <p:nvPr>
            <p:ph type="dt" idx="3"/>
          </p:nvPr>
        </p:nvSpPr>
        <p:spPr/>
        <p:txBody>
          <a:bodyPr/>
          <a:p>
            <a:r>
              <a:rPr lang="ru-RU"/>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20"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97D23A18-E46D-460F-976B-3E44D438964C}" type="slidenum">
              <a:t>&lt;#&gt;</a:t>
            </a:fld>
          </a:p>
        </p:txBody>
      </p:sp>
      <p:sp>
        <p:nvSpPr>
          <p:cNvPr id="6" name="PlaceHolder 5"/>
          <p:cNvSpPr>
            <a:spLocks noGrp="1"/>
          </p:cNvSpPr>
          <p:nvPr>
            <p:ph type="dt" idx="3"/>
          </p:nvPr>
        </p:nvSpPr>
        <p:spPr/>
        <p:txBody>
          <a:bodyPr/>
          <a:p>
            <a:r>
              <a:rPr lang="ru-RU"/>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22"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23"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D7C1D7A7-F4DC-49E6-84AB-2AB4C7D1B03A}" type="slidenum">
              <a:t>&lt;#&gt;</a:t>
            </a:fld>
          </a:p>
        </p:txBody>
      </p:sp>
      <p:sp>
        <p:nvSpPr>
          <p:cNvPr id="7" name="PlaceHolder 6"/>
          <p:cNvSpPr>
            <a:spLocks noGrp="1"/>
          </p:cNvSpPr>
          <p:nvPr>
            <p:ph type="dt" idx="3"/>
          </p:nvPr>
        </p:nvSpPr>
        <p:spPr/>
        <p:txBody>
          <a:bodyPr/>
          <a:p>
            <a:r>
              <a:rPr lang="ru-RU"/>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D7B573F5-00AB-4B07-859B-16E8B8281166}" type="slidenum">
              <a:t>&lt;#&gt;</a:t>
            </a:fld>
          </a:p>
        </p:txBody>
      </p:sp>
      <p:sp>
        <p:nvSpPr>
          <p:cNvPr id="5" name="PlaceHolder 4"/>
          <p:cNvSpPr>
            <a:spLocks noGrp="1"/>
          </p:cNvSpPr>
          <p:nvPr>
            <p:ph type="dt" idx="3"/>
          </p:nvPr>
        </p:nvSpPr>
        <p:spPr/>
        <p:txBody>
          <a:bodyPr/>
          <a:p>
            <a:r>
              <a:rPr lang="ru-RU"/>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5"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ru-RU"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F74FFB1C-991A-406B-B8CE-1D8FD5EA7077}" type="slidenum">
              <a:t>&lt;#&gt;</a:t>
            </a:fld>
          </a:p>
        </p:txBody>
      </p:sp>
      <p:sp>
        <p:nvSpPr>
          <p:cNvPr id="5" name="PlaceHolder 4"/>
          <p:cNvSpPr>
            <a:spLocks noGrp="1"/>
          </p:cNvSpPr>
          <p:nvPr>
            <p:ph type="dt" idx="3"/>
          </p:nvPr>
        </p:nvSpPr>
        <p:spPr/>
        <p:txBody>
          <a:bodyPr/>
          <a:p>
            <a:r>
              <a:rPr lang="ru-RU"/>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2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28"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29"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7B8ED7A2-0FD4-49E3-8D1B-44E6C29CB3D7}" type="slidenum">
              <a:t>&lt;#&gt;</a:t>
            </a:fld>
          </a:p>
        </p:txBody>
      </p:sp>
      <p:sp>
        <p:nvSpPr>
          <p:cNvPr id="8" name="PlaceHolder 7"/>
          <p:cNvSpPr>
            <a:spLocks noGrp="1"/>
          </p:cNvSpPr>
          <p:nvPr>
            <p:ph type="dt" idx="3"/>
          </p:nvPr>
        </p:nvSpPr>
        <p:spPr/>
        <p:txBody>
          <a:bodyPr/>
          <a:p>
            <a:r>
              <a:rPr lang="ru-RU"/>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31"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3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33"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F7343F16-AD9E-4E13-84B5-D9DC659D346E}" type="slidenum">
              <a:t>&lt;#&gt;</a:t>
            </a:fld>
          </a:p>
        </p:txBody>
      </p:sp>
      <p:sp>
        <p:nvSpPr>
          <p:cNvPr id="8" name="PlaceHolder 7"/>
          <p:cNvSpPr>
            <a:spLocks noGrp="1"/>
          </p:cNvSpPr>
          <p:nvPr>
            <p:ph type="dt" idx="3"/>
          </p:nvPr>
        </p:nvSpPr>
        <p:spPr/>
        <p:txBody>
          <a:bodyPr/>
          <a:p>
            <a:r>
              <a:rPr lang="ru-RU"/>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3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36"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37"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AD711647-9C31-4778-A43A-40F07A5D4A93}" type="slidenum">
              <a:t>&lt;#&gt;</a:t>
            </a:fld>
          </a:p>
        </p:txBody>
      </p:sp>
      <p:sp>
        <p:nvSpPr>
          <p:cNvPr id="8" name="PlaceHolder 7"/>
          <p:cNvSpPr>
            <a:spLocks noGrp="1"/>
          </p:cNvSpPr>
          <p:nvPr>
            <p:ph type="dt" idx="3"/>
          </p:nvPr>
        </p:nvSpPr>
        <p:spPr/>
        <p:txBody>
          <a:bodyPr/>
          <a:p>
            <a:r>
              <a:rPr lang="ru-RU"/>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0" y="0"/>
            <a:ext cx="10078560" cy="5668560"/>
          </a:xfrm>
          <a:prstGeom prst="rect">
            <a:avLst/>
          </a:prstGeom>
          <a:gradFill rotWithShape="0">
            <a:gsLst>
              <a:gs pos="30000">
                <a:srgbClr val="000032"/>
              </a:gs>
              <a:gs pos="100000">
                <a:srgbClr val="f60063"/>
              </a:gs>
            </a:gsLst>
            <a:lin ang="4200000"/>
          </a:gradFill>
          <a:ln w="0">
            <a:noFill/>
          </a:ln>
        </p:spPr>
        <p:style>
          <a:lnRef idx="0"/>
          <a:fillRef idx="0"/>
          <a:effectRef idx="0"/>
          <a:fontRef idx="minor"/>
        </p:style>
        <p:txBody>
          <a:bodyPr wrap="none" lIns="0" rIns="0" tIns="0" bIns="0" anchor="b">
            <a:noAutofit/>
          </a:bodyPr>
          <a:p>
            <a:pPr>
              <a:lnSpc>
                <a:spcPct val="100000"/>
              </a:lnSpc>
            </a:pPr>
            <a:endParaRPr b="0" lang="ru-RU" sz="2400" spc="-1" strike="noStrike">
              <a:solidFill>
                <a:srgbClr val="ffffff"/>
              </a:solidFill>
              <a:latin typeface="Arial"/>
              <a:ea typeface="DejaVu Sans"/>
            </a:endParaRPr>
          </a:p>
        </p:txBody>
      </p:sp>
      <p:sp>
        <p:nvSpPr>
          <p:cNvPr id="1" name=""/>
          <p:cNvSpPr/>
          <p:nvPr/>
        </p:nvSpPr>
        <p:spPr>
          <a:xfrm>
            <a:off x="1440000" y="1080000"/>
            <a:ext cx="1438560" cy="1258560"/>
          </a:xfrm>
          <a:prstGeom prst="ellipse">
            <a:avLst/>
          </a:prstGeom>
          <a:solidFill>
            <a:srgbClr val="ffffff">
              <a:alpha val="30000"/>
            </a:srgbClr>
          </a:solidFill>
          <a:ln w="0">
            <a:noFill/>
          </a:ln>
        </p:spPr>
        <p:style>
          <a:lnRef idx="0"/>
          <a:fillRef idx="0"/>
          <a:effectRef idx="0"/>
          <a:fontRef idx="minor"/>
        </p:style>
        <p:txBody>
          <a:bodyPr wrap="none" lIns="0" rIns="0" tIns="0" bIns="0" anchor="b">
            <a:noAutofit/>
          </a:bodyPr>
          <a:p>
            <a:pPr>
              <a:lnSpc>
                <a:spcPct val="100000"/>
              </a:lnSpc>
            </a:pPr>
            <a:endParaRPr b="0" lang="ru-RU" sz="2400" spc="-1" strike="noStrike">
              <a:solidFill>
                <a:srgbClr val="ffffff"/>
              </a:solidFill>
              <a:latin typeface="Arial"/>
              <a:ea typeface="DejaVu Sans"/>
            </a:endParaRPr>
          </a:p>
        </p:txBody>
      </p:sp>
      <p:sp>
        <p:nvSpPr>
          <p:cNvPr id="2" name=""/>
          <p:cNvSpPr/>
          <p:nvPr/>
        </p:nvSpPr>
        <p:spPr>
          <a:xfrm>
            <a:off x="7380000" y="3960000"/>
            <a:ext cx="1438560" cy="1258560"/>
          </a:xfrm>
          <a:prstGeom prst="ellipse">
            <a:avLst/>
          </a:prstGeom>
          <a:solidFill>
            <a:srgbClr val="ffffff">
              <a:alpha val="30000"/>
            </a:srgbClr>
          </a:solidFill>
          <a:ln w="0">
            <a:noFill/>
          </a:ln>
        </p:spPr>
        <p:style>
          <a:lnRef idx="0"/>
          <a:fillRef idx="0"/>
          <a:effectRef idx="0"/>
          <a:fontRef idx="minor"/>
        </p:style>
        <p:txBody>
          <a:bodyPr wrap="none" lIns="0" rIns="0" tIns="0" bIns="0" anchor="b">
            <a:noAutofit/>
          </a:bodyPr>
          <a:p>
            <a:pPr>
              <a:lnSpc>
                <a:spcPct val="100000"/>
              </a:lnSpc>
            </a:pPr>
            <a:endParaRPr b="0" lang="ru-RU" sz="2400" spc="-1" strike="noStrike">
              <a:solidFill>
                <a:srgbClr val="ffffff"/>
              </a:solidFill>
              <a:latin typeface="Arial"/>
              <a:ea typeface="DejaVu Sans"/>
            </a:endParaRPr>
          </a:p>
        </p:txBody>
      </p:sp>
      <p:sp>
        <p:nvSpPr>
          <p:cNvPr id="3" name=""/>
          <p:cNvSpPr/>
          <p:nvPr/>
        </p:nvSpPr>
        <p:spPr>
          <a:xfrm>
            <a:off x="9000000" y="2700000"/>
            <a:ext cx="1258560" cy="1078560"/>
          </a:xfrm>
          <a:prstGeom prst="ellipse">
            <a:avLst/>
          </a:prstGeom>
          <a:solidFill>
            <a:srgbClr val="ffffff">
              <a:alpha val="20000"/>
            </a:srgbClr>
          </a:solidFill>
          <a:ln w="0">
            <a:noFill/>
          </a:ln>
        </p:spPr>
        <p:style>
          <a:lnRef idx="0"/>
          <a:fillRef idx="0"/>
          <a:effectRef idx="0"/>
          <a:fontRef idx="minor"/>
        </p:style>
        <p:txBody>
          <a:bodyPr wrap="none" lIns="0" rIns="0" tIns="0" bIns="0" anchor="b">
            <a:noAutofit/>
          </a:bodyPr>
          <a:p>
            <a:pPr>
              <a:lnSpc>
                <a:spcPct val="100000"/>
              </a:lnSpc>
            </a:pPr>
            <a:endParaRPr b="0" lang="ru-RU" sz="2400" spc="-1" strike="noStrike">
              <a:solidFill>
                <a:srgbClr val="ffffff"/>
              </a:solidFill>
              <a:latin typeface="Arial"/>
              <a:ea typeface="DejaVu Sans"/>
            </a:endParaRPr>
          </a:p>
        </p:txBody>
      </p:sp>
      <p:sp>
        <p:nvSpPr>
          <p:cNvPr id="4" name=""/>
          <p:cNvSpPr/>
          <p:nvPr/>
        </p:nvSpPr>
        <p:spPr>
          <a:xfrm>
            <a:off x="-180000" y="2430000"/>
            <a:ext cx="1438560" cy="1348560"/>
          </a:xfrm>
          <a:prstGeom prst="ellipse">
            <a:avLst/>
          </a:prstGeom>
          <a:solidFill>
            <a:srgbClr val="ffffff">
              <a:alpha val="20000"/>
            </a:srgbClr>
          </a:solidFill>
          <a:ln w="0">
            <a:noFill/>
          </a:ln>
        </p:spPr>
        <p:style>
          <a:lnRef idx="0"/>
          <a:fillRef idx="0"/>
          <a:effectRef idx="0"/>
          <a:fontRef idx="minor"/>
        </p:style>
        <p:txBody>
          <a:bodyPr wrap="none" lIns="0" rIns="0" tIns="0" bIns="0" anchor="b">
            <a:noAutofit/>
          </a:bodyPr>
          <a:p>
            <a:pPr>
              <a:lnSpc>
                <a:spcPct val="100000"/>
              </a:lnSpc>
            </a:pPr>
            <a:endParaRPr b="0" lang="ru-RU" sz="2400" spc="-1" strike="noStrike">
              <a:solidFill>
                <a:srgbClr val="ffffff"/>
              </a:solidFill>
              <a:latin typeface="Arial"/>
              <a:ea typeface="DejaVu Sans"/>
            </a:endParaRPr>
          </a:p>
        </p:txBody>
      </p:sp>
      <p:sp>
        <p:nvSpPr>
          <p:cNvPr id="5" name=""/>
          <p:cNvSpPr/>
          <p:nvPr/>
        </p:nvSpPr>
        <p:spPr>
          <a:xfrm>
            <a:off x="540000" y="1080000"/>
            <a:ext cx="718560" cy="718560"/>
          </a:xfrm>
          <a:prstGeom prst="ellipse">
            <a:avLst/>
          </a:prstGeom>
          <a:solidFill>
            <a:srgbClr val="ffffff">
              <a:alpha val="20000"/>
            </a:srgbClr>
          </a:solidFill>
          <a:ln w="0">
            <a:noFill/>
          </a:ln>
        </p:spPr>
        <p:style>
          <a:lnRef idx="0"/>
          <a:fillRef idx="0"/>
          <a:effectRef idx="0"/>
          <a:fontRef idx="minor"/>
        </p:style>
        <p:txBody>
          <a:bodyPr wrap="none" lIns="0" rIns="0" tIns="0" bIns="0" anchor="b">
            <a:noAutofit/>
          </a:bodyPr>
          <a:p>
            <a:pPr>
              <a:lnSpc>
                <a:spcPct val="100000"/>
              </a:lnSpc>
            </a:pPr>
            <a:endParaRPr b="0" lang="ru-RU" sz="2400" spc="-1" strike="noStrike">
              <a:solidFill>
                <a:srgbClr val="ffffff"/>
              </a:solidFill>
              <a:latin typeface="Arial"/>
              <a:ea typeface="DejaVu Sans"/>
            </a:endParaRPr>
          </a:p>
        </p:txBody>
      </p:sp>
      <p:sp>
        <p:nvSpPr>
          <p:cNvPr id="6" name=""/>
          <p:cNvSpPr/>
          <p:nvPr/>
        </p:nvSpPr>
        <p:spPr>
          <a:xfrm>
            <a:off x="0" y="1260000"/>
            <a:ext cx="718560" cy="718560"/>
          </a:xfrm>
          <a:prstGeom prst="ellipse">
            <a:avLst/>
          </a:prstGeom>
          <a:solidFill>
            <a:srgbClr val="ffffff">
              <a:alpha val="10000"/>
            </a:srgbClr>
          </a:solidFill>
          <a:ln w="0">
            <a:noFill/>
          </a:ln>
        </p:spPr>
        <p:style>
          <a:lnRef idx="0"/>
          <a:fillRef idx="0"/>
          <a:effectRef idx="0"/>
          <a:fontRef idx="minor"/>
        </p:style>
        <p:txBody>
          <a:bodyPr wrap="none" lIns="0" rIns="0" tIns="0" bIns="0" anchor="b">
            <a:noAutofit/>
          </a:bodyPr>
          <a:p>
            <a:pPr>
              <a:lnSpc>
                <a:spcPct val="100000"/>
              </a:lnSpc>
            </a:pPr>
            <a:endParaRPr b="0" lang="ru-RU" sz="2400" spc="-1" strike="noStrike">
              <a:solidFill>
                <a:srgbClr val="ffffff"/>
              </a:solidFill>
              <a:latin typeface="Arial"/>
              <a:ea typeface="DejaVu Sans"/>
            </a:endParaRPr>
          </a:p>
        </p:txBody>
      </p:sp>
      <p:sp>
        <p:nvSpPr>
          <p:cNvPr id="7" name=""/>
          <p:cNvSpPr/>
          <p:nvPr/>
        </p:nvSpPr>
        <p:spPr>
          <a:xfrm>
            <a:off x="0" y="5220000"/>
            <a:ext cx="1618560" cy="1258560"/>
          </a:xfrm>
          <a:prstGeom prst="ellipse">
            <a:avLst/>
          </a:prstGeom>
          <a:solidFill>
            <a:srgbClr val="ffffff">
              <a:alpha val="15000"/>
            </a:srgbClr>
          </a:solidFill>
          <a:ln w="0">
            <a:noFill/>
          </a:ln>
        </p:spPr>
        <p:style>
          <a:lnRef idx="0"/>
          <a:fillRef idx="0"/>
          <a:effectRef idx="0"/>
          <a:fontRef idx="minor"/>
        </p:style>
        <p:txBody>
          <a:bodyPr wrap="none" lIns="0" rIns="0" tIns="0" bIns="0" anchor="b">
            <a:noAutofit/>
          </a:bodyPr>
          <a:p>
            <a:pPr>
              <a:lnSpc>
                <a:spcPct val="100000"/>
              </a:lnSpc>
            </a:pPr>
            <a:endParaRPr b="0" lang="ru-RU" sz="2400" spc="-1" strike="noStrike">
              <a:solidFill>
                <a:srgbClr val="ffffff"/>
              </a:solidFill>
              <a:latin typeface="Arial"/>
              <a:ea typeface="DejaVu Sans"/>
            </a:endParaRPr>
          </a:p>
        </p:txBody>
      </p:sp>
      <p:sp>
        <p:nvSpPr>
          <p:cNvPr id="8" name=""/>
          <p:cNvSpPr/>
          <p:nvPr/>
        </p:nvSpPr>
        <p:spPr>
          <a:xfrm>
            <a:off x="9720000" y="4680000"/>
            <a:ext cx="718560" cy="718560"/>
          </a:xfrm>
          <a:prstGeom prst="ellipse">
            <a:avLst/>
          </a:prstGeom>
          <a:solidFill>
            <a:srgbClr val="ffffff">
              <a:alpha val="30000"/>
            </a:srgbClr>
          </a:solidFill>
          <a:ln w="0">
            <a:noFill/>
          </a:ln>
        </p:spPr>
        <p:style>
          <a:lnRef idx="0"/>
          <a:fillRef idx="0"/>
          <a:effectRef idx="0"/>
          <a:fontRef idx="minor"/>
        </p:style>
        <p:txBody>
          <a:bodyPr wrap="none" lIns="0" rIns="0" tIns="0" bIns="0" anchor="b">
            <a:noAutofit/>
          </a:bodyPr>
          <a:p>
            <a:pPr>
              <a:lnSpc>
                <a:spcPct val="100000"/>
              </a:lnSpc>
            </a:pPr>
            <a:endParaRPr b="0" lang="ru-RU" sz="2400" spc="-1" strike="noStrike">
              <a:solidFill>
                <a:srgbClr val="ffffff"/>
              </a:solidFill>
              <a:latin typeface="Arial"/>
              <a:ea typeface="DejaVu Sans"/>
            </a:endParaRPr>
          </a:p>
        </p:txBody>
      </p:sp>
      <p:sp>
        <p:nvSpPr>
          <p:cNvPr id="9" name=""/>
          <p:cNvSpPr/>
          <p:nvPr/>
        </p:nvSpPr>
        <p:spPr>
          <a:xfrm>
            <a:off x="9540000" y="3420000"/>
            <a:ext cx="718560" cy="718560"/>
          </a:xfrm>
          <a:prstGeom prst="ellipse">
            <a:avLst/>
          </a:prstGeom>
          <a:solidFill>
            <a:srgbClr val="ffffff">
              <a:alpha val="10000"/>
            </a:srgbClr>
          </a:solidFill>
          <a:ln w="0">
            <a:noFill/>
          </a:ln>
        </p:spPr>
        <p:style>
          <a:lnRef idx="0"/>
          <a:fillRef idx="0"/>
          <a:effectRef idx="0"/>
          <a:fontRef idx="minor"/>
        </p:style>
        <p:txBody>
          <a:bodyPr wrap="none" lIns="0" rIns="0" tIns="0" bIns="0" anchor="b">
            <a:noAutofit/>
          </a:bodyPr>
          <a:p>
            <a:pPr>
              <a:lnSpc>
                <a:spcPct val="100000"/>
              </a:lnSpc>
            </a:pPr>
            <a:endParaRPr b="0" lang="ru-RU" sz="2400" spc="-1" strike="noStrike">
              <a:solidFill>
                <a:srgbClr val="ffffff"/>
              </a:solidFill>
              <a:latin typeface="Arial"/>
              <a:ea typeface="DejaVu Sans"/>
            </a:endParaRPr>
          </a:p>
        </p:txBody>
      </p:sp>
      <p:sp>
        <p:nvSpPr>
          <p:cNvPr id="10" name=""/>
          <p:cNvSpPr/>
          <p:nvPr/>
        </p:nvSpPr>
        <p:spPr>
          <a:xfrm>
            <a:off x="8100000" y="4680000"/>
            <a:ext cx="1078560" cy="840960"/>
          </a:xfrm>
          <a:prstGeom prst="ellipse">
            <a:avLst/>
          </a:prstGeom>
          <a:solidFill>
            <a:srgbClr val="ffffff">
              <a:alpha val="20000"/>
            </a:srgbClr>
          </a:solidFill>
          <a:ln w="0">
            <a:noFill/>
          </a:ln>
        </p:spPr>
        <p:style>
          <a:lnRef idx="0"/>
          <a:fillRef idx="0"/>
          <a:effectRef idx="0"/>
          <a:fontRef idx="minor"/>
        </p:style>
        <p:txBody>
          <a:bodyPr wrap="none" lIns="0" rIns="0" tIns="0" bIns="0" anchor="b">
            <a:noAutofit/>
          </a:bodyPr>
          <a:p>
            <a:pPr>
              <a:lnSpc>
                <a:spcPct val="100000"/>
              </a:lnSpc>
            </a:pPr>
            <a:endParaRPr b="0" lang="ru-RU" sz="2400" spc="-1" strike="noStrike">
              <a:solidFill>
                <a:srgbClr val="ffffff"/>
              </a:solidFill>
              <a:latin typeface="Arial"/>
              <a:ea typeface="DejaVu Sans"/>
            </a:endParaRPr>
          </a:p>
        </p:txBody>
      </p:sp>
      <p:sp>
        <p:nvSpPr>
          <p:cNvPr id="11" name=""/>
          <p:cNvSpPr/>
          <p:nvPr/>
        </p:nvSpPr>
        <p:spPr>
          <a:xfrm>
            <a:off x="7920000" y="5400000"/>
            <a:ext cx="898560" cy="898560"/>
          </a:xfrm>
          <a:prstGeom prst="ellipse">
            <a:avLst/>
          </a:prstGeom>
          <a:solidFill>
            <a:srgbClr val="ffffff">
              <a:alpha val="25000"/>
            </a:srgbClr>
          </a:solidFill>
          <a:ln w="0">
            <a:noFill/>
          </a:ln>
        </p:spPr>
        <p:style>
          <a:lnRef idx="0"/>
          <a:fillRef idx="0"/>
          <a:effectRef idx="0"/>
          <a:fontRef idx="minor"/>
        </p:style>
        <p:txBody>
          <a:bodyPr wrap="none" lIns="0" rIns="0" tIns="0" bIns="0" anchor="b">
            <a:noAutofit/>
          </a:bodyPr>
          <a:p>
            <a:pPr>
              <a:lnSpc>
                <a:spcPct val="100000"/>
              </a:lnSpc>
            </a:pPr>
            <a:endParaRPr b="0" lang="ru-RU" sz="2400" spc="-1" strike="noStrike">
              <a:solidFill>
                <a:srgbClr val="ffffff"/>
              </a:solidFill>
              <a:latin typeface="Arial"/>
              <a:ea typeface="DejaVu Sans"/>
            </a:endParaRPr>
          </a:p>
        </p:txBody>
      </p:sp>
      <p:sp>
        <p:nvSpPr>
          <p:cNvPr id="12" name="PlaceHolder 1"/>
          <p:cNvSpPr>
            <a:spLocks noGrp="1"/>
          </p:cNvSpPr>
          <p:nvPr>
            <p:ph type="ftr" idx="1"/>
          </p:nvPr>
        </p:nvSpPr>
        <p:spPr>
          <a:xfrm>
            <a:off x="3420000" y="5130000"/>
            <a:ext cx="3238560" cy="390960"/>
          </a:xfrm>
          <a:prstGeom prst="rect">
            <a:avLst/>
          </a:prstGeom>
          <a:noFill/>
          <a:ln w="0">
            <a:noFill/>
          </a:ln>
        </p:spPr>
        <p:txBody>
          <a:bodyPr lIns="0" rIns="0" tIns="0" bIns="0" anchor="b">
            <a:noAutofit/>
          </a:bodyPr>
          <a:lstStyle>
            <a:lvl1pPr indent="0" algn="ctr">
              <a:lnSpc>
                <a:spcPct val="100000"/>
              </a:lnSpc>
              <a:buNone/>
              <a:tabLst>
                <a:tab algn="l" pos="0"/>
              </a:tabLst>
              <a:defRPr b="0" lang="ru-RU" sz="1400" spc="-1" strike="noStrike">
                <a:solidFill>
                  <a:srgbClr val="ffffff"/>
                </a:solidFill>
                <a:latin typeface="Arial"/>
              </a:defRPr>
            </a:lvl1pPr>
          </a:lstStyle>
          <a:p>
            <a:pPr indent="0" algn="ctr">
              <a:lnSpc>
                <a:spcPct val="100000"/>
              </a:lnSpc>
              <a:buNone/>
              <a:tabLst>
                <a:tab algn="l" pos="0"/>
              </a:tabLst>
            </a:pPr>
            <a:r>
              <a:rPr b="0" lang="ru-RU" sz="1400" spc="-1" strike="noStrike">
                <a:solidFill>
                  <a:srgbClr val="ffffff"/>
                </a:solidFill>
                <a:latin typeface="Arial"/>
              </a:rPr>
              <a:t> </a:t>
            </a:r>
            <a:endParaRPr b="0" lang="ru-RU" sz="1400" spc="-1" strike="noStrike">
              <a:solidFill>
                <a:srgbClr val="000000"/>
              </a:solidFill>
              <a:latin typeface="Times New Roman"/>
            </a:endParaRPr>
          </a:p>
        </p:txBody>
      </p:sp>
      <p:sp>
        <p:nvSpPr>
          <p:cNvPr id="13" name="PlaceHolder 2"/>
          <p:cNvSpPr>
            <a:spLocks noGrp="1"/>
          </p:cNvSpPr>
          <p:nvPr>
            <p:ph type="sldNum" idx="2"/>
          </p:nvPr>
        </p:nvSpPr>
        <p:spPr>
          <a:xfrm>
            <a:off x="7560000" y="5130000"/>
            <a:ext cx="2338560" cy="390960"/>
          </a:xfrm>
          <a:prstGeom prst="rect">
            <a:avLst/>
          </a:prstGeom>
          <a:noFill/>
          <a:ln w="0">
            <a:noFill/>
          </a:ln>
        </p:spPr>
        <p:txBody>
          <a:bodyPr lIns="0" rIns="0" tIns="0" bIns="0" anchor="b">
            <a:noAutofit/>
          </a:bodyPr>
          <a:lstStyle>
            <a:lvl1pPr indent="0" algn="r">
              <a:lnSpc>
                <a:spcPct val="100000"/>
              </a:lnSpc>
              <a:buNone/>
              <a:tabLst>
                <a:tab algn="l" pos="0"/>
              </a:tabLst>
              <a:defRPr b="0" lang="ru-RU" sz="1400" spc="-1" strike="noStrike">
                <a:solidFill>
                  <a:srgbClr val="ffffff"/>
                </a:solidFill>
                <a:latin typeface="Arial"/>
              </a:defRPr>
            </a:lvl1pPr>
          </a:lstStyle>
          <a:p>
            <a:pPr indent="0" algn="r">
              <a:lnSpc>
                <a:spcPct val="100000"/>
              </a:lnSpc>
              <a:buNone/>
              <a:tabLst>
                <a:tab algn="l" pos="0"/>
              </a:tabLst>
            </a:pPr>
            <a:fld id="{E8E35E13-15AE-4D3E-A5AB-52C98D12BF53}" type="slidenum">
              <a:rPr b="0" lang="ru-RU" sz="1400" spc="-1" strike="noStrike">
                <a:solidFill>
                  <a:srgbClr val="ffffff"/>
                </a:solidFill>
                <a:latin typeface="Arial"/>
              </a:rPr>
              <a:t>3</a:t>
            </a:fld>
            <a:endParaRPr b="0" lang="ru-RU" sz="1400" spc="-1" strike="noStrike">
              <a:solidFill>
                <a:srgbClr val="000000"/>
              </a:solidFill>
              <a:latin typeface="Times New Roman"/>
            </a:endParaRPr>
          </a:p>
        </p:txBody>
      </p:sp>
      <p:sp>
        <p:nvSpPr>
          <p:cNvPr id="14" name="PlaceHolder 3"/>
          <p:cNvSpPr>
            <a:spLocks noGrp="1"/>
          </p:cNvSpPr>
          <p:nvPr>
            <p:ph type="dt" idx="3"/>
          </p:nvPr>
        </p:nvSpPr>
        <p:spPr>
          <a:xfrm>
            <a:off x="180000" y="5130000"/>
            <a:ext cx="2338560" cy="390960"/>
          </a:xfrm>
          <a:prstGeom prst="rect">
            <a:avLst/>
          </a:prstGeom>
          <a:noFill/>
          <a:ln w="0">
            <a:noFill/>
          </a:ln>
        </p:spPr>
        <p:txBody>
          <a:bodyPr lIns="0" rIns="0" tIns="0" bIns="0" anchor="b">
            <a:noAutofit/>
          </a:bodyPr>
          <a:lstStyle>
            <a:lvl1pPr indent="0">
              <a:buNone/>
              <a:defRPr b="0" lang="ru-RU" sz="1400" spc="-1" strike="noStrike">
                <a:solidFill>
                  <a:srgbClr val="000000"/>
                </a:solidFill>
                <a:latin typeface="Times New Roman"/>
              </a:defRPr>
            </a:lvl1pPr>
          </a:lstStyle>
          <a:p>
            <a:pPr indent="0">
              <a:buNone/>
            </a:pPr>
            <a:r>
              <a:rPr b="0" lang="ru-RU" sz="1400" spc="-1" strike="noStrike">
                <a:solidFill>
                  <a:srgbClr val="000000"/>
                </a:solidFill>
                <a:latin typeface="Times New Roman"/>
              </a:rPr>
              <a:t> </a:t>
            </a:r>
            <a:endParaRPr b="0" lang="ru-RU" sz="1400" spc="-1" strike="noStrike">
              <a:solidFill>
                <a:srgbClr val="000000"/>
              </a:solidFill>
              <a:latin typeface="Times New Roman"/>
            </a:endParaRPr>
          </a:p>
        </p:txBody>
      </p:sp>
      <p:sp>
        <p:nvSpPr>
          <p:cNvPr id="15"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ru-RU" sz="4400" spc="-1" strike="noStrike">
                <a:solidFill>
                  <a:srgbClr val="000000"/>
                </a:solidFill>
                <a:latin typeface="Arial"/>
              </a:rPr>
              <a:t>Для правки </a:t>
            </a:r>
            <a:r>
              <a:rPr b="0" lang="ru-RU" sz="4400" spc="-1" strike="noStrike">
                <a:solidFill>
                  <a:srgbClr val="000000"/>
                </a:solidFill>
                <a:latin typeface="Arial"/>
              </a:rPr>
              <a:t>текста заглавия </a:t>
            </a:r>
            <a:r>
              <a:rPr b="0" lang="ru-RU" sz="4400" spc="-1" strike="noStrike">
                <a:solidFill>
                  <a:srgbClr val="000000"/>
                </a:solidFill>
                <a:latin typeface="Arial"/>
              </a:rPr>
              <a:t>щёлкните </a:t>
            </a:r>
            <a:r>
              <a:rPr b="0" lang="ru-RU" sz="4400" spc="-1" strike="noStrike">
                <a:solidFill>
                  <a:srgbClr val="000000"/>
                </a:solidFill>
                <a:latin typeface="Arial"/>
              </a:rPr>
              <a:t>мышью</a:t>
            </a:r>
            <a:endParaRPr b="0" lang="ru-RU" sz="4400" spc="-1" strike="noStrike">
              <a:solidFill>
                <a:srgbClr val="000000"/>
              </a:solidFill>
              <a:latin typeface="Arial"/>
            </a:endParaRPr>
          </a:p>
        </p:txBody>
      </p:sp>
      <p:sp>
        <p:nvSpPr>
          <p:cNvPr id="16"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ru-RU" sz="3200" spc="-1" strike="noStrike">
                <a:solidFill>
                  <a:srgbClr val="000000"/>
                </a:solidFill>
                <a:latin typeface="Arial"/>
              </a:rPr>
              <a:t>Для правки структуры щёлкните мышью</a:t>
            </a:r>
            <a:endParaRPr b="0" lang="ru-RU"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ru-RU" sz="2800" spc="-1" strike="noStrike">
                <a:solidFill>
                  <a:srgbClr val="000000"/>
                </a:solidFill>
                <a:latin typeface="Arial"/>
              </a:rPr>
              <a:t>Второй уровень структуры</a:t>
            </a:r>
            <a:endParaRPr b="0" lang="ru-RU"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ru-RU" sz="2400" spc="-1" strike="noStrike">
                <a:solidFill>
                  <a:srgbClr val="000000"/>
                </a:solidFill>
                <a:latin typeface="Arial"/>
              </a:rPr>
              <a:t>Третий уровень структуры</a:t>
            </a:r>
            <a:endParaRPr b="0" lang="ru-RU"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ru-RU" sz="2000" spc="-1" strike="noStrike">
                <a:solidFill>
                  <a:srgbClr val="000000"/>
                </a:solidFill>
                <a:latin typeface="Arial"/>
              </a:rPr>
              <a:t>Четвёртый уровень структуры</a:t>
            </a:r>
            <a:endParaRPr b="0" lang="ru-RU"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ru-RU" sz="2000" spc="-1" strike="noStrike">
                <a:solidFill>
                  <a:srgbClr val="000000"/>
                </a:solidFill>
                <a:latin typeface="Arial"/>
              </a:rPr>
              <a:t>Пятый уровень структуры</a:t>
            </a:r>
            <a:endParaRPr b="0" lang="ru-RU"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ru-RU" sz="2000" spc="-1" strike="noStrike">
                <a:solidFill>
                  <a:srgbClr val="000000"/>
                </a:solidFill>
                <a:latin typeface="Arial"/>
              </a:rPr>
              <a:t>Шестой уровень структуры</a:t>
            </a:r>
            <a:endParaRPr b="0" lang="ru-RU"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ru-RU" sz="2000" spc="-1" strike="noStrike">
                <a:solidFill>
                  <a:srgbClr val="000000"/>
                </a:solidFill>
                <a:latin typeface="Arial"/>
              </a:rPr>
              <a:t>Седьмой уровень структуры</a:t>
            </a:r>
            <a:endParaRPr b="0" lang="ru-RU"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hyperlink" Target="https://crates.io/crates/ghakuf" TargetMode="External"/><Relationship Id="rId2" Type="http://schemas.openxmlformats.org/officeDocument/2006/relationships/hyperlink" Target="https://crates.io/crates/monoio" TargetMode="External"/><Relationship Id="rId3" Type="http://schemas.openxmlformats.org/officeDocument/2006/relationships/hyperlink" Target="https://github.com/dinaraparanid/music_generator/blob/master/Cargo.toml" TargetMode="External"/><Relationship Id="rId4" Type="http://schemas.openxmlformats.org/officeDocument/2006/relationships/hyperlink" Target="https://github.com/dinaraparanid/music_generator/tree/master" TargetMode="External"/><Relationship Id="rId5"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hyperlink" Target="https://soundprogramming.net/file-formats/general-midi-instrument-list/" TargetMode="External"/><Relationship Id="rId2"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1428840"/>
            <a:ext cx="9070200" cy="945360"/>
          </a:xfrm>
          <a:prstGeom prst="rect">
            <a:avLst/>
          </a:prstGeom>
          <a:noFill/>
          <a:ln w="0">
            <a:noFill/>
          </a:ln>
        </p:spPr>
        <p:txBody>
          <a:bodyPr lIns="0" rIns="0" tIns="0" bIns="0" anchor="ctr">
            <a:noAutofit/>
          </a:bodyPr>
          <a:p>
            <a:pPr indent="0">
              <a:lnSpc>
                <a:spcPct val="100000"/>
              </a:lnSpc>
              <a:buNone/>
              <a:tabLst>
                <a:tab algn="l" pos="0"/>
              </a:tabLst>
            </a:pPr>
            <a:r>
              <a:rPr b="0" lang="ru-RU" sz="3300" spc="-1" strike="noStrike">
                <a:solidFill>
                  <a:srgbClr val="ffffff"/>
                </a:solidFill>
                <a:latin typeface="Arial"/>
              </a:rPr>
              <a:t>Music Generation. Individual project 2</a:t>
            </a:r>
            <a:endParaRPr b="0" lang="ru-RU" sz="3300" spc="-1" strike="noStrike">
              <a:solidFill>
                <a:srgbClr val="000000"/>
              </a:solidFill>
              <a:latin typeface="Arial"/>
            </a:endParaRPr>
          </a:p>
        </p:txBody>
      </p:sp>
      <p:sp>
        <p:nvSpPr>
          <p:cNvPr id="54" name="PlaceHolder 2"/>
          <p:cNvSpPr>
            <a:spLocks noGrp="1"/>
          </p:cNvSpPr>
          <p:nvPr>
            <p:ph type="subTitle"/>
          </p:nvPr>
        </p:nvSpPr>
        <p:spPr>
          <a:xfrm>
            <a:off x="7560000" y="4205160"/>
            <a:ext cx="2014200" cy="833400"/>
          </a:xfrm>
          <a:prstGeom prst="rect">
            <a:avLst/>
          </a:prstGeom>
          <a:noFill/>
          <a:ln w="0">
            <a:noFill/>
          </a:ln>
        </p:spPr>
        <p:txBody>
          <a:bodyPr lIns="0" rIns="0" tIns="0" bIns="0" anchor="ctr">
            <a:noAutofit/>
          </a:bodyPr>
          <a:p>
            <a:pPr indent="0" algn="ctr">
              <a:lnSpc>
                <a:spcPct val="100000"/>
              </a:lnSpc>
              <a:buNone/>
              <a:tabLst>
                <a:tab algn="l" pos="0"/>
              </a:tabLst>
            </a:pPr>
            <a:r>
              <a:rPr b="0" lang="ru-RU" sz="1600" spc="-1" strike="noStrike">
                <a:solidFill>
                  <a:srgbClr val="ffffff"/>
                </a:solidFill>
                <a:latin typeface="Arial"/>
              </a:rPr>
              <a:t>Arseny Savchenko</a:t>
            </a:r>
            <a:endParaRPr b="0" lang="ru-RU" sz="1600" spc="-1" strike="noStrike">
              <a:solidFill>
                <a:srgbClr val="000000"/>
              </a:solidFill>
              <a:latin typeface="Arial"/>
            </a:endParaRPr>
          </a:p>
          <a:p>
            <a:pPr indent="0" algn="ctr">
              <a:lnSpc>
                <a:spcPct val="100000"/>
              </a:lnSpc>
              <a:buNone/>
              <a:tabLst>
                <a:tab algn="l" pos="0"/>
              </a:tabLst>
            </a:pPr>
            <a:r>
              <a:rPr b="0" lang="ru-RU" sz="1400" spc="-1" strike="noStrike">
                <a:solidFill>
                  <a:srgbClr val="ffffff"/>
                </a:solidFill>
                <a:latin typeface="Arial"/>
              </a:rPr>
              <a:t>Innopolis University</a:t>
            </a:r>
            <a:endParaRPr b="0" lang="ru-RU"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PlaceHolder 1"/>
          <p:cNvSpPr>
            <a:spLocks noGrp="1"/>
          </p:cNvSpPr>
          <p:nvPr>
            <p:ph type="title"/>
          </p:nvPr>
        </p:nvSpPr>
        <p:spPr>
          <a:xfrm>
            <a:off x="444600" y="360000"/>
            <a:ext cx="9070200" cy="945360"/>
          </a:xfrm>
          <a:prstGeom prst="rect">
            <a:avLst/>
          </a:prstGeom>
          <a:noFill/>
          <a:ln w="0">
            <a:noFill/>
          </a:ln>
        </p:spPr>
        <p:txBody>
          <a:bodyPr lIns="0" rIns="0" tIns="0" bIns="0" anchor="ctr">
            <a:noAutofit/>
          </a:bodyPr>
          <a:p>
            <a:pPr indent="0">
              <a:lnSpc>
                <a:spcPct val="100000"/>
              </a:lnSpc>
              <a:buNone/>
              <a:tabLst>
                <a:tab algn="l" pos="0"/>
              </a:tabLst>
            </a:pPr>
            <a:r>
              <a:rPr b="0" lang="ru-RU" sz="3300" spc="-1" strike="noStrike">
                <a:solidFill>
                  <a:srgbClr val="ffffff"/>
                </a:solidFill>
                <a:latin typeface="Arial"/>
              </a:rPr>
              <a:t>Requirements</a:t>
            </a:r>
            <a:endParaRPr b="0" lang="ru-RU" sz="3300" spc="-1" strike="noStrike">
              <a:solidFill>
                <a:srgbClr val="000000"/>
              </a:solidFill>
              <a:latin typeface="Arial"/>
            </a:endParaRPr>
          </a:p>
        </p:txBody>
      </p:sp>
      <p:sp>
        <p:nvSpPr>
          <p:cNvPr id="56" name="PlaceHolder 2"/>
          <p:cNvSpPr>
            <a:spLocks noGrp="1"/>
          </p:cNvSpPr>
          <p:nvPr>
            <p:ph type="subTitle"/>
          </p:nvPr>
        </p:nvSpPr>
        <p:spPr>
          <a:xfrm>
            <a:off x="504360" y="1440000"/>
            <a:ext cx="9034200" cy="3958560"/>
          </a:xfrm>
          <a:prstGeom prst="rect">
            <a:avLst/>
          </a:prstGeom>
          <a:noFill/>
          <a:ln w="0">
            <a:noFill/>
          </a:ln>
        </p:spPr>
        <p:txBody>
          <a:bodyPr lIns="0" rIns="0" tIns="0" bIns="0" anchor="t">
            <a:noAutofit/>
          </a:bodyPr>
          <a:p>
            <a:pPr indent="0">
              <a:lnSpc>
                <a:spcPct val="100000"/>
              </a:lnSpc>
              <a:buNone/>
              <a:tabLst>
                <a:tab algn="l" pos="0"/>
              </a:tabLst>
            </a:pPr>
            <a:r>
              <a:rPr b="0" lang="ru-RU" sz="1600" spc="-1" strike="noStrike">
                <a:solidFill>
                  <a:srgbClr val="ffffff"/>
                </a:solidFill>
                <a:latin typeface="Arial"/>
                <a:ea typeface="Noto Sans CJK SC"/>
              </a:rPr>
              <a:t>The purpose of the project is to generate MIDI files, containing both melody and accompaniment. </a:t>
            </a:r>
            <a:br>
              <a:rPr sz="1600"/>
            </a:br>
            <a:br>
              <a:rPr sz="1600"/>
            </a:br>
            <a:r>
              <a:rPr b="0" lang="ru-RU" sz="1600" spc="-1" strike="noStrike">
                <a:solidFill>
                  <a:srgbClr val="ffffff"/>
                </a:solidFill>
                <a:latin typeface="Arial"/>
                <a:ea typeface="Noto Sans CJK SC"/>
              </a:rPr>
              <a:t>Rust language was chosen for the project because of its asyncrhonous API for IO operations, impressive runtime and the declarative style. MIDI reading/writing is implemented with</a:t>
            </a:r>
            <a:r>
              <a:rPr b="0" lang="ru-RU" sz="1600" spc="-1" strike="noStrike">
                <a:solidFill>
                  <a:srgbClr val="2a6099"/>
                </a:solidFill>
                <a:latin typeface="Arial"/>
                <a:ea typeface="Noto Sans CJK SC"/>
              </a:rPr>
              <a:t> </a:t>
            </a:r>
            <a:r>
              <a:rPr b="0" lang="ru-RU" sz="1600" spc="-1" strike="noStrike">
                <a:solidFill>
                  <a:srgbClr val="ffffff"/>
                </a:solidFill>
                <a:latin typeface="Arial"/>
                <a:ea typeface="Noto Sans CJK SC"/>
              </a:rPr>
              <a:t>  </a:t>
            </a:r>
            <a:r>
              <a:rPr b="0" lang="ru-RU" sz="1600" spc="-1" strike="noStrike" u="sng">
                <a:solidFill>
                  <a:srgbClr val="0000ff"/>
                </a:solidFill>
                <a:uFillTx/>
                <a:latin typeface="Arial"/>
                <a:ea typeface="Noto Sans CJK SC"/>
                <a:hlinkClick r:id="rId1"/>
              </a:rPr>
              <a:t>Ghakuf crate</a:t>
            </a:r>
            <a:r>
              <a:rPr b="0" lang="ru-RU" sz="1600" spc="-1" strike="noStrike">
                <a:solidFill>
                  <a:srgbClr val="2a6099"/>
                </a:solidFill>
                <a:latin typeface="Arial"/>
                <a:ea typeface="Noto Sans CJK SC"/>
              </a:rPr>
              <a:t>.</a:t>
            </a:r>
            <a:r>
              <a:rPr b="0" lang="ru-RU" sz="1600" spc="-1" strike="noStrike">
                <a:solidFill>
                  <a:srgbClr val="729fcf"/>
                </a:solidFill>
                <a:latin typeface="Arial"/>
                <a:ea typeface="Noto Sans CJK SC"/>
              </a:rPr>
              <a:t> </a:t>
            </a:r>
            <a:r>
              <a:rPr b="0" lang="ru-RU" sz="1600" spc="-1" strike="noStrike">
                <a:solidFill>
                  <a:srgbClr val="ffffff"/>
                </a:solidFill>
                <a:latin typeface="Arial"/>
                <a:ea typeface="Noto Sans CJK SC"/>
              </a:rPr>
              <a:t>Asynchronous file management is done with</a:t>
            </a:r>
            <a:r>
              <a:rPr b="0" lang="ru-RU" sz="1600" spc="-1" strike="noStrike">
                <a:solidFill>
                  <a:srgbClr val="2a6099"/>
                </a:solidFill>
                <a:latin typeface="Arial"/>
                <a:ea typeface="Noto Sans CJK SC"/>
              </a:rPr>
              <a:t> </a:t>
            </a:r>
            <a:r>
              <a:rPr b="0" lang="ru-RU" sz="1600" spc="-1" strike="noStrike" u="sng">
                <a:solidFill>
                  <a:srgbClr val="0000ff"/>
                </a:solidFill>
                <a:uFillTx/>
                <a:latin typeface="Arial"/>
                <a:ea typeface="Noto Sans CJK SC"/>
                <a:hlinkClick r:id="rId2"/>
              </a:rPr>
              <a:t>Monoio crate</a:t>
            </a:r>
            <a:r>
              <a:rPr b="0" lang="ru-RU" sz="1600" spc="-1" strike="noStrike" u="sng">
                <a:solidFill>
                  <a:srgbClr val="2a6099"/>
                </a:solidFill>
                <a:uFillTx/>
                <a:latin typeface="Arial"/>
                <a:ea typeface="Noto Sans CJK SC"/>
              </a:rPr>
              <a:t>,</a:t>
            </a:r>
            <a:r>
              <a:rPr b="0" lang="ru-RU" sz="1600" spc="-1" strike="noStrike">
                <a:solidFill>
                  <a:srgbClr val="ffffff"/>
                </a:solidFill>
                <a:latin typeface="Arial"/>
                <a:ea typeface="Noto Sans CJK SC"/>
              </a:rPr>
              <a:t> which is based on the native polling mechanism (epoll for Linux, kqueue for FreeBSD). Several libraries were used as utilities (pseudo-random, PI calculation, time management, etc.). All of them are listed </a:t>
            </a:r>
            <a:r>
              <a:rPr b="0" lang="ru-RU" sz="1600" spc="-1" strike="noStrike" u="sng">
                <a:solidFill>
                  <a:srgbClr val="0000ff"/>
                </a:solidFill>
                <a:uFillTx/>
                <a:latin typeface="Arial"/>
                <a:ea typeface="Noto Sans CJK SC"/>
                <a:hlinkClick r:id="rId3"/>
              </a:rPr>
              <a:t>here</a:t>
            </a:r>
            <a:r>
              <a:rPr b="0" lang="ru-RU" sz="1600" spc="-1" strike="noStrike">
                <a:solidFill>
                  <a:srgbClr val="2a6099"/>
                </a:solidFill>
                <a:latin typeface="Arial"/>
                <a:ea typeface="Noto Sans CJK SC"/>
              </a:rPr>
              <a:t>.</a:t>
            </a:r>
            <a:br>
              <a:rPr sz="1600"/>
            </a:br>
            <a:br>
              <a:rPr sz="1600"/>
            </a:br>
            <a:r>
              <a:rPr b="0" lang="ru-RU" sz="1600" spc="-1" strike="noStrike">
                <a:solidFill>
                  <a:srgbClr val="ffffff"/>
                </a:solidFill>
                <a:latin typeface="Arial"/>
                <a:ea typeface="Noto Sans CJK SC"/>
              </a:rPr>
              <a:t>Source code can be found on my </a:t>
            </a:r>
            <a:r>
              <a:rPr b="0" lang="ru-RU" sz="1600" spc="-1" strike="noStrike" u="sng">
                <a:solidFill>
                  <a:srgbClr val="0000ff"/>
                </a:solidFill>
                <a:uFillTx/>
                <a:latin typeface="Arial"/>
                <a:ea typeface="Noto Sans CJK SC"/>
                <a:hlinkClick r:id="rId4"/>
              </a:rPr>
              <a:t>GitHub</a:t>
            </a:r>
            <a:r>
              <a:rPr b="0" lang="ru-RU" sz="1600" spc="-1" strike="noStrike">
                <a:solidFill>
                  <a:srgbClr val="2a6099"/>
                </a:solidFill>
                <a:latin typeface="Arial"/>
                <a:ea typeface="Noto Sans CJK SC"/>
              </a:rPr>
              <a:t>.</a:t>
            </a:r>
            <a:r>
              <a:rPr b="0" lang="ru-RU" sz="1600" spc="-1" strike="noStrike">
                <a:solidFill>
                  <a:srgbClr val="ffffff"/>
                </a:solidFill>
                <a:latin typeface="Arial"/>
                <a:ea typeface="Noto Sans CJK SC"/>
              </a:rPr>
              <a:t> It contains all solutions that were implemented during the whole process. Project can be cloned and executed localy through the Rust project manager `cargo` with the standart `cargo run` command. It will produce `*.mid` files in the `./generated` folder. Files are named with the melody’s key, BPM and time when melody was generated.</a:t>
            </a:r>
            <a:br>
              <a:rPr sz="1600"/>
            </a:br>
            <a:br>
              <a:rPr sz="1600"/>
            </a:br>
            <a:endParaRPr b="0" lang="ru-RU"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PlaceHolder 1"/>
          <p:cNvSpPr>
            <a:spLocks noGrp="1"/>
          </p:cNvSpPr>
          <p:nvPr>
            <p:ph type="title"/>
          </p:nvPr>
        </p:nvSpPr>
        <p:spPr>
          <a:xfrm>
            <a:off x="444600" y="360000"/>
            <a:ext cx="9070200" cy="945360"/>
          </a:xfrm>
          <a:prstGeom prst="rect">
            <a:avLst/>
          </a:prstGeom>
          <a:noFill/>
          <a:ln w="0">
            <a:noFill/>
          </a:ln>
        </p:spPr>
        <p:txBody>
          <a:bodyPr lIns="0" rIns="0" tIns="0" bIns="0" anchor="ctr">
            <a:noAutofit/>
          </a:bodyPr>
          <a:p>
            <a:pPr indent="0">
              <a:lnSpc>
                <a:spcPct val="100000"/>
              </a:lnSpc>
              <a:buNone/>
              <a:tabLst>
                <a:tab algn="l" pos="0"/>
              </a:tabLst>
            </a:pPr>
            <a:r>
              <a:rPr b="0" lang="ru-RU" sz="3300" spc="-1" strike="noStrike">
                <a:solidFill>
                  <a:srgbClr val="ffffff"/>
                </a:solidFill>
                <a:latin typeface="Arial"/>
              </a:rPr>
              <a:t>Implementation</a:t>
            </a:r>
            <a:endParaRPr b="0" lang="ru-RU" sz="3300" spc="-1" strike="noStrike">
              <a:solidFill>
                <a:srgbClr val="000000"/>
              </a:solidFill>
              <a:latin typeface="Arial"/>
            </a:endParaRPr>
          </a:p>
        </p:txBody>
      </p:sp>
      <p:sp>
        <p:nvSpPr>
          <p:cNvPr id="58" name="PlaceHolder 2"/>
          <p:cNvSpPr>
            <a:spLocks noGrp="1"/>
          </p:cNvSpPr>
          <p:nvPr>
            <p:ph type="subTitle"/>
          </p:nvPr>
        </p:nvSpPr>
        <p:spPr>
          <a:xfrm>
            <a:off x="360000" y="1486080"/>
            <a:ext cx="8460000" cy="2653920"/>
          </a:xfrm>
          <a:prstGeom prst="rect">
            <a:avLst/>
          </a:prstGeom>
          <a:noFill/>
          <a:ln w="0">
            <a:noFill/>
          </a:ln>
        </p:spPr>
        <p:txBody>
          <a:bodyPr lIns="0" rIns="0" tIns="0" bIns="0" anchor="t">
            <a:noAutofit/>
          </a:bodyPr>
          <a:p>
            <a:pPr indent="0">
              <a:lnSpc>
                <a:spcPct val="100000"/>
              </a:lnSpc>
              <a:buNone/>
              <a:tabLst>
                <a:tab algn="l" pos="0"/>
              </a:tabLst>
            </a:pPr>
            <a:r>
              <a:rPr b="0" lang="ru-RU" sz="1600" spc="-1" strike="noStrike">
                <a:solidFill>
                  <a:srgbClr val="ffffff"/>
                </a:solidFill>
                <a:latin typeface="Arial"/>
                <a:ea typeface="Noto Sans CJK SC"/>
              </a:rPr>
              <a:t>Genetic algorithm was chosen for the project. Implementation involves all main 4 stages (initial population generation, selection with fitness function, crossover and mutation). Additionally, algorithm generates two melodies and combines them together with a delay equal to the half of the bar.</a:t>
            </a:r>
            <a:br>
              <a:rPr sz="1600"/>
            </a:br>
            <a:br>
              <a:rPr sz="1600"/>
            </a:br>
            <a:r>
              <a:rPr b="0" lang="ru-RU" sz="1600" spc="-1" strike="noStrike">
                <a:solidFill>
                  <a:srgbClr val="ffffff"/>
                </a:solidFill>
                <a:latin typeface="Arial"/>
                <a:ea typeface="Noto Sans CJK SC"/>
              </a:rPr>
              <a:t>Multiple tracks and instruments were chosen to make sound more powerful. For the lead melody,</a:t>
            </a:r>
            <a:r>
              <a:rPr b="0" lang="ru-RU" sz="1600" spc="-1" strike="noStrike">
                <a:solidFill>
                  <a:srgbClr val="729fcf"/>
                </a:solidFill>
                <a:latin typeface="Arial"/>
                <a:ea typeface="Noto Sans CJK SC"/>
              </a:rPr>
              <a:t> </a:t>
            </a:r>
            <a:r>
              <a:rPr b="0" lang="ru-RU" sz="1600" spc="-1" strike="noStrike" u="sng">
                <a:solidFill>
                  <a:srgbClr val="0000ff"/>
                </a:solidFill>
                <a:uFillTx/>
                <a:latin typeface="Arial"/>
                <a:ea typeface="Noto Sans CJK SC"/>
                <a:hlinkClick r:id="rId1"/>
              </a:rPr>
              <a:t>MIDI instruments</a:t>
            </a:r>
            <a:r>
              <a:rPr b="0" lang="ru-RU" sz="1600" spc="-1" strike="noStrike">
                <a:solidFill>
                  <a:srgbClr val="729fcf"/>
                </a:solidFill>
                <a:latin typeface="Arial"/>
                <a:ea typeface="Noto Sans CJK SC"/>
              </a:rPr>
              <a:t>  </a:t>
            </a:r>
            <a:r>
              <a:rPr b="0" lang="ru-RU" sz="1600" spc="-1" strike="noStrike">
                <a:solidFill>
                  <a:srgbClr val="ffffff"/>
                </a:solidFill>
                <a:latin typeface="Arial"/>
                <a:ea typeface="Noto Sans CJK SC"/>
              </a:rPr>
              <a:t>1 (Acoustic Grand Piano) and 5 (Electric Piano 1) were chosen. As for the chords, instruments 5 (Electric Piano 1), 28 (Clean Electric Guitar) and 33 (Acoustic Bass) were chosen. All generated melodies are written in Aeolian mode with BPM in range [75;110].</a:t>
            </a:r>
            <a:endParaRPr b="0" lang="ru-RU" sz="1600" spc="-1" strike="noStrike">
              <a:solidFill>
                <a:srgbClr val="000000"/>
              </a:solidFill>
              <a:latin typeface="Arial"/>
            </a:endParaRPr>
          </a:p>
        </p:txBody>
      </p:sp>
      <p:sp>
        <p:nvSpPr>
          <p:cNvPr id="59" name="PlaceHolder 5"/>
          <p:cNvSpPr/>
          <p:nvPr/>
        </p:nvSpPr>
        <p:spPr>
          <a:xfrm>
            <a:off x="324360" y="3420000"/>
            <a:ext cx="9215280" cy="1799640"/>
          </a:xfrm>
          <a:prstGeom prst="rect">
            <a:avLst/>
          </a:prstGeom>
          <a:noFill/>
          <a:ln w="0">
            <a:noFill/>
          </a:ln>
        </p:spPr>
        <p:style>
          <a:lnRef idx="0"/>
          <a:fillRef idx="0"/>
          <a:effectRef idx="0"/>
          <a:fontRef idx="minor"/>
        </p:style>
        <p:txBody>
          <a:bodyPr lIns="0" rIns="0" tIns="0" bIns="0" anchor="t">
            <a:noAutofit/>
          </a:bodyPr>
          <a:p>
            <a:pPr>
              <a:lnSpc>
                <a:spcPct val="100000"/>
              </a:lnSpc>
              <a:tabLst>
                <a:tab algn="l" pos="0"/>
              </a:tabLst>
            </a:pPr>
            <a:endParaRPr b="0" lang="ru-RU"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PlaceHolder 1"/>
          <p:cNvSpPr>
            <a:spLocks noGrp="1"/>
          </p:cNvSpPr>
          <p:nvPr>
            <p:ph type="title"/>
          </p:nvPr>
        </p:nvSpPr>
        <p:spPr>
          <a:xfrm>
            <a:off x="444600" y="360000"/>
            <a:ext cx="9070200" cy="945360"/>
          </a:xfrm>
          <a:prstGeom prst="rect">
            <a:avLst/>
          </a:prstGeom>
          <a:noFill/>
          <a:ln w="0">
            <a:noFill/>
          </a:ln>
        </p:spPr>
        <p:txBody>
          <a:bodyPr lIns="0" rIns="0" tIns="0" bIns="0" anchor="ctr">
            <a:noAutofit/>
          </a:bodyPr>
          <a:p>
            <a:pPr indent="0">
              <a:lnSpc>
                <a:spcPct val="100000"/>
              </a:lnSpc>
              <a:buNone/>
              <a:tabLst>
                <a:tab algn="l" pos="0"/>
              </a:tabLst>
            </a:pPr>
            <a:r>
              <a:rPr b="0" lang="ru-RU" sz="3300" spc="-1" strike="noStrike">
                <a:solidFill>
                  <a:srgbClr val="ffffff"/>
                </a:solidFill>
                <a:latin typeface="Arial"/>
              </a:rPr>
              <a:t>Initial Population</a:t>
            </a:r>
            <a:endParaRPr b="0" lang="ru-RU" sz="3300" spc="-1" strike="noStrike">
              <a:solidFill>
                <a:srgbClr val="000000"/>
              </a:solidFill>
              <a:latin typeface="Arial"/>
            </a:endParaRPr>
          </a:p>
        </p:txBody>
      </p:sp>
      <p:sp>
        <p:nvSpPr>
          <p:cNvPr id="61" name="PlaceHolder 2"/>
          <p:cNvSpPr>
            <a:spLocks noGrp="1"/>
          </p:cNvSpPr>
          <p:nvPr>
            <p:ph type="subTitle"/>
          </p:nvPr>
        </p:nvSpPr>
        <p:spPr>
          <a:xfrm>
            <a:off x="504360" y="1440000"/>
            <a:ext cx="9034200" cy="3958560"/>
          </a:xfrm>
          <a:prstGeom prst="rect">
            <a:avLst/>
          </a:prstGeom>
          <a:noFill/>
          <a:ln w="0">
            <a:noFill/>
          </a:ln>
        </p:spPr>
        <p:txBody>
          <a:bodyPr lIns="0" rIns="0" tIns="0" bIns="0" anchor="t">
            <a:noAutofit/>
          </a:bodyPr>
          <a:p>
            <a:pPr indent="0">
              <a:lnSpc>
                <a:spcPct val="100000"/>
              </a:lnSpc>
              <a:buNone/>
              <a:tabLst>
                <a:tab algn="l" pos="0"/>
              </a:tabLst>
            </a:pPr>
            <a:r>
              <a:rPr b="0" lang="ru-RU" sz="1600" spc="-1" strike="noStrike">
                <a:solidFill>
                  <a:srgbClr val="ffffff"/>
                </a:solidFill>
                <a:latin typeface="Arial"/>
                <a:ea typeface="Noto Sans CJK SC"/>
              </a:rPr>
              <a:t>Initial population is generated with the previously implemented algorithm that involves arpeggiation. However, this time tempo and key restrictions were removed to generate more possible results.</a:t>
            </a:r>
            <a:br>
              <a:rPr sz="1600"/>
            </a:br>
            <a:br>
              <a:rPr sz="1600"/>
            </a:br>
            <a:r>
              <a:rPr b="0" lang="ru-RU" sz="1600" spc="-1" strike="noStrike">
                <a:solidFill>
                  <a:srgbClr val="ffffff"/>
                </a:solidFill>
                <a:latin typeface="Arial"/>
                <a:ea typeface="Noto Sans CJK SC"/>
              </a:rPr>
              <a:t>Algorithm separates bar on 16 parts, creates a tonic note with a zero delay and a length equal to 1/16 of bar. Then it travels across all 16 parts of the bar and tries to put a note with the same length</a:t>
            </a:r>
            <a:endParaRPr b="0" lang="ru-RU" sz="1600" spc="-1" strike="noStrike">
              <a:solidFill>
                <a:srgbClr val="000000"/>
              </a:solidFill>
              <a:latin typeface="Arial"/>
            </a:endParaRPr>
          </a:p>
          <a:p>
            <a:pPr indent="0">
              <a:lnSpc>
                <a:spcPct val="100000"/>
              </a:lnSpc>
              <a:buNone/>
              <a:tabLst>
                <a:tab algn="l" pos="0"/>
              </a:tabLst>
            </a:pPr>
            <a:r>
              <a:rPr b="0" lang="ru-RU" sz="1600" spc="-1" strike="noStrike">
                <a:solidFill>
                  <a:srgbClr val="ffffff"/>
                </a:solidFill>
                <a:latin typeface="Arial"/>
                <a:ea typeface="Noto Sans CJK SC"/>
              </a:rPr>
              <a:t>that is located closely to the current one (difference in pitch is not greater than 3 notes in</a:t>
            </a:r>
            <a:endParaRPr b="0" lang="ru-RU" sz="1600" spc="-1" strike="noStrike">
              <a:solidFill>
                <a:srgbClr val="000000"/>
              </a:solidFill>
              <a:latin typeface="Arial"/>
            </a:endParaRPr>
          </a:p>
          <a:p>
            <a:pPr indent="0">
              <a:lnSpc>
                <a:spcPct val="100000"/>
              </a:lnSpc>
              <a:buNone/>
              <a:tabLst>
                <a:tab algn="l" pos="0"/>
              </a:tabLst>
            </a:pPr>
            <a:r>
              <a:rPr b="0" lang="ru-RU" sz="1600" spc="-1" strike="noStrike">
                <a:solidFill>
                  <a:srgbClr val="ffffff"/>
                </a:solidFill>
                <a:latin typeface="Arial"/>
                <a:ea typeface="Noto Sans CJK SC"/>
              </a:rPr>
              <a:t>scale).</a:t>
            </a:r>
            <a:endParaRPr b="0" lang="ru-RU" sz="1600" spc="-1" strike="noStrike">
              <a:solidFill>
                <a:srgbClr val="000000"/>
              </a:solidFill>
              <a:latin typeface="Arial"/>
            </a:endParaRPr>
          </a:p>
          <a:p>
            <a:pPr indent="0">
              <a:lnSpc>
                <a:spcPct val="100000"/>
              </a:lnSpc>
              <a:buNone/>
              <a:tabLst>
                <a:tab algn="l" pos="0"/>
              </a:tabLst>
            </a:pPr>
            <a:endParaRPr b="0" lang="ru-RU" sz="1600" spc="-1" strike="noStrike">
              <a:solidFill>
                <a:srgbClr val="000000"/>
              </a:solidFill>
              <a:latin typeface="Arial"/>
            </a:endParaRPr>
          </a:p>
          <a:p>
            <a:pPr indent="0">
              <a:lnSpc>
                <a:spcPct val="100000"/>
              </a:lnSpc>
              <a:buNone/>
              <a:tabLst>
                <a:tab algn="l" pos="0"/>
              </a:tabLst>
            </a:pPr>
            <a:r>
              <a:rPr b="0" lang="ru-RU" sz="1600" spc="-1" strike="noStrike">
                <a:solidFill>
                  <a:srgbClr val="ffffff"/>
                </a:solidFill>
                <a:latin typeface="Arial"/>
                <a:ea typeface="Noto Sans CJK SC"/>
              </a:rPr>
              <a:t>Before the generation, BPM and key are generated and passed to the generation function. All possible populations are strictly limited with length 1000, which is enough to generate acceptable results in a short time. </a:t>
            </a:r>
            <a:endParaRPr b="0" lang="ru-RU"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PlaceHolder 1"/>
          <p:cNvSpPr>
            <a:spLocks noGrp="1"/>
          </p:cNvSpPr>
          <p:nvPr>
            <p:ph type="title"/>
          </p:nvPr>
        </p:nvSpPr>
        <p:spPr>
          <a:xfrm>
            <a:off x="444600" y="360000"/>
            <a:ext cx="9070200" cy="945360"/>
          </a:xfrm>
          <a:prstGeom prst="rect">
            <a:avLst/>
          </a:prstGeom>
          <a:noFill/>
          <a:ln w="0">
            <a:noFill/>
          </a:ln>
        </p:spPr>
        <p:txBody>
          <a:bodyPr lIns="0" rIns="0" tIns="0" bIns="0" anchor="ctr">
            <a:noAutofit/>
          </a:bodyPr>
          <a:p>
            <a:pPr indent="0">
              <a:lnSpc>
                <a:spcPct val="100000"/>
              </a:lnSpc>
              <a:buNone/>
              <a:tabLst>
                <a:tab algn="l" pos="0"/>
              </a:tabLst>
            </a:pPr>
            <a:r>
              <a:rPr b="0" lang="ru-RU" sz="3300" spc="-1" strike="noStrike">
                <a:solidFill>
                  <a:srgbClr val="ffffff"/>
                </a:solidFill>
                <a:latin typeface="Arial"/>
              </a:rPr>
              <a:t>Ideal Lead</a:t>
            </a:r>
            <a:endParaRPr b="0" lang="ru-RU" sz="3300" spc="-1" strike="noStrike">
              <a:solidFill>
                <a:srgbClr val="000000"/>
              </a:solidFill>
              <a:latin typeface="Arial"/>
            </a:endParaRPr>
          </a:p>
        </p:txBody>
      </p:sp>
      <p:sp>
        <p:nvSpPr>
          <p:cNvPr id="63" name="PlaceHolder 2"/>
          <p:cNvSpPr>
            <a:spLocks noGrp="1"/>
          </p:cNvSpPr>
          <p:nvPr>
            <p:ph type="subTitle"/>
          </p:nvPr>
        </p:nvSpPr>
        <p:spPr>
          <a:xfrm>
            <a:off x="504360" y="1440000"/>
            <a:ext cx="9034200" cy="3958560"/>
          </a:xfrm>
          <a:prstGeom prst="rect">
            <a:avLst/>
          </a:prstGeom>
          <a:noFill/>
          <a:ln w="0">
            <a:noFill/>
          </a:ln>
        </p:spPr>
        <p:txBody>
          <a:bodyPr lIns="0" rIns="0" tIns="0" bIns="0" anchor="t">
            <a:noAutofit/>
          </a:bodyPr>
          <a:p>
            <a:pPr indent="0">
              <a:lnSpc>
                <a:spcPct val="100000"/>
              </a:lnSpc>
              <a:buNone/>
              <a:tabLst>
                <a:tab algn="l" pos="0"/>
              </a:tabLst>
            </a:pPr>
            <a:r>
              <a:rPr b="0" lang="ru-RU" sz="1600" spc="-1" strike="noStrike">
                <a:solidFill>
                  <a:srgbClr val="ffffff"/>
                </a:solidFill>
                <a:latin typeface="Arial"/>
              </a:rPr>
              <a:t>Before the generation process, ideal lead is chosen. The ideal lead is the lead that we are trying to be closest to. Such leads are stored in the `./genetic_samples` folder. Additionally, such ideal .mid files should contain only the melody itself (without any chords), written in Aeolian mode.</a:t>
            </a:r>
            <a:br>
              <a:rPr sz="1600"/>
            </a:br>
            <a:br>
              <a:rPr sz="1600"/>
            </a:br>
            <a:r>
              <a:rPr b="0" lang="ru-RU" sz="1600" spc="-1" strike="noStrike">
                <a:solidFill>
                  <a:srgbClr val="ffffff"/>
                </a:solidFill>
                <a:latin typeface="Arial"/>
              </a:rPr>
              <a:t>For instance, I’ve chosen «Liberain Girl» and «You Rock My World» by Michael Jackson, «Is There Someone Else?» and «Sacrifice» by The Weeknd, «Around the World» by Daft Punk, as they all are written in the Aeolian mode, which makes them perfect candidates for the generation.</a:t>
            </a:r>
            <a:br>
              <a:rPr sz="1600"/>
            </a:br>
            <a:br>
              <a:rPr sz="1600"/>
            </a:br>
            <a:r>
              <a:rPr b="0" lang="ru-RU" sz="1600" spc="-1" strike="noStrike">
                <a:solidFill>
                  <a:srgbClr val="ffffff"/>
                </a:solidFill>
                <a:latin typeface="Arial"/>
              </a:rPr>
              <a:t>Note that generated melodies do not depend on the ideal lead’s length, so it does not matter if the lead is too big and complex. Besides, if the fitness function will be changed to not check notes’ pitch, melodies with other modes and scales can also be used.</a:t>
            </a:r>
            <a:endParaRPr b="0" lang="ru-RU"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PlaceHolder 1"/>
          <p:cNvSpPr>
            <a:spLocks noGrp="1"/>
          </p:cNvSpPr>
          <p:nvPr>
            <p:ph type="title"/>
          </p:nvPr>
        </p:nvSpPr>
        <p:spPr>
          <a:xfrm>
            <a:off x="444600" y="360000"/>
            <a:ext cx="9070200" cy="945360"/>
          </a:xfrm>
          <a:prstGeom prst="rect">
            <a:avLst/>
          </a:prstGeom>
          <a:noFill/>
          <a:ln w="0">
            <a:noFill/>
          </a:ln>
        </p:spPr>
        <p:txBody>
          <a:bodyPr lIns="0" rIns="0" tIns="0" bIns="0" anchor="ctr">
            <a:noAutofit/>
          </a:bodyPr>
          <a:p>
            <a:pPr indent="0">
              <a:lnSpc>
                <a:spcPct val="100000"/>
              </a:lnSpc>
              <a:buNone/>
              <a:tabLst>
                <a:tab algn="l" pos="0"/>
              </a:tabLst>
            </a:pPr>
            <a:r>
              <a:rPr b="0" lang="ru-RU" sz="3300" spc="-1" strike="noStrike">
                <a:solidFill>
                  <a:srgbClr val="ffffff"/>
                </a:solidFill>
                <a:latin typeface="Arial"/>
              </a:rPr>
              <a:t>Fitness function and Selection</a:t>
            </a:r>
            <a:endParaRPr b="0" lang="ru-RU" sz="3300" spc="-1" strike="noStrike">
              <a:solidFill>
                <a:srgbClr val="000000"/>
              </a:solidFill>
              <a:latin typeface="Arial"/>
            </a:endParaRPr>
          </a:p>
        </p:txBody>
      </p:sp>
      <p:sp>
        <p:nvSpPr>
          <p:cNvPr id="65" name="PlaceHolder 2"/>
          <p:cNvSpPr>
            <a:spLocks noGrp="1"/>
          </p:cNvSpPr>
          <p:nvPr>
            <p:ph type="subTitle"/>
          </p:nvPr>
        </p:nvSpPr>
        <p:spPr>
          <a:xfrm>
            <a:off x="180000" y="1260000"/>
            <a:ext cx="5399640" cy="3958560"/>
          </a:xfrm>
          <a:prstGeom prst="rect">
            <a:avLst/>
          </a:prstGeom>
          <a:noFill/>
          <a:ln w="0">
            <a:noFill/>
          </a:ln>
        </p:spPr>
        <p:txBody>
          <a:bodyPr lIns="0" rIns="0" tIns="0" bIns="0" anchor="t">
            <a:noAutofit/>
          </a:bodyPr>
          <a:p>
            <a:pPr indent="0">
              <a:lnSpc>
                <a:spcPct val="100000"/>
              </a:lnSpc>
              <a:buNone/>
              <a:tabLst>
                <a:tab algn="l" pos="0"/>
              </a:tabLst>
            </a:pPr>
            <a:r>
              <a:rPr b="0" lang="ru-RU" sz="1400" spc="-1" strike="noStrike">
                <a:solidFill>
                  <a:srgbClr val="ffffff"/>
                </a:solidFill>
                <a:latin typeface="Arial"/>
              </a:rPr>
              <a:t>Algorithm uses multiple tests to check if generated lead is acceptable. First of all, all notes are compared with the ideal lead: algorithm compares both distances between pitches from the generated lead and the ideal one and tempo (delays) between notes. Partial coincidence is counted for distances in pitch, but tempo match is more strict. For pitch match it gives 1/4 of the amount that can be achieved by the single note, for tempo match it gives 3/4. Every note weights 1 / lead size.</a:t>
            </a:r>
            <a:br>
              <a:rPr sz="1400"/>
            </a:br>
            <a:br>
              <a:rPr sz="1400"/>
            </a:br>
            <a:r>
              <a:rPr b="0" lang="ru-RU" sz="1400" spc="-1" strike="noStrike">
                <a:solidFill>
                  <a:srgbClr val="ffffff"/>
                </a:solidFill>
                <a:latin typeface="Arial"/>
              </a:rPr>
              <a:t>Other restrictions are also chosen: 1) legnth should be less than 11 2) same note cannot repeat 3 times one after another 3) distances between neighbour notes cannot be greater than 7 semitones 4) number of the delays between parts is less than 4 (not greater than 4 parts in the melody)</a:t>
            </a:r>
            <a:endParaRPr b="0" lang="ru-RU" sz="1400" spc="-1" strike="noStrike">
              <a:solidFill>
                <a:srgbClr val="000000"/>
              </a:solidFill>
              <a:latin typeface="Arial"/>
            </a:endParaRPr>
          </a:p>
          <a:p>
            <a:pPr indent="0">
              <a:lnSpc>
                <a:spcPct val="100000"/>
              </a:lnSpc>
              <a:buNone/>
              <a:tabLst>
                <a:tab algn="l" pos="0"/>
              </a:tabLst>
            </a:pPr>
            <a:endParaRPr b="0" lang="ru-RU" sz="1400" spc="-1" strike="noStrike">
              <a:solidFill>
                <a:srgbClr val="000000"/>
              </a:solidFill>
              <a:latin typeface="Arial"/>
            </a:endParaRPr>
          </a:p>
          <a:p>
            <a:pPr indent="0">
              <a:lnSpc>
                <a:spcPct val="100000"/>
              </a:lnSpc>
              <a:buNone/>
              <a:tabLst>
                <a:tab algn="l" pos="0"/>
              </a:tabLst>
            </a:pPr>
            <a:r>
              <a:rPr b="0" lang="ru-RU" sz="1400" spc="-1" strike="noStrike">
                <a:solidFill>
                  <a:srgbClr val="ffffff"/>
                </a:solidFill>
                <a:latin typeface="Arial"/>
              </a:rPr>
              <a:t>Selection is done with the roulette method described in the lecture. No additional upgrades were implemented.</a:t>
            </a:r>
            <a:endParaRPr b="0" lang="ru-RU" sz="1400" spc="-1" strike="noStrike">
              <a:solidFill>
                <a:srgbClr val="000000"/>
              </a:solidFill>
              <a:latin typeface="Arial"/>
            </a:endParaRPr>
          </a:p>
        </p:txBody>
      </p:sp>
      <p:pic>
        <p:nvPicPr>
          <p:cNvPr id="66" name="" descr=""/>
          <p:cNvPicPr/>
          <p:nvPr/>
        </p:nvPicPr>
        <p:blipFill>
          <a:blip r:embed="rId1"/>
          <a:stretch/>
        </p:blipFill>
        <p:spPr>
          <a:xfrm>
            <a:off x="5724360" y="1260000"/>
            <a:ext cx="4175280" cy="332460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PlaceHolder 1"/>
          <p:cNvSpPr>
            <a:spLocks noGrp="1"/>
          </p:cNvSpPr>
          <p:nvPr>
            <p:ph type="title"/>
          </p:nvPr>
        </p:nvSpPr>
        <p:spPr>
          <a:xfrm>
            <a:off x="444600" y="360000"/>
            <a:ext cx="9070200" cy="945360"/>
          </a:xfrm>
          <a:prstGeom prst="rect">
            <a:avLst/>
          </a:prstGeom>
          <a:noFill/>
          <a:ln w="0">
            <a:noFill/>
          </a:ln>
        </p:spPr>
        <p:txBody>
          <a:bodyPr lIns="0" rIns="0" tIns="0" bIns="0" anchor="ctr">
            <a:noAutofit/>
          </a:bodyPr>
          <a:p>
            <a:pPr indent="0">
              <a:lnSpc>
                <a:spcPct val="100000"/>
              </a:lnSpc>
              <a:buNone/>
              <a:tabLst>
                <a:tab algn="l" pos="0"/>
              </a:tabLst>
            </a:pPr>
            <a:r>
              <a:rPr b="0" lang="ru-RU" sz="3300" spc="-1" strike="noStrike">
                <a:solidFill>
                  <a:srgbClr val="ffffff"/>
                </a:solidFill>
                <a:latin typeface="Arial"/>
              </a:rPr>
              <a:t>Crossover and Mutation</a:t>
            </a:r>
            <a:endParaRPr b="0" lang="ru-RU" sz="3300" spc="-1" strike="noStrike">
              <a:solidFill>
                <a:srgbClr val="000000"/>
              </a:solidFill>
              <a:latin typeface="Arial"/>
            </a:endParaRPr>
          </a:p>
        </p:txBody>
      </p:sp>
      <p:sp>
        <p:nvSpPr>
          <p:cNvPr id="68" name="PlaceHolder 2"/>
          <p:cNvSpPr>
            <a:spLocks noGrp="1"/>
          </p:cNvSpPr>
          <p:nvPr>
            <p:ph type="subTitle"/>
          </p:nvPr>
        </p:nvSpPr>
        <p:spPr>
          <a:xfrm>
            <a:off x="504360" y="1440000"/>
            <a:ext cx="4535280" cy="3958560"/>
          </a:xfrm>
          <a:prstGeom prst="rect">
            <a:avLst/>
          </a:prstGeom>
          <a:noFill/>
          <a:ln w="0">
            <a:noFill/>
          </a:ln>
        </p:spPr>
        <p:txBody>
          <a:bodyPr lIns="0" rIns="0" tIns="0" bIns="0" anchor="t">
            <a:noAutofit/>
          </a:bodyPr>
          <a:p>
            <a:pPr indent="0">
              <a:lnSpc>
                <a:spcPct val="100000"/>
              </a:lnSpc>
              <a:buNone/>
              <a:tabLst>
                <a:tab algn="l" pos="0"/>
              </a:tabLst>
            </a:pPr>
            <a:r>
              <a:rPr b="0" lang="ru-RU" sz="1600" spc="-1" strike="noStrike">
                <a:solidFill>
                  <a:srgbClr val="ffffff"/>
                </a:solidFill>
                <a:latin typeface="Arial"/>
              </a:rPr>
              <a:t>In the crossover method, multiple points are randomly chosen. Number of points is also randomly generated in range [1;4]. Then, two parents form the child for the next generation. Additionally, parent can still appear in the next population.</a:t>
            </a:r>
            <a:br>
              <a:rPr sz="1600"/>
            </a:br>
            <a:br>
              <a:rPr sz="1600"/>
            </a:br>
            <a:endParaRPr b="0" lang="ru-RU" sz="1600" spc="-1" strike="noStrike">
              <a:solidFill>
                <a:srgbClr val="000000"/>
              </a:solidFill>
              <a:latin typeface="Arial"/>
            </a:endParaRPr>
          </a:p>
          <a:p>
            <a:pPr indent="0">
              <a:lnSpc>
                <a:spcPct val="100000"/>
              </a:lnSpc>
              <a:buNone/>
              <a:tabLst>
                <a:tab algn="l" pos="0"/>
              </a:tabLst>
            </a:pPr>
            <a:endParaRPr b="0" lang="ru-RU" sz="1600" spc="-1" strike="noStrike">
              <a:solidFill>
                <a:srgbClr val="000000"/>
              </a:solidFill>
              <a:latin typeface="Arial"/>
            </a:endParaRPr>
          </a:p>
          <a:p>
            <a:pPr indent="0">
              <a:lnSpc>
                <a:spcPct val="100000"/>
              </a:lnSpc>
              <a:buNone/>
              <a:tabLst>
                <a:tab algn="l" pos="0"/>
              </a:tabLst>
            </a:pPr>
            <a:r>
              <a:rPr b="0" lang="ru-RU" sz="1600" spc="-1" strike="noStrike">
                <a:solidFill>
                  <a:srgbClr val="ffffff"/>
                </a:solidFill>
                <a:latin typeface="Arial"/>
              </a:rPr>
              <a:t>Mutation algorithm traverses through the lead, randomly picks some notes and randomizes their pitch. Obtained notes still lie on the scale.</a:t>
            </a:r>
            <a:br>
              <a:rPr sz="1600"/>
            </a:br>
            <a:br>
              <a:rPr sz="1600"/>
            </a:br>
            <a:r>
              <a:rPr b="0" lang="ru-RU" sz="1600" spc="-1" strike="noStrike">
                <a:solidFill>
                  <a:srgbClr val="ffffff"/>
                </a:solidFill>
                <a:latin typeface="Arial"/>
              </a:rPr>
              <a:t> </a:t>
            </a:r>
            <a:endParaRPr b="0" lang="ru-RU" sz="1600" spc="-1" strike="noStrike">
              <a:solidFill>
                <a:srgbClr val="000000"/>
              </a:solidFill>
              <a:latin typeface="Arial"/>
            </a:endParaRPr>
          </a:p>
        </p:txBody>
      </p:sp>
      <p:pic>
        <p:nvPicPr>
          <p:cNvPr id="69" name="" descr=""/>
          <p:cNvPicPr/>
          <p:nvPr/>
        </p:nvPicPr>
        <p:blipFill>
          <a:blip r:embed="rId1"/>
          <a:stretch/>
        </p:blipFill>
        <p:spPr>
          <a:xfrm>
            <a:off x="5093280" y="1123920"/>
            <a:ext cx="4254840" cy="2159640"/>
          </a:xfrm>
          <a:prstGeom prst="rect">
            <a:avLst/>
          </a:prstGeom>
          <a:ln w="0">
            <a:noFill/>
          </a:ln>
        </p:spPr>
      </p:pic>
      <p:pic>
        <p:nvPicPr>
          <p:cNvPr id="70" name="" descr=""/>
          <p:cNvPicPr/>
          <p:nvPr/>
        </p:nvPicPr>
        <p:blipFill>
          <a:blip r:embed="rId2"/>
          <a:stretch/>
        </p:blipFill>
        <p:spPr>
          <a:xfrm>
            <a:off x="5163120" y="3600000"/>
            <a:ext cx="4196520" cy="168480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PlaceHolder 1"/>
          <p:cNvSpPr>
            <a:spLocks noGrp="1"/>
          </p:cNvSpPr>
          <p:nvPr>
            <p:ph type="title"/>
          </p:nvPr>
        </p:nvSpPr>
        <p:spPr>
          <a:xfrm>
            <a:off x="444600" y="360000"/>
            <a:ext cx="9070200" cy="945360"/>
          </a:xfrm>
          <a:prstGeom prst="rect">
            <a:avLst/>
          </a:prstGeom>
          <a:noFill/>
          <a:ln w="0">
            <a:noFill/>
          </a:ln>
        </p:spPr>
        <p:txBody>
          <a:bodyPr lIns="0" rIns="0" tIns="0" bIns="0" anchor="ctr">
            <a:noAutofit/>
          </a:bodyPr>
          <a:p>
            <a:pPr indent="0">
              <a:lnSpc>
                <a:spcPct val="100000"/>
              </a:lnSpc>
              <a:buNone/>
              <a:tabLst>
                <a:tab algn="l" pos="0"/>
              </a:tabLst>
            </a:pPr>
            <a:r>
              <a:rPr b="0" lang="ru-RU" sz="3300" spc="-1" strike="noStrike">
                <a:solidFill>
                  <a:srgbClr val="ffffff"/>
                </a:solidFill>
                <a:latin typeface="Arial"/>
              </a:rPr>
              <a:t>Harmony Generation</a:t>
            </a:r>
            <a:endParaRPr b="0" lang="ru-RU" sz="3300" spc="-1" strike="noStrike">
              <a:solidFill>
                <a:srgbClr val="000000"/>
              </a:solidFill>
              <a:latin typeface="Arial"/>
            </a:endParaRPr>
          </a:p>
        </p:txBody>
      </p:sp>
      <p:sp>
        <p:nvSpPr>
          <p:cNvPr id="72" name="PlaceHolder 2"/>
          <p:cNvSpPr>
            <a:spLocks noGrp="1"/>
          </p:cNvSpPr>
          <p:nvPr>
            <p:ph type="subTitle"/>
          </p:nvPr>
        </p:nvSpPr>
        <p:spPr>
          <a:xfrm>
            <a:off x="504360" y="1440000"/>
            <a:ext cx="4175280" cy="3958560"/>
          </a:xfrm>
          <a:prstGeom prst="rect">
            <a:avLst/>
          </a:prstGeom>
          <a:noFill/>
          <a:ln w="0">
            <a:noFill/>
          </a:ln>
        </p:spPr>
        <p:txBody>
          <a:bodyPr lIns="0" rIns="0" tIns="0" bIns="0" anchor="t">
            <a:noAutofit/>
          </a:bodyPr>
          <a:p>
            <a:pPr indent="0">
              <a:lnSpc>
                <a:spcPct val="100000"/>
              </a:lnSpc>
              <a:buNone/>
              <a:tabLst>
                <a:tab algn="l" pos="0"/>
              </a:tabLst>
            </a:pPr>
            <a:r>
              <a:rPr b="0" lang="ru-RU" sz="1600" spc="-1" strike="noStrike">
                <a:solidFill>
                  <a:srgbClr val="ffffff"/>
                </a:solidFill>
                <a:latin typeface="Arial"/>
              </a:rPr>
              <a:t>Algorithm traverses through the combination of two generated leads and either puts new note or extends previous one with the length and the delay of the current note from the lead. All chords are generated on octave 3 with Aeolian mode map.</a:t>
            </a:r>
            <a:br>
              <a:rPr sz="1600"/>
            </a:br>
            <a:br>
              <a:rPr sz="1600"/>
            </a:br>
            <a:r>
              <a:rPr b="0" lang="ru-RU" sz="1600" spc="-1" strike="noStrike">
                <a:solidFill>
                  <a:srgbClr val="ffffff"/>
                </a:solidFill>
                <a:latin typeface="Arial"/>
              </a:rPr>
              <a:t>As can be noticed on the third slide, generation is buggy: some notes’ delta time is incorrect, besides, delays between parts are also wrong, however, it gives a groove to the melody, so, let’s consider it as a featuere :)</a:t>
            </a:r>
            <a:endParaRPr b="0" lang="ru-RU" sz="1600" spc="-1" strike="noStrike">
              <a:solidFill>
                <a:srgbClr val="000000"/>
              </a:solidFill>
              <a:latin typeface="Arial"/>
            </a:endParaRPr>
          </a:p>
        </p:txBody>
      </p:sp>
      <p:pic>
        <p:nvPicPr>
          <p:cNvPr id="73" name="" descr=""/>
          <p:cNvPicPr/>
          <p:nvPr/>
        </p:nvPicPr>
        <p:blipFill>
          <a:blip r:embed="rId1"/>
          <a:stretch/>
        </p:blipFill>
        <p:spPr>
          <a:xfrm>
            <a:off x="5078520" y="1305720"/>
            <a:ext cx="4281120" cy="378180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PlaceHolder 1"/>
          <p:cNvSpPr>
            <a:spLocks noGrp="1"/>
          </p:cNvSpPr>
          <p:nvPr>
            <p:ph type="title"/>
          </p:nvPr>
        </p:nvSpPr>
        <p:spPr>
          <a:xfrm>
            <a:off x="444600" y="360000"/>
            <a:ext cx="9070200" cy="945360"/>
          </a:xfrm>
          <a:prstGeom prst="rect">
            <a:avLst/>
          </a:prstGeom>
          <a:noFill/>
          <a:ln w="0">
            <a:noFill/>
          </a:ln>
        </p:spPr>
        <p:txBody>
          <a:bodyPr lIns="0" rIns="0" tIns="0" bIns="0" anchor="ctr">
            <a:noAutofit/>
          </a:bodyPr>
          <a:p>
            <a:pPr indent="0">
              <a:lnSpc>
                <a:spcPct val="100000"/>
              </a:lnSpc>
              <a:buNone/>
              <a:tabLst>
                <a:tab algn="l" pos="0"/>
              </a:tabLst>
            </a:pPr>
            <a:r>
              <a:rPr b="0" lang="ru-RU" sz="3300" spc="-1" strike="noStrike">
                <a:solidFill>
                  <a:srgbClr val="ffffff"/>
                </a:solidFill>
                <a:latin typeface="Arial"/>
              </a:rPr>
              <a:t>Analisys of the Results. Future work</a:t>
            </a:r>
            <a:endParaRPr b="0" lang="ru-RU" sz="3300" spc="-1" strike="noStrike">
              <a:solidFill>
                <a:srgbClr val="000000"/>
              </a:solidFill>
              <a:latin typeface="Arial"/>
            </a:endParaRPr>
          </a:p>
        </p:txBody>
      </p:sp>
      <p:sp>
        <p:nvSpPr>
          <p:cNvPr id="75" name="PlaceHolder 2"/>
          <p:cNvSpPr>
            <a:spLocks noGrp="1"/>
          </p:cNvSpPr>
          <p:nvPr>
            <p:ph type="subTitle"/>
          </p:nvPr>
        </p:nvSpPr>
        <p:spPr>
          <a:xfrm>
            <a:off x="504360" y="1440000"/>
            <a:ext cx="9034200" cy="3958560"/>
          </a:xfrm>
          <a:prstGeom prst="rect">
            <a:avLst/>
          </a:prstGeom>
          <a:noFill/>
          <a:ln w="0">
            <a:noFill/>
          </a:ln>
        </p:spPr>
        <p:txBody>
          <a:bodyPr lIns="0" rIns="0" tIns="0" bIns="0" anchor="t">
            <a:noAutofit/>
          </a:bodyPr>
          <a:p>
            <a:pPr indent="0">
              <a:lnSpc>
                <a:spcPct val="100000"/>
              </a:lnSpc>
              <a:buNone/>
              <a:tabLst>
                <a:tab algn="l" pos="0"/>
              </a:tabLst>
            </a:pPr>
            <a:r>
              <a:rPr b="0" lang="ru-RU" sz="1600" spc="-1" strike="noStrike">
                <a:solidFill>
                  <a:srgbClr val="ffffff"/>
                </a:solidFill>
                <a:latin typeface="Arial"/>
              </a:rPr>
              <a:t>Even though algorithm produces listenable results (and sometimes even funky ones), they are limited with the rhythm. For instance, notes with other lengths can be included. To improve the result and extend it with other ideas, first of all, other scales and modes can be chosen. Currently, project is limited with Melodic Minor and Aeolian mode.</a:t>
            </a:r>
            <a:endParaRPr b="0" lang="ru-RU" sz="1600" spc="-1" strike="noStrike">
              <a:solidFill>
                <a:srgbClr val="000000"/>
              </a:solidFill>
              <a:latin typeface="Arial"/>
            </a:endParaRPr>
          </a:p>
          <a:p>
            <a:pPr indent="0">
              <a:lnSpc>
                <a:spcPct val="100000"/>
              </a:lnSpc>
              <a:buNone/>
              <a:tabLst>
                <a:tab algn="l" pos="0"/>
              </a:tabLst>
            </a:pPr>
            <a:endParaRPr b="0" lang="ru-RU" sz="1600" spc="-1" strike="noStrike">
              <a:solidFill>
                <a:srgbClr val="000000"/>
              </a:solidFill>
              <a:latin typeface="Arial"/>
            </a:endParaRPr>
          </a:p>
          <a:p>
            <a:pPr indent="0">
              <a:lnSpc>
                <a:spcPct val="100000"/>
              </a:lnSpc>
              <a:buNone/>
              <a:tabLst>
                <a:tab algn="l" pos="0"/>
              </a:tabLst>
            </a:pPr>
            <a:r>
              <a:rPr b="0" lang="ru-RU" sz="1600" spc="-1" strike="noStrike">
                <a:solidFill>
                  <a:srgbClr val="ffffff"/>
                </a:solidFill>
                <a:latin typeface="Arial"/>
              </a:rPr>
              <a:t>Algorithm to create chord progressions can be fixed, improved and extended, as it is very limited right now, because main focus was on melody generation, so I was running out of time to come up with more progressive algorithms for harmony creation.</a:t>
            </a:r>
            <a:br>
              <a:rPr sz="1600"/>
            </a:br>
            <a:br>
              <a:rPr sz="1600"/>
            </a:br>
            <a:r>
              <a:rPr b="0" lang="ru-RU" sz="1600" spc="-1" strike="noStrike">
                <a:solidFill>
                  <a:srgbClr val="ffffff"/>
                </a:solidFill>
                <a:latin typeface="Arial"/>
              </a:rPr>
              <a:t>Additioanlly, other elements of the accompaniment can be used: drums, bells and filler notes, melodies for bridges and others can be added to the current implementation.</a:t>
            </a:r>
            <a:br>
              <a:rPr sz="1600"/>
            </a:br>
            <a:br>
              <a:rPr sz="1600"/>
            </a:br>
            <a:r>
              <a:rPr b="0" lang="ru-RU" sz="1600" spc="-1" strike="noStrike">
                <a:solidFill>
                  <a:srgbClr val="ffffff"/>
                </a:solidFill>
                <a:latin typeface="Arial"/>
              </a:rPr>
              <a:t>However, I am satisfied with the result as it gives some ideas that can be further improved for the next time.</a:t>
            </a:r>
            <a:endParaRPr b="0" lang="ru-RU"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734</TotalTime>
  <Application>LibreOffice/7.5.4.2$Linux_X86_64 LibreOffice_project/50$Build-2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2023-07-03T23:46:43Z</dcterms:created>
  <dc:creator/>
  <dc:description/>
  <dc:language>ru-RU</dc:language>
  <cp:lastModifiedBy/>
  <dcterms:modified xsi:type="dcterms:W3CDTF">2023-07-18T15:50:15Z</dcterms:modified>
  <cp:revision>56</cp:revision>
  <dc:subject/>
  <dc:title>Lights</dc:title>
</cp:coreProperties>
</file>

<file path=docProps/custom.xml><?xml version="1.0" encoding="utf-8"?>
<Properties xmlns="http://schemas.openxmlformats.org/officeDocument/2006/custom-properties" xmlns:vt="http://schemas.openxmlformats.org/officeDocument/2006/docPropsVTypes"/>
</file>