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3" r:id="rId4"/>
    <p:sldId id="269" r:id="rId5"/>
    <p:sldId id="303" r:id="rId6"/>
    <p:sldId id="278" r:id="rId7"/>
    <p:sldId id="257" r:id="rId8"/>
    <p:sldId id="281" r:id="rId9"/>
    <p:sldId id="284" r:id="rId10"/>
    <p:sldId id="285" r:id="rId11"/>
    <p:sldId id="287" r:id="rId12"/>
    <p:sldId id="279" r:id="rId13"/>
    <p:sldId id="265" r:id="rId14"/>
    <p:sldId id="286" r:id="rId15"/>
    <p:sldId id="288" r:id="rId16"/>
    <p:sldId id="267" r:id="rId17"/>
    <p:sldId id="282" r:id="rId18"/>
    <p:sldId id="289" r:id="rId19"/>
    <p:sldId id="304" r:id="rId20"/>
    <p:sldId id="294" r:id="rId21"/>
    <p:sldId id="295" r:id="rId22"/>
    <p:sldId id="296" r:id="rId23"/>
    <p:sldId id="297" r:id="rId24"/>
    <p:sldId id="305" r:id="rId25"/>
    <p:sldId id="290" r:id="rId26"/>
    <p:sldId id="291" r:id="rId27"/>
    <p:sldId id="292" r:id="rId28"/>
    <p:sldId id="293" r:id="rId29"/>
    <p:sldId id="306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UFAL KUSDIANTA" initials="NK" lastIdx="1" clrIdx="0">
    <p:extLst>
      <p:ext uri="{19B8F6BF-5375-455C-9EA6-DF929625EA0E}">
        <p15:presenceInfo xmlns:p15="http://schemas.microsoft.com/office/powerpoint/2012/main" userId="bbbf6555ef4eb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slide" Target="../slides/slide2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309DC-5AE4-4E40-9AEB-A5FF3591D910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1F4C0E04-8646-4275-9043-6D0B4B6E97DB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id-ID" sz="3200" b="1" dirty="0">
              <a:solidFill>
                <a:schemeClr val="bg1"/>
              </a:solidFill>
              <a:latin typeface="Century Gothic" panose="020B0502020202020204" pitchFamily="34" charset="0"/>
            </a:rPr>
            <a:t>petugas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79A726B-E29D-4A59-B78E-F7B1A212AF50}" type="parTrans" cxnId="{23570B3C-CB70-4E19-A6A4-0A8D246EF40B}">
      <dgm:prSet/>
      <dgm:spPr/>
      <dgm:t>
        <a:bodyPr/>
        <a:lstStyle/>
        <a:p>
          <a:endParaRPr lang="id-ID"/>
        </a:p>
      </dgm:t>
    </dgm:pt>
    <dgm:pt modelId="{BFCE0B35-E99B-483F-A5CD-651780990ABF}" type="sibTrans" cxnId="{23570B3C-CB70-4E19-A6A4-0A8D246EF40B}">
      <dgm:prSet/>
      <dgm:spPr/>
      <dgm:t>
        <a:bodyPr/>
        <a:lstStyle/>
        <a:p>
          <a:endParaRPr lang="id-ID"/>
        </a:p>
      </dgm:t>
    </dgm:pt>
    <dgm:pt modelId="{AB41FDD7-CD70-4B67-93DC-741B759C00CA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id-ID" sz="3200" b="1" dirty="0">
              <a:solidFill>
                <a:schemeClr val="bg1"/>
              </a:solidFill>
              <a:latin typeface="Century Gothic" panose="020B0502020202020204" pitchFamily="34" charset="0"/>
            </a:rPr>
            <a:t>mahasiswa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27BB13-5C2B-4AEE-90DE-955FB67AB27C}" type="parTrans" cxnId="{393086BF-1038-406A-9914-933101C85B18}">
      <dgm:prSet/>
      <dgm:spPr/>
      <dgm:t>
        <a:bodyPr/>
        <a:lstStyle/>
        <a:p>
          <a:endParaRPr lang="id-ID"/>
        </a:p>
      </dgm:t>
    </dgm:pt>
    <dgm:pt modelId="{7A4A41EB-604A-4BCA-BE7C-5212AC031F06}" type="sibTrans" cxnId="{393086BF-1038-406A-9914-933101C85B18}">
      <dgm:prSet/>
      <dgm:spPr/>
      <dgm:t>
        <a:bodyPr/>
        <a:lstStyle/>
        <a:p>
          <a:endParaRPr lang="id-ID"/>
        </a:p>
      </dgm:t>
    </dgm:pt>
    <dgm:pt modelId="{2F86D47D-2142-40B3-BD97-F09D9F73D31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id-ID" sz="3200" b="1" dirty="0">
              <a:solidFill>
                <a:schemeClr val="bg1"/>
              </a:solidFill>
              <a:latin typeface="Century Gothic" panose="020B0502020202020204" pitchFamily="34" charset="0"/>
            </a:rPr>
            <a:t>dosen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5272445-5C52-415D-B6DA-CDFF76AD8943}" type="parTrans" cxnId="{798FAE43-A714-4355-8551-4B3371A3691C}">
      <dgm:prSet/>
      <dgm:spPr/>
      <dgm:t>
        <a:bodyPr/>
        <a:lstStyle/>
        <a:p>
          <a:endParaRPr lang="id-ID"/>
        </a:p>
      </dgm:t>
    </dgm:pt>
    <dgm:pt modelId="{FA793E71-F4AC-43E9-A622-2354BDBAD3C2}" type="sibTrans" cxnId="{798FAE43-A714-4355-8551-4B3371A3691C}">
      <dgm:prSet/>
      <dgm:spPr/>
      <dgm:t>
        <a:bodyPr/>
        <a:lstStyle/>
        <a:p>
          <a:endParaRPr lang="id-ID"/>
        </a:p>
      </dgm:t>
    </dgm:pt>
    <dgm:pt modelId="{530FF941-B66F-4661-8F09-E10F94928DA0}" type="pres">
      <dgm:prSet presAssocID="{2B1309DC-5AE4-4E40-9AEB-A5FF3591D910}" presName="linear" presStyleCnt="0">
        <dgm:presLayoutVars>
          <dgm:animLvl val="lvl"/>
          <dgm:resizeHandles val="exact"/>
        </dgm:presLayoutVars>
      </dgm:prSet>
      <dgm:spPr/>
    </dgm:pt>
    <dgm:pt modelId="{10B8A5EC-9437-40A7-92B3-5D693DF44348}" type="pres">
      <dgm:prSet presAssocID="{1F4C0E04-8646-4275-9043-6D0B4B6E97DB}" presName="parentText" presStyleLbl="node1" presStyleIdx="0" presStyleCnt="3" custScaleX="59077" custScaleY="62886" custLinFactNeighborX="594">
        <dgm:presLayoutVars>
          <dgm:chMax val="0"/>
          <dgm:bulletEnabled val="1"/>
        </dgm:presLayoutVars>
      </dgm:prSet>
      <dgm:spPr/>
    </dgm:pt>
    <dgm:pt modelId="{6F4E56B8-AB36-4D76-BFF7-D2D36C10E968}" type="pres">
      <dgm:prSet presAssocID="{BFCE0B35-E99B-483F-A5CD-651780990ABF}" presName="spacer" presStyleCnt="0"/>
      <dgm:spPr/>
    </dgm:pt>
    <dgm:pt modelId="{8D672786-D652-4260-90CD-1C0A4F7C46AB}" type="pres">
      <dgm:prSet presAssocID="{AB41FDD7-CD70-4B67-93DC-741B759C00CA}" presName="parentText" presStyleLbl="node1" presStyleIdx="1" presStyleCnt="3" custScaleX="59077" custScaleY="62886" custLinFactY="67189" custLinFactNeighborX="298" custLinFactNeighborY="100000">
        <dgm:presLayoutVars>
          <dgm:chMax val="0"/>
          <dgm:bulletEnabled val="1"/>
        </dgm:presLayoutVars>
      </dgm:prSet>
      <dgm:spPr/>
    </dgm:pt>
    <dgm:pt modelId="{658C641C-71FD-4EA9-AEB8-E88B45632D78}" type="pres">
      <dgm:prSet presAssocID="{7A4A41EB-604A-4BCA-BE7C-5212AC031F06}" presName="spacer" presStyleCnt="0"/>
      <dgm:spPr/>
    </dgm:pt>
    <dgm:pt modelId="{A8CEE6F7-0634-4805-8685-6A361441DE7B}" type="pres">
      <dgm:prSet presAssocID="{2F86D47D-2142-40B3-BD97-F09D9F73D313}" presName="parentText" presStyleLbl="node1" presStyleIdx="2" presStyleCnt="3" custScaleX="59077" custScaleY="62886" custLinFactY="-60005" custLinFactNeighborX="594" custLinFactNeighborY="-100000">
        <dgm:presLayoutVars>
          <dgm:chMax val="0"/>
          <dgm:bulletEnabled val="1"/>
        </dgm:presLayoutVars>
      </dgm:prSet>
      <dgm:spPr/>
    </dgm:pt>
  </dgm:ptLst>
  <dgm:cxnLst>
    <dgm:cxn modelId="{23570B3C-CB70-4E19-A6A4-0A8D246EF40B}" srcId="{2B1309DC-5AE4-4E40-9AEB-A5FF3591D910}" destId="{1F4C0E04-8646-4275-9043-6D0B4B6E97DB}" srcOrd="0" destOrd="0" parTransId="{979A726B-E29D-4A59-B78E-F7B1A212AF50}" sibTransId="{BFCE0B35-E99B-483F-A5CD-651780990ABF}"/>
    <dgm:cxn modelId="{798FAE43-A714-4355-8551-4B3371A3691C}" srcId="{2B1309DC-5AE4-4E40-9AEB-A5FF3591D910}" destId="{2F86D47D-2142-40B3-BD97-F09D9F73D313}" srcOrd="2" destOrd="0" parTransId="{B5272445-5C52-415D-B6DA-CDFF76AD8943}" sibTransId="{FA793E71-F4AC-43E9-A622-2354BDBAD3C2}"/>
    <dgm:cxn modelId="{9AF88F5B-4CE5-440B-84A2-127269946906}" type="presOf" srcId="{2F86D47D-2142-40B3-BD97-F09D9F73D313}" destId="{A8CEE6F7-0634-4805-8685-6A361441DE7B}" srcOrd="0" destOrd="0" presId="urn:microsoft.com/office/officeart/2005/8/layout/vList2"/>
    <dgm:cxn modelId="{2E039F99-EB20-4F77-B045-B4C9A5A863E6}" type="presOf" srcId="{2B1309DC-5AE4-4E40-9AEB-A5FF3591D910}" destId="{530FF941-B66F-4661-8F09-E10F94928DA0}" srcOrd="0" destOrd="0" presId="urn:microsoft.com/office/officeart/2005/8/layout/vList2"/>
    <dgm:cxn modelId="{393086BF-1038-406A-9914-933101C85B18}" srcId="{2B1309DC-5AE4-4E40-9AEB-A5FF3591D910}" destId="{AB41FDD7-CD70-4B67-93DC-741B759C00CA}" srcOrd="1" destOrd="0" parTransId="{2627BB13-5C2B-4AEE-90DE-955FB67AB27C}" sibTransId="{7A4A41EB-604A-4BCA-BE7C-5212AC031F06}"/>
    <dgm:cxn modelId="{E9D1E6D6-09EA-45E4-B679-6A9CA78C8B1C}" type="presOf" srcId="{AB41FDD7-CD70-4B67-93DC-741B759C00CA}" destId="{8D672786-D652-4260-90CD-1C0A4F7C46AB}" srcOrd="0" destOrd="0" presId="urn:microsoft.com/office/officeart/2005/8/layout/vList2"/>
    <dgm:cxn modelId="{8A8FA1DE-1330-44C6-816B-2468E5BF03B2}" type="presOf" srcId="{1F4C0E04-8646-4275-9043-6D0B4B6E97DB}" destId="{10B8A5EC-9437-40A7-92B3-5D693DF44348}" srcOrd="0" destOrd="0" presId="urn:microsoft.com/office/officeart/2005/8/layout/vList2"/>
    <dgm:cxn modelId="{695FDED9-A245-4EBD-87C6-73789312B7FC}" type="presParOf" srcId="{530FF941-B66F-4661-8F09-E10F94928DA0}" destId="{10B8A5EC-9437-40A7-92B3-5D693DF44348}" srcOrd="0" destOrd="0" presId="urn:microsoft.com/office/officeart/2005/8/layout/vList2"/>
    <dgm:cxn modelId="{79353330-9560-4746-84D0-CB04E688258B}" type="presParOf" srcId="{530FF941-B66F-4661-8F09-E10F94928DA0}" destId="{6F4E56B8-AB36-4D76-BFF7-D2D36C10E968}" srcOrd="1" destOrd="0" presId="urn:microsoft.com/office/officeart/2005/8/layout/vList2"/>
    <dgm:cxn modelId="{0A1EE80D-5493-4FF0-9746-A692AA9053C5}" type="presParOf" srcId="{530FF941-B66F-4661-8F09-E10F94928DA0}" destId="{8D672786-D652-4260-90CD-1C0A4F7C46AB}" srcOrd="2" destOrd="0" presId="urn:microsoft.com/office/officeart/2005/8/layout/vList2"/>
    <dgm:cxn modelId="{57F3A347-DFAF-4DE3-BE13-03A99E88AF53}" type="presParOf" srcId="{530FF941-B66F-4661-8F09-E10F94928DA0}" destId="{658C641C-71FD-4EA9-AEB8-E88B45632D78}" srcOrd="3" destOrd="0" presId="urn:microsoft.com/office/officeart/2005/8/layout/vList2"/>
    <dgm:cxn modelId="{DD7C78AC-4727-40B2-BF85-C79DBCBE9738}" type="presParOf" srcId="{530FF941-B66F-4661-8F09-E10F94928DA0}" destId="{A8CEE6F7-0634-4805-8685-6A361441D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8A5EC-9437-40A7-92B3-5D693DF44348}">
      <dsp:nvSpPr>
        <dsp:cNvPr id="0" name=""/>
        <dsp:cNvSpPr/>
      </dsp:nvSpPr>
      <dsp:spPr>
        <a:xfrm>
          <a:off x="914449" y="507006"/>
          <a:ext cx="2565738" cy="789109"/>
        </a:xfrm>
        <a:prstGeom prst="roundRect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petugas</a:t>
          </a:r>
        </a:p>
      </dsp:txBody>
      <dsp:txXfrm>
        <a:off x="952970" y="545527"/>
        <a:ext cx="2488696" cy="712067"/>
      </dsp:txXfrm>
    </dsp:sp>
    <dsp:sp modelId="{8D672786-D652-4260-90CD-1C0A4F7C46AB}">
      <dsp:nvSpPr>
        <dsp:cNvPr id="0" name=""/>
        <dsp:cNvSpPr/>
      </dsp:nvSpPr>
      <dsp:spPr>
        <a:xfrm>
          <a:off x="901593" y="2513620"/>
          <a:ext cx="2565738" cy="789109"/>
        </a:xfrm>
        <a:prstGeom prst="roundRect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mahasiswa</a:t>
          </a:r>
        </a:p>
      </dsp:txBody>
      <dsp:txXfrm>
        <a:off x="940114" y="2552141"/>
        <a:ext cx="2488696" cy="712067"/>
      </dsp:txXfrm>
    </dsp:sp>
    <dsp:sp modelId="{A8CEE6F7-0634-4805-8685-6A361441DE7B}">
      <dsp:nvSpPr>
        <dsp:cNvPr id="0" name=""/>
        <dsp:cNvSpPr/>
      </dsp:nvSpPr>
      <dsp:spPr>
        <a:xfrm>
          <a:off x="914449" y="1519467"/>
          <a:ext cx="2565738" cy="789109"/>
        </a:xfrm>
        <a:prstGeom prst="roundRect">
          <a:avLst/>
        </a:prstGeom>
        <a:gradFill rotWithShape="1">
          <a:gsLst>
            <a:gs pos="0">
              <a:schemeClr val="accent1">
                <a:tint val="96000"/>
                <a:lumMod val="100000"/>
              </a:schemeClr>
            </a:gs>
            <a:gs pos="78000">
              <a:schemeClr val="accent1"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dosen</a:t>
          </a:r>
        </a:p>
      </dsp:txBody>
      <dsp:txXfrm>
        <a:off x="952970" y="1557988"/>
        <a:ext cx="2488696" cy="712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4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7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8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804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51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02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596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1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073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698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0493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257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49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76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112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272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913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845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3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3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0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01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53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1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9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4B96-C864-4144-8506-70031FD83059}" type="datetimeFigureOut">
              <a:rPr lang="id-ID" smtClean="0"/>
              <a:t>04/05/24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607877-68F0-43EC-AEB7-DC0E593AFF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56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e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741" y="476519"/>
            <a:ext cx="5112915" cy="3296991"/>
          </a:xfrm>
        </p:spPr>
        <p:txBody>
          <a:bodyPr>
            <a:noAutofit/>
          </a:bodyPr>
          <a:lstStyle/>
          <a:p>
            <a:pPr algn="ctr"/>
            <a:r>
              <a:rPr lang="id-ID" sz="11500" dirty="0">
                <a:solidFill>
                  <a:schemeClr val="accent2"/>
                </a:solidFill>
                <a:latin typeface="Century Gothic" panose="020B0502020202020204" pitchFamily="34" charset="0"/>
              </a:rPr>
              <a:t>digital</a:t>
            </a:r>
            <a:br>
              <a:rPr lang="id-ID" sz="11500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r>
              <a:rPr lang="id-ID" sz="115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library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7733" y="2195854"/>
            <a:ext cx="3477293" cy="4089036"/>
          </a:xfrm>
        </p:spPr>
        <p:txBody>
          <a:bodyPr>
            <a:no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AVIDA</a:t>
            </a:r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ENDRIANI 2103141003</a:t>
            </a:r>
          </a:p>
          <a:p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TEGAR</a:t>
            </a:r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SUKMAWAN 2103141004</a:t>
            </a:r>
          </a:p>
          <a:p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ARDANI</a:t>
            </a:r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DUWI N. 2103141008</a:t>
            </a:r>
          </a:p>
          <a:p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AULIA</a:t>
            </a:r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OKTAVELLA 2103141015</a:t>
            </a:r>
          </a:p>
          <a:p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D3teknik</a:t>
            </a:r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informatika</a:t>
            </a:r>
            <a:r>
              <a:rPr lang="id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-a </a:t>
            </a:r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16979312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Pada menu Daftar Dosen saat menambahkan data harus mengisi seluruh field agar dapat disimpan (berlaku untuk mahasiswa juga).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8256" y="2592529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p_daftar_dosen.php</a:t>
            </a:r>
          </a:p>
          <a:p>
            <a:r>
              <a:rPr lang="id-ID" sz="1400" b="1" dirty="0">
                <a:latin typeface="Century Gothic" panose="020B0502020202020204" pitchFamily="34" charset="0"/>
              </a:rPr>
              <a:t>          p_daftar_mahasiswa.php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38" y="2446381"/>
            <a:ext cx="5010150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38" y="3228524"/>
            <a:ext cx="6931114" cy="161666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908048" y="3374265"/>
            <a:ext cx="1819276" cy="270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09" y="4872964"/>
            <a:ext cx="4357111" cy="13841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552" y="4872964"/>
            <a:ext cx="4509885" cy="1434573"/>
          </a:xfrm>
          <a:prstGeom prst="rect">
            <a:avLst/>
          </a:prstGeom>
        </p:spPr>
      </p:pic>
      <p:sp>
        <p:nvSpPr>
          <p:cNvPr id="4" name="Heart 3">
            <a:extLst>
              <a:ext uri="{FF2B5EF4-FFF2-40B4-BE49-F238E27FC236}">
                <a16:creationId xmlns:a16="http://schemas.microsoft.com/office/drawing/2014/main" id="{AF1FB95F-40AC-7074-BA99-4FD82F146BBB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37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</a:rPr>
              <a:t> 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Tipe email pada input type data Daftar Dosen dan Mahasiswa.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3" y="2270840"/>
            <a:ext cx="511492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23" y="3181888"/>
            <a:ext cx="6657975" cy="571500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5400000">
            <a:off x="7900441" y="2750516"/>
            <a:ext cx="974599" cy="305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70479" y="2449662"/>
            <a:ext cx="701763" cy="22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3734874" y="3339783"/>
            <a:ext cx="701763" cy="22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693664" y="2616024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p_daftar_dosen.php</a:t>
            </a:r>
          </a:p>
          <a:p>
            <a:r>
              <a:rPr lang="id-ID" sz="1400" b="1" dirty="0">
                <a:latin typeface="Century Gothic" panose="020B0502020202020204" pitchFamily="34" charset="0"/>
              </a:rPr>
              <a:t>          p_daftar_mahasiswa.php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4" y="4178418"/>
            <a:ext cx="4549395" cy="132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1" y="4180807"/>
            <a:ext cx="4611179" cy="1231394"/>
          </a:xfrm>
          <a:prstGeom prst="rect">
            <a:avLst/>
          </a:prstGeom>
        </p:spPr>
      </p:pic>
      <p:sp>
        <p:nvSpPr>
          <p:cNvPr id="11" name="Heart 10">
            <a:extLst>
              <a:ext uri="{FF2B5EF4-FFF2-40B4-BE49-F238E27FC236}">
                <a16:creationId xmlns:a16="http://schemas.microsoft.com/office/drawing/2014/main" id="{9ECFB141-AA7B-9ABF-ED13-98A630E5C2C4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</a:rPr>
              <a:t> 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Menu tambah data pada Daftar Mahasiswa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7" y="2219994"/>
            <a:ext cx="4039339" cy="15664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09403" y="2215166"/>
            <a:ext cx="1439859" cy="360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03" y="3894790"/>
            <a:ext cx="81724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03" y="5205325"/>
            <a:ext cx="8201025" cy="752475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 rot="5400000">
            <a:off x="9465849" y="4748518"/>
            <a:ext cx="1161674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8706" y="4733356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p_daftar_mahasiswa.php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227" y="2159631"/>
            <a:ext cx="4247453" cy="16530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872763" y="3103805"/>
            <a:ext cx="98394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art 8">
            <a:extLst>
              <a:ext uri="{FF2B5EF4-FFF2-40B4-BE49-F238E27FC236}">
                <a16:creationId xmlns:a16="http://schemas.microsoft.com/office/drawing/2014/main" id="{235CC0D0-6B91-206E-152A-A685290D81FA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63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Menu edit data pada Daftar Mahasiswa</a:t>
            </a:r>
          </a:p>
        </p:txBody>
      </p:sp>
      <p:sp>
        <p:nvSpPr>
          <p:cNvPr id="11" name="Curved Down Arrow 10"/>
          <p:cNvSpPr/>
          <p:nvPr/>
        </p:nvSpPr>
        <p:spPr>
          <a:xfrm rot="5400000">
            <a:off x="9465849" y="4748518"/>
            <a:ext cx="1161674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8706" y="4733356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p_daftar_mahasiswa.php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2763" y="3103805"/>
            <a:ext cx="98394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03" y="3997634"/>
            <a:ext cx="813435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4" y="2196021"/>
            <a:ext cx="3841392" cy="14923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74" y="2221047"/>
            <a:ext cx="3960656" cy="148703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509404" y="2215166"/>
            <a:ext cx="1105008" cy="360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403" y="5253568"/>
            <a:ext cx="8134350" cy="723900"/>
          </a:xfrm>
          <a:prstGeom prst="rect">
            <a:avLst/>
          </a:prstGeom>
        </p:spPr>
      </p:pic>
      <p:sp>
        <p:nvSpPr>
          <p:cNvPr id="4" name="Heart 3">
            <a:extLst>
              <a:ext uri="{FF2B5EF4-FFF2-40B4-BE49-F238E27FC236}">
                <a16:creationId xmlns:a16="http://schemas.microsoft.com/office/drawing/2014/main" id="{9F37E334-23D5-565A-7DD9-FAF4C4DDEC5D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Menambahkan query untuk menyimpan dan menampilkan data mahasiswa baru.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9" y="2331210"/>
            <a:ext cx="993457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89" y="3960446"/>
            <a:ext cx="10639425" cy="9429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872763" y="3309868"/>
            <a:ext cx="3" cy="746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516069" y="4278320"/>
            <a:ext cx="701763" cy="332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4423488" y="5400110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p_proccess.php</a:t>
            </a: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48A492F-3B22-83B4-E295-F85B0E6905C8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4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Menu Bantuan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4" y="2195446"/>
            <a:ext cx="2537406" cy="1145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71" y="2191277"/>
            <a:ext cx="7200900" cy="7429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293220" y="2502561"/>
            <a:ext cx="875761" cy="317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71" y="3252148"/>
            <a:ext cx="7724775" cy="742950"/>
          </a:xfrm>
          <a:prstGeom prst="rect">
            <a:avLst/>
          </a:prstGeom>
        </p:spPr>
      </p:pic>
      <p:sp>
        <p:nvSpPr>
          <p:cNvPr id="19" name="Curved Down Arrow 18"/>
          <p:cNvSpPr/>
          <p:nvPr/>
        </p:nvSpPr>
        <p:spPr>
          <a:xfrm rot="5400000">
            <a:off x="11075930" y="2936140"/>
            <a:ext cx="974599" cy="305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7593" y="2165519"/>
            <a:ext cx="701763" cy="22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5756858" y="3550229"/>
            <a:ext cx="940157" cy="3483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157" y="4196689"/>
            <a:ext cx="2611594" cy="19354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897" y="4325636"/>
            <a:ext cx="2990850" cy="13620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660193" y="5164424"/>
            <a:ext cx="10606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58049" y="2911871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nav_1.php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65711" y="571794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p_bantuan.php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4401259"/>
            <a:ext cx="3867150" cy="115252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348507" y="5086270"/>
            <a:ext cx="1537046" cy="317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>
            <a:hlinkClick r:id="rId8" action="ppaction://hlinksldjump"/>
          </p:cNvPr>
          <p:cNvSpPr/>
          <p:nvPr/>
        </p:nvSpPr>
        <p:spPr>
          <a:xfrm>
            <a:off x="253666" y="5666432"/>
            <a:ext cx="463640" cy="52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4346C414-62CC-14E8-E73C-125D75B184E4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5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Denda.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88" y="2231311"/>
            <a:ext cx="4272692" cy="270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2" y="2231311"/>
            <a:ext cx="4229099" cy="286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318978" y="3554566"/>
            <a:ext cx="1159098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1143" y="5717948"/>
            <a:ext cx="321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p_daftar_pengembalian.php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2986C967-6B09-072B-814A-967614FF0F35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3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52" y="1967331"/>
            <a:ext cx="3828889" cy="341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01" y="1967331"/>
            <a:ext cx="3612976" cy="341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125794" y="3683360"/>
            <a:ext cx="1043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Petugas</a:t>
            </a:r>
            <a:r>
              <a:rPr lang="en-US" b="1" dirty="0">
                <a:latin typeface="Century Gothic" panose="020B0502020202020204" pitchFamily="34" charset="0"/>
              </a:rPr>
              <a:t> done </a:t>
            </a:r>
            <a:r>
              <a:rPr lang="en-US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31404" y="3982175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5400000" flipV="1">
            <a:off x="569840" y="5014234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886" y="17555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nav_1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781" y="4606018"/>
            <a:ext cx="6419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111" y="5370739"/>
            <a:ext cx="7219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104727" y="4735274"/>
            <a:ext cx="143461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1915" y="5497285"/>
            <a:ext cx="1915885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 l="16179" t="16911" r="16423" b="55122"/>
          <a:stretch>
            <a:fillRect/>
          </a:stretch>
        </p:blipFill>
        <p:spPr bwMode="auto">
          <a:xfrm>
            <a:off x="849087" y="2240879"/>
            <a:ext cx="5736770" cy="148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1170" y="2481943"/>
            <a:ext cx="5487086" cy="197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Menghubungkan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button home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index.php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1CA8C1D1-A93D-851B-E0F7-AB3A05A31CDC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74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Dosen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entury Gothic" panose="020B0502020202020204" pitchFamily="34" charset="0"/>
              </a:rPr>
              <a:t>Linking </a:t>
            </a:r>
            <a:r>
              <a:rPr lang="en-US" dirty="0" err="1">
                <a:latin typeface="Century Gothic" panose="020B0502020202020204" pitchFamily="34" charset="0"/>
              </a:rPr>
              <a:t>kategori</a:t>
            </a:r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260" t="16650" r="22114" b="52651"/>
          <a:stretch>
            <a:fillRect/>
          </a:stretch>
        </p:blipFill>
        <p:spPr bwMode="auto">
          <a:xfrm>
            <a:off x="1264611" y="2122981"/>
            <a:ext cx="4962017" cy="154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6043" t="16780" r="22249" b="26374"/>
          <a:stretch>
            <a:fillRect/>
          </a:stretch>
        </p:blipFill>
        <p:spPr bwMode="auto">
          <a:xfrm>
            <a:off x="6705600" y="2088998"/>
            <a:ext cx="4967338" cy="28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0548" y="4712155"/>
            <a:ext cx="4181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674989" y="5050960"/>
            <a:ext cx="5286375" cy="659267"/>
            <a:chOff x="6674989" y="5050960"/>
            <a:chExt cx="5286375" cy="65926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/>
            <a:srcRect t="12387"/>
            <a:stretch>
              <a:fillRect/>
            </a:stretch>
          </p:blipFill>
          <p:spPr bwMode="auto">
            <a:xfrm>
              <a:off x="6674989" y="5050960"/>
              <a:ext cx="5286375" cy="659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Oval 7"/>
            <p:cNvSpPr/>
            <p:nvPr/>
          </p:nvSpPr>
          <p:spPr>
            <a:xfrm>
              <a:off x="8003297" y="5148931"/>
              <a:ext cx="1750308" cy="3156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11143" y="5717948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home_2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6629" y="5859462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home_2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  <a:r>
              <a:rPr lang="en-US" sz="1400" b="1" dirty="0">
                <a:latin typeface="Century Gothic" panose="020B0502020202020204" pitchFamily="34" charset="0"/>
              </a:rPr>
              <a:t> &lt;!</a:t>
            </a:r>
            <a:r>
              <a:rPr lang="id-ID" sz="1400" b="1" dirty="0">
                <a:latin typeface="Century Gothic" panose="020B0502020202020204" pitchFamily="34" charset="0"/>
              </a:rPr>
              <a:t>--</a:t>
            </a:r>
            <a:r>
              <a:rPr lang="en-US" sz="1400" b="1" dirty="0">
                <a:latin typeface="Century Gothic" panose="020B0502020202020204" pitchFamily="34" charset="0"/>
              </a:rPr>
              <a:t>edit--&gt;</a:t>
            </a:r>
            <a:endParaRPr lang="id-ID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2DE2FBC-49DA-90CF-98AA-7F02E3CB5CF1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1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6445381"/>
              </p:ext>
            </p:extLst>
          </p:nvPr>
        </p:nvGraphicFramePr>
        <p:xfrm>
          <a:off x="1777286" y="1468191"/>
          <a:ext cx="4343042" cy="375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40409" y="2982929"/>
            <a:ext cx="2565738" cy="789109"/>
            <a:chOff x="914449" y="507006"/>
            <a:chExt cx="2565738" cy="789109"/>
          </a:xfrm>
        </p:grpSpPr>
        <p:sp>
          <p:nvSpPr>
            <p:cNvPr id="4" name="Rounded Rectangle 3">
              <a:hlinkClick r:id="rId7" action="ppaction://hlinksldjump"/>
            </p:cNvPr>
            <p:cNvSpPr/>
            <p:nvPr/>
          </p:nvSpPr>
          <p:spPr>
            <a:xfrm>
              <a:off x="914449" y="507006"/>
              <a:ext cx="2565738" cy="78910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952970" y="545527"/>
              <a:ext cx="2488696" cy="712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200" b="1" kern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4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Dosen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Field search.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810" y="2092774"/>
            <a:ext cx="4119561" cy="269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2027" y="2131559"/>
            <a:ext cx="3692979" cy="30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5672375" y="3459657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1279" y="5604782"/>
            <a:ext cx="5753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68211" y="4835299"/>
            <a:ext cx="6686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urved Down Arrow 9"/>
          <p:cNvSpPr/>
          <p:nvPr/>
        </p:nvSpPr>
        <p:spPr>
          <a:xfrm rot="5400000" flipV="1">
            <a:off x="744012" y="5460549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5886" y="17555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nav_2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</p:spTree>
    <p:extLst>
      <p:ext uri="{BB962C8B-B14F-4D97-AF65-F5344CB8AC3E}">
        <p14:creationId xmlns:p14="http://schemas.microsoft.com/office/powerpoint/2010/main" val="12584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Dosen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entury Gothic" panose="020B0502020202020204" pitchFamily="34" charset="0"/>
              </a:rPr>
              <a:t>Menu </a:t>
            </a:r>
            <a:r>
              <a:rPr lang="en-US" dirty="0" err="1">
                <a:latin typeface="Century Gothic" panose="020B0502020202020204" pitchFamily="34" charset="0"/>
              </a:rPr>
              <a:t>Bantuan</a:t>
            </a:r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4" y="2195446"/>
            <a:ext cx="2537406" cy="1145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71" y="2191277"/>
            <a:ext cx="7200900" cy="742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71" y="3252148"/>
            <a:ext cx="7724775" cy="742950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rot="5400000">
            <a:off x="11075930" y="2936140"/>
            <a:ext cx="974599" cy="305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624" y="4196689"/>
            <a:ext cx="2611594" cy="1935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686" y="4325636"/>
            <a:ext cx="2990850" cy="13620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378815" y="5203061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8049" y="2911871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nav_</a:t>
            </a:r>
            <a:r>
              <a:rPr lang="en-US" sz="1400" b="1" dirty="0">
                <a:latin typeface="Century Gothic" panose="020B0502020202020204" pitchFamily="34" charset="0"/>
              </a:rPr>
              <a:t>2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143" y="571794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d</a:t>
            </a:r>
            <a:r>
              <a:rPr lang="id-ID" sz="1400" b="1" dirty="0">
                <a:latin typeface="Century Gothic" panose="020B0502020202020204" pitchFamily="34" charset="0"/>
              </a:rPr>
              <a:t>_bantuan.php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08FA5D-8932-6F99-48F4-AF5C31330997}"/>
              </a:ext>
            </a:extLst>
          </p:cNvPr>
          <p:cNvSpPr/>
          <p:nvPr/>
        </p:nvSpPr>
        <p:spPr>
          <a:xfrm>
            <a:off x="5819775" y="3604563"/>
            <a:ext cx="866775" cy="235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9A8D522-C95B-2A16-B379-53B95BBF98CF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Dosen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Menampilkan foto pada user </a:t>
            </a:r>
            <a:r>
              <a:rPr lang="en-US" dirty="0" err="1">
                <a:latin typeface="Century Gothic" panose="020B0502020202020204" pitchFamily="34" charset="0"/>
              </a:rPr>
              <a:t>dosen</a:t>
            </a:r>
            <a:r>
              <a:rPr lang="id-ID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84" y="2355092"/>
            <a:ext cx="3836282" cy="1946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25" y="2355092"/>
            <a:ext cx="4204555" cy="26805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2004" y="3644718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841" y="5259161"/>
            <a:ext cx="7877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9635" y="4708072"/>
            <a:ext cx="476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2342726" y="4811474"/>
            <a:ext cx="175030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3086" y="5366646"/>
            <a:ext cx="1915885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5400000" flipV="1">
            <a:off x="569840" y="5014234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886" y="1755548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latin typeface="Century Gothic" panose="020B0502020202020204" pitchFamily="34" charset="0"/>
              </a:rPr>
              <a:t>d_home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3" name="Right Arrow 12">
            <a:hlinkClick r:id="rId6" action="ppaction://hlinksldjump"/>
          </p:cNvPr>
          <p:cNvSpPr/>
          <p:nvPr/>
        </p:nvSpPr>
        <p:spPr>
          <a:xfrm>
            <a:off x="11419649" y="5714132"/>
            <a:ext cx="463640" cy="52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6E259A6E-41EE-BFCB-0B54-7472004C8F31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57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Dosen</a:t>
            </a:r>
            <a:endParaRPr lang="id-ID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89645" y="4371671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5400000" flipV="1">
            <a:off x="569840" y="5014234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886" y="17555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nav_2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781" y="4606018"/>
            <a:ext cx="6419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111" y="5370739"/>
            <a:ext cx="7219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104727" y="4735274"/>
            <a:ext cx="143461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1915" y="5497285"/>
            <a:ext cx="1915885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0241" y="2238740"/>
            <a:ext cx="5471759" cy="22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 l="16504" t="16780" r="16504" b="44716"/>
          <a:stretch>
            <a:fillRect/>
          </a:stretch>
        </p:blipFill>
        <p:spPr bwMode="auto">
          <a:xfrm>
            <a:off x="646771" y="2168408"/>
            <a:ext cx="5743143" cy="20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Menghubungkan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button home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index.php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7042FC41-40B3-0F2C-6AB7-E7596226071F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6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Mahasiswa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entury Gothic" panose="020B0502020202020204" pitchFamily="34" charset="0"/>
              </a:rPr>
              <a:t>Linking </a:t>
            </a:r>
            <a:r>
              <a:rPr lang="en-US" dirty="0" err="1">
                <a:latin typeface="Century Gothic" panose="020B0502020202020204" pitchFamily="34" charset="0"/>
              </a:rPr>
              <a:t>kategori</a:t>
            </a:r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260" t="16650" r="22114" b="52651"/>
          <a:stretch>
            <a:fillRect/>
          </a:stretch>
        </p:blipFill>
        <p:spPr bwMode="auto">
          <a:xfrm>
            <a:off x="1264611" y="2122981"/>
            <a:ext cx="4962017" cy="154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6043" t="16780" r="22249" b="26374"/>
          <a:stretch>
            <a:fillRect/>
          </a:stretch>
        </p:blipFill>
        <p:spPr bwMode="auto">
          <a:xfrm>
            <a:off x="6705600" y="2088998"/>
            <a:ext cx="4967338" cy="28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0548" y="4712155"/>
            <a:ext cx="4181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 t="12387"/>
          <a:stretch>
            <a:fillRect/>
          </a:stretch>
        </p:blipFill>
        <p:spPr bwMode="auto">
          <a:xfrm>
            <a:off x="6674989" y="5050960"/>
            <a:ext cx="5286375" cy="65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8003297" y="5148931"/>
            <a:ext cx="175030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1143" y="5717948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home_3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6629" y="5859462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home_3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  <a:r>
              <a:rPr lang="en-US" sz="1400" b="1" dirty="0">
                <a:latin typeface="Century Gothic" panose="020B0502020202020204" pitchFamily="34" charset="0"/>
              </a:rPr>
              <a:t> &lt;!—edit--&gt;</a:t>
            </a:r>
            <a:endParaRPr lang="id-ID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E23B729-87B5-7F9D-2B04-AC04D5A8C74D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91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Mahasiswa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entury Gothic" panose="020B0502020202020204" pitchFamily="34" charset="0"/>
              </a:rPr>
              <a:t>Menu </a:t>
            </a:r>
            <a:r>
              <a:rPr lang="en-US" dirty="0" err="1">
                <a:latin typeface="Century Gothic" panose="020B0502020202020204" pitchFamily="34" charset="0"/>
              </a:rPr>
              <a:t>Bantuan</a:t>
            </a:r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4" y="2195446"/>
            <a:ext cx="2537406" cy="1145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71" y="2191277"/>
            <a:ext cx="7200900" cy="742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71" y="3252148"/>
            <a:ext cx="7724775" cy="742950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rot="5400000">
            <a:off x="11075930" y="2936140"/>
            <a:ext cx="974599" cy="305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624" y="4196689"/>
            <a:ext cx="2611594" cy="1935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686" y="4325636"/>
            <a:ext cx="2990850" cy="13620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378815" y="5203061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8049" y="2911871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nav_</a:t>
            </a:r>
            <a:r>
              <a:rPr lang="en-US" sz="1400" b="1" dirty="0">
                <a:latin typeface="Century Gothic" panose="020B0502020202020204" pitchFamily="34" charset="0"/>
              </a:rPr>
              <a:t>3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143" y="571794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m</a:t>
            </a:r>
            <a:r>
              <a:rPr lang="id-ID" sz="1400" b="1" dirty="0">
                <a:latin typeface="Century Gothic" panose="020B0502020202020204" pitchFamily="34" charset="0"/>
              </a:rPr>
              <a:t>_bantuan.php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EB1CD82-F208-9B15-C7D5-886A50E0A472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9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Mahasiswa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Menampilkan foto pada user </a:t>
            </a:r>
            <a:r>
              <a:rPr lang="en-US" dirty="0" err="1">
                <a:latin typeface="Century Gothic" panose="020B0502020202020204" pitchFamily="34" charset="0"/>
              </a:rPr>
              <a:t>mahasiswa</a:t>
            </a:r>
            <a:r>
              <a:rPr lang="id-ID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84" y="2355092"/>
            <a:ext cx="3836282" cy="1946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25" y="2355092"/>
            <a:ext cx="4204555" cy="26805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2004" y="3644718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9841" y="5259161"/>
            <a:ext cx="7877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9635" y="4708072"/>
            <a:ext cx="476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2342726" y="4811474"/>
            <a:ext cx="175030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3086" y="5366646"/>
            <a:ext cx="1915885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5400000" flipV="1">
            <a:off x="569840" y="5014234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886" y="175554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latin typeface="Century Gothic" panose="020B0502020202020204" pitchFamily="34" charset="0"/>
              </a:rPr>
              <a:t>m_home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9D655C78-1093-3759-D932-4C70CC4450C5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0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Mahasiswa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Field search.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810" y="2092774"/>
            <a:ext cx="4119561" cy="269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2027" y="2131559"/>
            <a:ext cx="3692979" cy="30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5672375" y="3459657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1279" y="5604782"/>
            <a:ext cx="5753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68211" y="4835299"/>
            <a:ext cx="6686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urved Down Arrow 9"/>
          <p:cNvSpPr/>
          <p:nvPr/>
        </p:nvSpPr>
        <p:spPr>
          <a:xfrm rot="5400000" flipV="1">
            <a:off x="744012" y="5460549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5886" y="17555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nav_3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sp>
        <p:nvSpPr>
          <p:cNvPr id="13" name="Right Arrow 12">
            <a:hlinkClick r:id="rId6" action="ppaction://hlinksldjump"/>
          </p:cNvPr>
          <p:cNvSpPr/>
          <p:nvPr/>
        </p:nvSpPr>
        <p:spPr>
          <a:xfrm>
            <a:off x="11419649" y="5714132"/>
            <a:ext cx="463640" cy="52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15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en-US" b="1" dirty="0" err="1">
                <a:latin typeface="Century Gothic" panose="020B0502020202020204" pitchFamily="34" charset="0"/>
              </a:rPr>
              <a:t>Mahasiswa</a:t>
            </a:r>
            <a:endParaRPr lang="id-ID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89645" y="4371671"/>
            <a:ext cx="17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5400000" flipV="1">
            <a:off x="569840" y="5014234"/>
            <a:ext cx="974599" cy="3725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886" y="17555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nav_3</a:t>
            </a:r>
            <a:r>
              <a:rPr lang="id-ID" sz="1400" b="1" dirty="0">
                <a:latin typeface="Century Gothic" panose="020B0502020202020204" pitchFamily="34" charset="0"/>
              </a:rPr>
              <a:t>.php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781" y="4606018"/>
            <a:ext cx="6419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111" y="5370739"/>
            <a:ext cx="7219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104727" y="4735274"/>
            <a:ext cx="1434618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1915" y="5497285"/>
            <a:ext cx="1915885" cy="315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0241" y="2238740"/>
            <a:ext cx="5471759" cy="22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 l="16504" t="16780" r="16504" b="44716"/>
          <a:stretch>
            <a:fillRect/>
          </a:stretch>
        </p:blipFill>
        <p:spPr bwMode="auto">
          <a:xfrm>
            <a:off x="853605" y="2146636"/>
            <a:ext cx="5743143" cy="20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Menghubungkan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button home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index.php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7994661C-174F-FC5E-7D1C-40AA713AD7B2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64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CSS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Penambahan gambar.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39522" y="1844927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home_0.php</a:t>
            </a:r>
          </a:p>
        </p:txBody>
      </p:sp>
      <p:pic>
        <p:nvPicPr>
          <p:cNvPr id="1026" name="Picture 2" descr="C:\Users\HSN\Videos\css\code g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529" y="2514471"/>
            <a:ext cx="5491254" cy="904591"/>
          </a:xfrm>
          <a:prstGeom prst="rect">
            <a:avLst/>
          </a:prstGeom>
          <a:noFill/>
        </p:spPr>
      </p:pic>
      <p:pic>
        <p:nvPicPr>
          <p:cNvPr id="1027" name="Picture 3" descr="C:\Users\HSN\Videos\css\code gaml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9896" y="4623948"/>
            <a:ext cx="5462726" cy="1278171"/>
          </a:xfrm>
          <a:prstGeom prst="rect">
            <a:avLst/>
          </a:prstGeom>
          <a:noFill/>
        </p:spPr>
      </p:pic>
      <p:pic>
        <p:nvPicPr>
          <p:cNvPr id="1028" name="Picture 4" descr="C:\Users\HSN\Videos\css\gamb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499" y="4392665"/>
            <a:ext cx="4445001" cy="1638247"/>
          </a:xfrm>
          <a:prstGeom prst="rect">
            <a:avLst/>
          </a:prstGeom>
          <a:noFill/>
        </p:spPr>
      </p:pic>
      <p:pic>
        <p:nvPicPr>
          <p:cNvPr id="1029" name="Picture 5" descr="C:\Users\HSN\Videos\css\gambar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342" y="2235177"/>
            <a:ext cx="3642554" cy="1800246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4412974" y="26901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406350" y="28690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4764157" y="5002696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757533" y="5181600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1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Menambahkan fitur upload foto pada daftar buku.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83" y="3334264"/>
            <a:ext cx="8489253" cy="12753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53886" y="3424750"/>
            <a:ext cx="811369" cy="2962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20" y="4877254"/>
            <a:ext cx="5059990" cy="5159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82720" y="4954528"/>
            <a:ext cx="1251397" cy="3365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754366" y="342202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line:13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2815" y="4981358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line:115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384" y="2624627"/>
            <a:ext cx="4519082" cy="4838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8128" y="2700284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(tambahkan pada &lt;!--TAMBAH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--&gt; dan &lt;!--EDIT--&gt;</a:t>
            </a:r>
            <a:r>
              <a:rPr lang="id-ID" sz="1400" b="1" dirty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720" y="2237830"/>
            <a:ext cx="5882802" cy="15947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772052" y="2179298"/>
            <a:ext cx="2567470" cy="2566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339522" y="1844927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p_daftar_buku.php</a:t>
            </a:r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52" y="3886176"/>
            <a:ext cx="2670469" cy="1072999"/>
          </a:xfrm>
          <a:prstGeom prst="rect">
            <a:avLst/>
          </a:prstGeom>
        </p:spPr>
      </p:pic>
      <p:sp>
        <p:nvSpPr>
          <p:cNvPr id="20" name="Curved Down Arrow 19"/>
          <p:cNvSpPr/>
          <p:nvPr/>
        </p:nvSpPr>
        <p:spPr>
          <a:xfrm rot="10800000" flipH="1">
            <a:off x="4121238" y="5561065"/>
            <a:ext cx="3388190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26" y="5025069"/>
            <a:ext cx="2657923" cy="11110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0083" y="4268786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Tambah Buku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27629" y="548561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Edit Buku</a:t>
            </a:r>
          </a:p>
        </p:txBody>
      </p:sp>
    </p:spTree>
    <p:extLst>
      <p:ext uri="{BB962C8B-B14F-4D97-AF65-F5344CB8AC3E}">
        <p14:creationId xmlns:p14="http://schemas.microsoft.com/office/powerpoint/2010/main" val="100528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Penambahan karakter berjalan dengan berkedip.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522" y="1844927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home_0.php</a:t>
            </a:r>
          </a:p>
        </p:txBody>
      </p:sp>
      <p:pic>
        <p:nvPicPr>
          <p:cNvPr id="2050" name="Picture 2" descr="C:\Users\HSN\Videos\css\gam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2284297"/>
            <a:ext cx="5065713" cy="1867016"/>
          </a:xfrm>
          <a:prstGeom prst="rect">
            <a:avLst/>
          </a:prstGeom>
          <a:noFill/>
        </p:spPr>
      </p:pic>
      <p:pic>
        <p:nvPicPr>
          <p:cNvPr id="2051" name="Picture 3" descr="C:\Users\HSN\Videos\css\blin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99038"/>
            <a:ext cx="5086350" cy="1152525"/>
          </a:xfrm>
          <a:prstGeom prst="rect">
            <a:avLst/>
          </a:prstGeom>
          <a:noFill/>
        </p:spPr>
      </p:pic>
      <p:pic>
        <p:nvPicPr>
          <p:cNvPr id="2052" name="Picture 4" descr="C:\Users\HSN\Videos\css\code blin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3613" y="4975834"/>
            <a:ext cx="5945187" cy="72646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467074" y="53063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460450" y="54852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4" descr="C:\Users\HSN\Videos\css\code blin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2013" y="2702534"/>
            <a:ext cx="5945187" cy="72646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365474" y="30330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358850" y="32119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7747000" y="2527300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1654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Penambahan karakter berjalan dengan berkedip.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522" y="1844927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home_0.php</a:t>
            </a:r>
          </a:p>
        </p:txBody>
      </p:sp>
      <p:pic>
        <p:nvPicPr>
          <p:cNvPr id="2050" name="Picture 2" descr="C:\Users\HSN\Videos\css\gam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2284297"/>
            <a:ext cx="5065713" cy="18670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467074" y="53063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460450" y="54852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365474" y="30330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358850" y="32119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 descr="C:\Users\HSN\Videos\css\copyrigh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939" y="4381500"/>
            <a:ext cx="5278438" cy="1739900"/>
          </a:xfrm>
          <a:prstGeom prst="rect">
            <a:avLst/>
          </a:prstGeom>
          <a:noFill/>
        </p:spPr>
      </p:pic>
      <p:pic>
        <p:nvPicPr>
          <p:cNvPr id="3075" name="Picture 3" descr="C:\Users\HSN\Videos\css\copyright co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5225" y="4948127"/>
            <a:ext cx="5946775" cy="857361"/>
          </a:xfrm>
          <a:prstGeom prst="rect">
            <a:avLst/>
          </a:prstGeom>
          <a:noFill/>
        </p:spPr>
      </p:pic>
      <p:pic>
        <p:nvPicPr>
          <p:cNvPr id="16" name="Picture 3" descr="C:\Users\HSN\Videos\css\copyright co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5225" y="2801827"/>
            <a:ext cx="5946775" cy="85736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594600" y="2667000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4764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Penambahan karakter berjalan dengan berkedip.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522" y="1844927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home_0.php</a:t>
            </a:r>
          </a:p>
        </p:txBody>
      </p:sp>
      <p:pic>
        <p:nvPicPr>
          <p:cNvPr id="2050" name="Picture 2" descr="C:\Users\HSN\Videos\css\gam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2284297"/>
            <a:ext cx="5065713" cy="18670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467074" y="53063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460450" y="54852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365474" y="3033091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358850" y="3211995"/>
            <a:ext cx="543339" cy="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6212069" y="2601422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098" name="Picture 2" descr="C:\Users\HSN\Videos\css\penambahan tampi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427" y="4277728"/>
            <a:ext cx="5299075" cy="1913522"/>
          </a:xfrm>
          <a:prstGeom prst="rect">
            <a:avLst/>
          </a:prstGeom>
          <a:noFill/>
        </p:spPr>
      </p:pic>
      <p:pic>
        <p:nvPicPr>
          <p:cNvPr id="4100" name="Picture 4" descr="C:\Users\HSN\Videos\css\ketarang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5700" y="3993215"/>
            <a:ext cx="5118100" cy="2252009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0509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Tambahkan query untuk menyimpan gambar.</a:t>
            </a:r>
          </a:p>
          <a:p>
            <a:pPr lvl="1"/>
            <a:endParaRPr lang="id-ID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1642" y="4023208"/>
            <a:ext cx="8809162" cy="1648410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707" y="2266911"/>
            <a:ext cx="8851919" cy="12961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85658" y="5247344"/>
            <a:ext cx="20882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9634" y="4154345"/>
            <a:ext cx="468052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8B44F32C-B392-0F63-BB62-EA9AC7A082E3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5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Image detail pada daftar buku.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26" y="2163047"/>
            <a:ext cx="3664983" cy="167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65" y="1845734"/>
            <a:ext cx="3871914" cy="25789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47181" y="3155321"/>
            <a:ext cx="98394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671" y="4502072"/>
            <a:ext cx="559117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671" y="5386918"/>
            <a:ext cx="5810250" cy="590550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rot="5400000">
            <a:off x="6869738" y="5061399"/>
            <a:ext cx="927279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2393" y="5079141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p_daftar_buku.php</a:t>
            </a: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9BD11941-5FF1-A6B5-4EB5-17D65296E780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89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Pada menu daftar buku saat menambahkan buku harus mengisi seluruh field agar dapat disimpan.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7" y="3487664"/>
            <a:ext cx="706755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43" y="5111125"/>
            <a:ext cx="5000625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8" y="5021193"/>
            <a:ext cx="5010849" cy="1019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26480" y="5741342"/>
            <a:ext cx="892506" cy="440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Curved Down Arrow 10"/>
          <p:cNvSpPr/>
          <p:nvPr/>
        </p:nvSpPr>
        <p:spPr>
          <a:xfrm rot="10800000" flipH="1">
            <a:off x="5510199" y="5870162"/>
            <a:ext cx="1316651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1091" y="3147502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p_daftar_buku.php</a:t>
            </a:r>
          </a:p>
        </p:txBody>
      </p:sp>
      <p:sp>
        <p:nvSpPr>
          <p:cNvPr id="13" name="Oval 12"/>
          <p:cNvSpPr/>
          <p:nvPr/>
        </p:nvSpPr>
        <p:spPr>
          <a:xfrm>
            <a:off x="6210568" y="3625596"/>
            <a:ext cx="2146774" cy="267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7" y="2410375"/>
            <a:ext cx="5114925" cy="6000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947708" y="2829770"/>
            <a:ext cx="12882" cy="643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art 4">
            <a:extLst>
              <a:ext uri="{FF2B5EF4-FFF2-40B4-BE49-F238E27FC236}">
                <a16:creationId xmlns:a16="http://schemas.microsoft.com/office/drawing/2014/main" id="{05936183-5542-6C90-3198-C2E59ACEC40E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28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</a:rPr>
              <a:t> 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Tambah kategori.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15" y="2240320"/>
            <a:ext cx="801052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15" y="2961197"/>
            <a:ext cx="7934325" cy="581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81545" y="3097162"/>
            <a:ext cx="1086695" cy="360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15" y="3967693"/>
            <a:ext cx="5219700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5727" y="4551769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p_daftar_kategori.php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3D88994D-7D08-6E8E-9386-29F3EFBF6579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Menu tambah data pada Daftar Dosen.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</a:rPr>
              <a:t> 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26" y="2237637"/>
            <a:ext cx="3892907" cy="15053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93492" y="2189408"/>
            <a:ext cx="1117887" cy="360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72763" y="3103805"/>
            <a:ext cx="98394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759" y="2189408"/>
            <a:ext cx="3951241" cy="151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947" y="4095006"/>
            <a:ext cx="817245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71" y="5164543"/>
            <a:ext cx="8172450" cy="80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8505" y="4794817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p_daftar_dosen.php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C3C81A48-5B3A-390F-9CCF-E80622D3BEA8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>
                <a:latin typeface="Century Gothic" panose="020B0502020202020204" pitchFamily="34" charset="0"/>
              </a:rPr>
              <a:t>Menu edit data pada Daftar Dosen.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 dirty="0">
                <a:latin typeface="Century Gothic" panose="020B0502020202020204" pitchFamily="34" charset="0"/>
              </a:rPr>
              <a:t>USER </a:t>
            </a:r>
            <a:r>
              <a:rPr lang="id-ID" b="1" dirty="0">
                <a:latin typeface="Century Gothic" panose="020B0502020202020204" pitchFamily="34" charset="0"/>
              </a:rPr>
              <a:t>Petugas </a:t>
            </a:r>
            <a:r>
              <a:rPr lang="id-ID" b="1" dirty="0" err="1">
                <a:latin typeface="Century Gothic" panose="020B0502020202020204" pitchFamily="34" charset="0"/>
              </a:rPr>
              <a:t>done</a:t>
            </a:r>
            <a:r>
              <a:rPr lang="id-ID" b="1" dirty="0">
                <a:latin typeface="Century Gothic" panose="020B0502020202020204" pitchFamily="34" charset="0"/>
              </a:rPr>
              <a:t> </a:t>
            </a:r>
            <a:r>
              <a:rPr lang="id-ID" b="1" dirty="0">
                <a:latin typeface="Century Gothic" panose="020B0502020202020204" pitchFamily="34" charset="0"/>
                <a:sym typeface="Wingdings" pitchFamily="2" charset="2"/>
              </a:rPr>
              <a:t>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34126" y="3103805"/>
            <a:ext cx="98394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8505" y="4769059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latin typeface="Century Gothic" panose="020B0502020202020204" pitchFamily="34" charset="0"/>
              </a:rPr>
              <a:t>file </a:t>
            </a:r>
            <a:r>
              <a:rPr lang="id-ID" sz="1400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id-ID" sz="1400" b="1" dirty="0">
                <a:latin typeface="Century Gothic" panose="020B0502020202020204" pitchFamily="34" charset="0"/>
              </a:rPr>
              <a:t> p_daftar_dosen.php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92" y="4011458"/>
            <a:ext cx="813435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26" y="5165631"/>
            <a:ext cx="8191500" cy="771525"/>
          </a:xfrm>
          <a:prstGeom prst="rect">
            <a:avLst/>
          </a:prstGeom>
        </p:spPr>
      </p:pic>
      <p:sp>
        <p:nvSpPr>
          <p:cNvPr id="19" name="Curved Down Arrow 18"/>
          <p:cNvSpPr/>
          <p:nvPr/>
        </p:nvSpPr>
        <p:spPr>
          <a:xfrm rot="5400000">
            <a:off x="9465849" y="4748518"/>
            <a:ext cx="1161674" cy="3863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96" y="2262598"/>
            <a:ext cx="3829202" cy="1408203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451826" y="2189408"/>
            <a:ext cx="1117887" cy="360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903" y="2219995"/>
            <a:ext cx="4145723" cy="1568652"/>
          </a:xfrm>
          <a:prstGeom prst="rect">
            <a:avLst/>
          </a:prstGeom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73B2DCB3-46C2-652D-6C85-9AD3F3199BB6}"/>
              </a:ext>
            </a:extLst>
          </p:cNvPr>
          <p:cNvSpPr/>
          <p:nvPr/>
        </p:nvSpPr>
        <p:spPr>
          <a:xfrm>
            <a:off x="231868" y="178229"/>
            <a:ext cx="1011555" cy="974599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8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906</TotalTime>
  <Words>565</Words>
  <Application>Microsoft Macintosh PowerPoint</Application>
  <PresentationFormat>Widescreen</PresentationFormat>
  <Paragraphs>112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Trebuchet MS</vt:lpstr>
      <vt:lpstr>Wingdings 3</vt:lpstr>
      <vt:lpstr>Retrospect</vt:lpstr>
      <vt:lpstr>Facet</vt:lpstr>
      <vt:lpstr>digital library</vt:lpstr>
      <vt:lpstr>PowerPoint Presentation</vt:lpstr>
      <vt:lpstr>USER Petugas</vt:lpstr>
      <vt:lpstr>USER Petugas</vt:lpstr>
      <vt:lpstr>USER Petugas</vt:lpstr>
      <vt:lpstr>USER Petugas</vt:lpstr>
      <vt:lpstr>USER Petugas done </vt:lpstr>
      <vt:lpstr>USER Petugas done </vt:lpstr>
      <vt:lpstr>USER Petugas done </vt:lpstr>
      <vt:lpstr>USER Petugas</vt:lpstr>
      <vt:lpstr>USER Petugas done </vt:lpstr>
      <vt:lpstr>USER Petugas done </vt:lpstr>
      <vt:lpstr>USER Petugas done</vt:lpstr>
      <vt:lpstr>USER Petugas</vt:lpstr>
      <vt:lpstr>USER Petugas</vt:lpstr>
      <vt:lpstr>USER Petugas</vt:lpstr>
      <vt:lpstr>USER Petugas</vt:lpstr>
      <vt:lpstr>USER Petugas done </vt:lpstr>
      <vt:lpstr>USER Dosen</vt:lpstr>
      <vt:lpstr>USER Dosen</vt:lpstr>
      <vt:lpstr>USER Dosen</vt:lpstr>
      <vt:lpstr>USER Dosen</vt:lpstr>
      <vt:lpstr>USER Dosen</vt:lpstr>
      <vt:lpstr>USER Mahasiswa</vt:lpstr>
      <vt:lpstr>USER Mahasiswa</vt:lpstr>
      <vt:lpstr>USER Mahasiswa</vt:lpstr>
      <vt:lpstr>USER Mahasiswa</vt:lpstr>
      <vt:lpstr>USER Mahasiswa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library</dc:title>
  <dc:creator>user</dc:creator>
  <cp:lastModifiedBy>Ayunda Dwi</cp:lastModifiedBy>
  <cp:revision>45</cp:revision>
  <dcterms:created xsi:type="dcterms:W3CDTF">2014-12-23T10:00:26Z</dcterms:created>
  <dcterms:modified xsi:type="dcterms:W3CDTF">2024-05-04T15:12:32Z</dcterms:modified>
</cp:coreProperties>
</file>