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32918400" cy="38404800"/>
  <p:notesSz cx="6858000" cy="9144000"/>
  <p:custDataLst>
    <p:tags r:id="rId7"/>
  </p:custDataLst>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71" userDrawn="1">
          <p15:clr>
            <a:srgbClr val="A4A3A4"/>
          </p15:clr>
        </p15:guide>
        <p15:guide id="2" orient="horz" pos="336" userDrawn="1">
          <p15:clr>
            <a:srgbClr val="A4A3A4"/>
          </p15:clr>
        </p15:guide>
        <p15:guide id="3" orient="horz" pos="23520" userDrawn="1">
          <p15:clr>
            <a:srgbClr val="A4A3A4"/>
          </p15:clr>
        </p15:guide>
        <p15:guide id="4" orient="horz" userDrawn="1">
          <p15:clr>
            <a:srgbClr val="A4A3A4"/>
          </p15:clr>
        </p15:guide>
        <p15:guide id="5" pos="436" userDrawn="1">
          <p15:clr>
            <a:srgbClr val="A4A3A4"/>
          </p15:clr>
        </p15:guide>
        <p15:guide id="6" pos="2030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8" autoAdjust="0"/>
    <p:restoredTop sz="93135" autoAdjust="0"/>
  </p:normalViewPr>
  <p:slideViewPr>
    <p:cSldViewPr snapToGrid="0" snapToObjects="1" showGuides="1">
      <p:cViewPr>
        <p:scale>
          <a:sx n="25" d="100"/>
          <a:sy n="25" d="100"/>
        </p:scale>
        <p:origin x="1464" y="-2390"/>
      </p:cViewPr>
      <p:guideLst>
        <p:guide orient="horz" pos="3871"/>
        <p:guide orient="horz" pos="336"/>
        <p:guide orient="horz" pos="23520"/>
        <p:guide orient="horz"/>
        <p:guide pos="436"/>
        <p:guide pos="203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5" d="100"/>
          <a:sy n="55" d="100"/>
        </p:scale>
        <p:origin x="2880" y="-716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heme" Target="theme/theme1.xml"/><Relationship Id="rId5" Type="http://schemas.openxmlformats.org/officeDocument/2006/relationships/notesMaster" Target="notesMasters/notesMaster1.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6/19/2023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6/19/2023</a:t>
            </a:fld>
            <a:endParaRPr lang="en-US" dirty="0"/>
          </a:p>
        </p:txBody>
      </p:sp>
      <p:sp>
        <p:nvSpPr>
          <p:cNvPr id="4" name="Slide Image Placeholder 3"/>
          <p:cNvSpPr>
            <a:spLocks noGrp="1" noRot="1" noChangeAspect="1"/>
          </p:cNvSpPr>
          <p:nvPr>
            <p:ph type="sldImg" idx="2"/>
          </p:nvPr>
        </p:nvSpPr>
        <p:spPr>
          <a:xfrm>
            <a:off x="1958975" y="685800"/>
            <a:ext cx="29400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8975" y="685800"/>
            <a:ext cx="294005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1" y="7441562"/>
            <a:ext cx="7542610"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91756" y="6607551"/>
            <a:ext cx="7536656" cy="611698"/>
          </a:xfrm>
          <a:prstGeom prst="rect">
            <a:avLst/>
          </a:prstGeom>
          <a:noFill/>
        </p:spPr>
        <p:txBody>
          <a:bodyPr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91754" y="16715276"/>
            <a:ext cx="7537847"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8690374" y="7441562"/>
            <a:ext cx="7536656"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8690375" y="6607551"/>
            <a:ext cx="7536656" cy="611698"/>
          </a:xfrm>
          <a:prstGeom prst="rect">
            <a:avLst/>
          </a:prstGeom>
          <a:noFill/>
        </p:spPr>
        <p:txBody>
          <a:bodyPr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6693754" y="7441562"/>
            <a:ext cx="7536656"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6687800" y="6607551"/>
            <a:ext cx="7543800" cy="611698"/>
          </a:xfrm>
          <a:prstGeom prst="rect">
            <a:avLst/>
          </a:prstGeom>
          <a:noFill/>
        </p:spPr>
        <p:txBody>
          <a:bodyPr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4685520" y="6607551"/>
            <a:ext cx="753526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4685520" y="7441562"/>
            <a:ext cx="7535264"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4685520" y="16785538"/>
            <a:ext cx="753526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4685520" y="17513303"/>
            <a:ext cx="7539038"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4685520" y="30093312"/>
            <a:ext cx="753526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4685520" y="30839021"/>
            <a:ext cx="7539038"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78141" y="17443478"/>
            <a:ext cx="7542610"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4449445" y="3947938"/>
            <a:ext cx="23999226" cy="1493520"/>
          </a:xfrm>
          <a:prstGeom prst="rect">
            <a:avLst/>
          </a:prstGeom>
        </p:spPr>
        <p:txBody>
          <a:bodyPr>
            <a:normAutofit/>
          </a:bodyPr>
          <a:lstStyle>
            <a:lvl1pPr marL="0" indent="0" algn="ctr">
              <a:buFontTx/>
              <a:buNone/>
              <a:defRPr sz="4500">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affiliations</a:t>
            </a:r>
          </a:p>
        </p:txBody>
      </p:sp>
      <p:sp>
        <p:nvSpPr>
          <p:cNvPr id="78" name="Text Placeholder 76"/>
          <p:cNvSpPr>
            <a:spLocks noGrp="1"/>
          </p:cNvSpPr>
          <p:nvPr>
            <p:ph type="body" sz="quarter" idx="151" hasCustomPrompt="1"/>
          </p:nvPr>
        </p:nvSpPr>
        <p:spPr>
          <a:xfrm>
            <a:off x="4449445" y="2454418"/>
            <a:ext cx="23999226" cy="1493520"/>
          </a:xfrm>
          <a:prstGeom prst="rect">
            <a:avLst/>
          </a:prstGeom>
        </p:spPr>
        <p:txBody>
          <a:bodyPr anchor="t" anchorCtr="1">
            <a:normAutofit/>
          </a:bodyPr>
          <a:lstStyle>
            <a:lvl1pPr marL="0" indent="0" algn="ctr">
              <a:buFontTx/>
              <a:buNone/>
              <a:defRPr sz="6600">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authors</a:t>
            </a:r>
          </a:p>
        </p:txBody>
      </p:sp>
      <p:sp>
        <p:nvSpPr>
          <p:cNvPr id="79" name="Text Placeholder 76"/>
          <p:cNvSpPr>
            <a:spLocks noGrp="1"/>
          </p:cNvSpPr>
          <p:nvPr>
            <p:ph type="body" sz="quarter" idx="153" hasCustomPrompt="1"/>
          </p:nvPr>
        </p:nvSpPr>
        <p:spPr>
          <a:xfrm>
            <a:off x="4449445" y="543449"/>
            <a:ext cx="23999226" cy="1910969"/>
          </a:xfrm>
          <a:prstGeom prst="rect">
            <a:avLst/>
          </a:prstGeom>
        </p:spPr>
        <p:txBody>
          <a:bodyPr anchor="t" anchorCtr="1">
            <a:normAutofit/>
          </a:bodyPr>
          <a:lstStyle>
            <a:lvl1pPr marL="0" indent="0" algn="ctr">
              <a:buFontTx/>
              <a:buNone/>
              <a:defRPr sz="8625">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0" y="7344579"/>
            <a:ext cx="10193458"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91753" y="6471338"/>
            <a:ext cx="10179845"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91754" y="21280558"/>
            <a:ext cx="10194648"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706560" y="20444778"/>
            <a:ext cx="1017984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365707" y="25194264"/>
            <a:ext cx="10178651"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365707" y="24330284"/>
            <a:ext cx="10178651"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371661" y="7344579"/>
            <a:ext cx="10178651"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365708" y="6471338"/>
            <a:ext cx="10184606"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2046806" y="6471338"/>
            <a:ext cx="10182022"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2046806" y="7344579"/>
            <a:ext cx="10182022"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2046806" y="20407320"/>
            <a:ext cx="10182022" cy="611698"/>
          </a:xfrm>
          <a:prstGeom prst="rect">
            <a:avLst/>
          </a:prstGeom>
          <a:noFill/>
        </p:spPr>
        <p:txBody>
          <a:bodyPr wrap="square" lIns="91436" tIns="91436" rIns="91436" bIns="91436" anchor="ctr" anchorCtr="0">
            <a:spAutoFit/>
          </a:bodyPr>
          <a:lstStyle>
            <a:lvl1pPr marL="0" indent="0" algn="ctr">
              <a:buNone/>
              <a:tabLst/>
              <a:defRPr sz="2775"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2043033" y="21183575"/>
            <a:ext cx="10185796"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2046806" y="30287277"/>
            <a:ext cx="10182022"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2046807" y="31063535"/>
            <a:ext cx="10185796"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4449445" y="3947938"/>
            <a:ext cx="23999226" cy="1493520"/>
          </a:xfrm>
          <a:prstGeom prst="rect">
            <a:avLst/>
          </a:prstGeom>
        </p:spPr>
        <p:txBody>
          <a:bodyPr>
            <a:normAutofit/>
          </a:bodyPr>
          <a:lstStyle>
            <a:lvl1pPr marL="0" indent="0" algn="ctr">
              <a:buFontTx/>
              <a:buNone/>
              <a:defRPr sz="4500">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affiliations</a:t>
            </a:r>
          </a:p>
        </p:txBody>
      </p:sp>
      <p:sp>
        <p:nvSpPr>
          <p:cNvPr id="65" name="Text Placeholder 76"/>
          <p:cNvSpPr>
            <a:spLocks noGrp="1"/>
          </p:cNvSpPr>
          <p:nvPr>
            <p:ph type="body" sz="quarter" idx="151" hasCustomPrompt="1"/>
          </p:nvPr>
        </p:nvSpPr>
        <p:spPr>
          <a:xfrm>
            <a:off x="4449445" y="2454418"/>
            <a:ext cx="23999226" cy="1493520"/>
          </a:xfrm>
          <a:prstGeom prst="rect">
            <a:avLst/>
          </a:prstGeom>
        </p:spPr>
        <p:txBody>
          <a:bodyPr anchor="t" anchorCtr="1">
            <a:normAutofit/>
          </a:bodyPr>
          <a:lstStyle>
            <a:lvl1pPr marL="0" indent="0" algn="ctr">
              <a:buFontTx/>
              <a:buNone/>
              <a:defRPr sz="6600">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authors</a:t>
            </a:r>
          </a:p>
        </p:txBody>
      </p:sp>
      <p:sp>
        <p:nvSpPr>
          <p:cNvPr id="66" name="Text Placeholder 76"/>
          <p:cNvSpPr>
            <a:spLocks noGrp="1"/>
          </p:cNvSpPr>
          <p:nvPr>
            <p:ph type="body" sz="quarter" idx="153" hasCustomPrompt="1"/>
          </p:nvPr>
        </p:nvSpPr>
        <p:spPr>
          <a:xfrm>
            <a:off x="4449445" y="543449"/>
            <a:ext cx="23999226" cy="1910969"/>
          </a:xfrm>
          <a:prstGeom prst="rect">
            <a:avLst/>
          </a:prstGeom>
        </p:spPr>
        <p:txBody>
          <a:bodyPr anchor="t" anchorCtr="1">
            <a:normAutofit/>
          </a:bodyPr>
          <a:lstStyle>
            <a:lvl1pPr marL="0" indent="0" algn="ctr">
              <a:buFontTx/>
              <a:buNone/>
              <a:defRPr sz="8625">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1" y="7247596"/>
            <a:ext cx="7542610"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91756" y="6374356"/>
            <a:ext cx="7536656" cy="611698"/>
          </a:xfrm>
          <a:prstGeom prst="rect">
            <a:avLst/>
          </a:prstGeom>
          <a:noFill/>
        </p:spPr>
        <p:txBody>
          <a:bodyPr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76949" y="17551056"/>
            <a:ext cx="7543800"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91754" y="16715276"/>
            <a:ext cx="7537847"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8690372" y="7238335"/>
            <a:ext cx="15540036"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8690373" y="6374356"/>
            <a:ext cx="15540038"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8690373" y="25545961"/>
            <a:ext cx="15540038"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8690371" y="24721214"/>
            <a:ext cx="15540038"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4679152" y="6374356"/>
            <a:ext cx="753526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4679152" y="7247596"/>
            <a:ext cx="7535264"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4679152" y="16785538"/>
            <a:ext cx="753526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4679152" y="17513303"/>
            <a:ext cx="7539038"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4679152" y="30082199"/>
            <a:ext cx="753526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4679152" y="30842903"/>
            <a:ext cx="7539038"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4449445" y="3947938"/>
            <a:ext cx="23999226" cy="1493520"/>
          </a:xfrm>
          <a:prstGeom prst="rect">
            <a:avLst/>
          </a:prstGeom>
        </p:spPr>
        <p:txBody>
          <a:bodyPr>
            <a:normAutofit/>
          </a:bodyPr>
          <a:lstStyle>
            <a:lvl1pPr marL="0" indent="0" algn="ctr">
              <a:buFontTx/>
              <a:buNone/>
              <a:defRPr sz="4500">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affiliations</a:t>
            </a:r>
          </a:p>
        </p:txBody>
      </p:sp>
      <p:sp>
        <p:nvSpPr>
          <p:cNvPr id="65" name="Text Placeholder 76"/>
          <p:cNvSpPr>
            <a:spLocks noGrp="1"/>
          </p:cNvSpPr>
          <p:nvPr>
            <p:ph type="body" sz="quarter" idx="151" hasCustomPrompt="1"/>
          </p:nvPr>
        </p:nvSpPr>
        <p:spPr>
          <a:xfrm>
            <a:off x="4449445" y="2454418"/>
            <a:ext cx="23999226" cy="1493520"/>
          </a:xfrm>
          <a:prstGeom prst="rect">
            <a:avLst/>
          </a:prstGeom>
        </p:spPr>
        <p:txBody>
          <a:bodyPr anchor="t" anchorCtr="1">
            <a:normAutofit/>
          </a:bodyPr>
          <a:lstStyle>
            <a:lvl1pPr marL="0" indent="0" algn="ctr">
              <a:buFontTx/>
              <a:buNone/>
              <a:defRPr sz="6600">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authors</a:t>
            </a:r>
          </a:p>
        </p:txBody>
      </p:sp>
      <p:sp>
        <p:nvSpPr>
          <p:cNvPr id="66" name="Text Placeholder 76"/>
          <p:cNvSpPr>
            <a:spLocks noGrp="1"/>
          </p:cNvSpPr>
          <p:nvPr>
            <p:ph type="body" sz="quarter" idx="153" hasCustomPrompt="1"/>
          </p:nvPr>
        </p:nvSpPr>
        <p:spPr>
          <a:xfrm>
            <a:off x="4449445" y="543449"/>
            <a:ext cx="23999226" cy="1910969"/>
          </a:xfrm>
          <a:prstGeom prst="rect">
            <a:avLst/>
          </a:prstGeom>
        </p:spPr>
        <p:txBody>
          <a:bodyPr anchor="t" anchorCtr="1">
            <a:normAutofit/>
          </a:bodyPr>
          <a:lstStyle>
            <a:lvl1pPr marL="0" indent="0" algn="ctr">
              <a:buFontTx/>
              <a:buNone/>
              <a:defRPr sz="8625">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oleObject" Target="../embeddings/oleObject1.bin"/><Relationship Id="rId12" Type="http://schemas.openxmlformats.org/officeDocument/2006/relationships/image" Target="../media/image7.wmf"/><Relationship Id="rId17" Type="http://schemas.openxmlformats.org/officeDocument/2006/relationships/image" Target="../media/image10.jpeg"/><Relationship Id="rId2" Type="http://schemas.openxmlformats.org/officeDocument/2006/relationships/theme" Target="../theme/theme1.x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oleObject" Target="../embeddings/oleObject3.bin"/><Relationship Id="rId5" Type="http://schemas.openxmlformats.org/officeDocument/2006/relationships/image" Target="../media/image3.png"/><Relationship Id="rId15" Type="http://schemas.openxmlformats.org/officeDocument/2006/relationships/image" Target="../media/image9.wmf"/><Relationship Id="rId10" Type="http://schemas.openxmlformats.org/officeDocument/2006/relationships/image" Target="../media/image6.wmf"/><Relationship Id="rId4" Type="http://schemas.openxmlformats.org/officeDocument/2006/relationships/image" Target="../media/image2.png"/><Relationship Id="rId9" Type="http://schemas.openxmlformats.org/officeDocument/2006/relationships/oleObject" Target="../embeddings/oleObject2.bin"/><Relationship Id="rId14" Type="http://schemas.openxmlformats.org/officeDocument/2006/relationships/oleObject" Target="../embeddings/oleObject4.bin"/></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5.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2.xml"/><Relationship Id="rId16"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6.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7.bin"/></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9.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3.xml"/><Relationship Id="rId16" Type="http://schemas.openxmlformats.org/officeDocument/2006/relationships/oleObject" Target="../embeddings/oleObject12.bin"/><Relationship Id="rId1" Type="http://schemas.openxmlformats.org/officeDocument/2006/relationships/slideLayout" Target="../slideLayouts/slideLayout3.xml"/><Relationship Id="rId6" Type="http://schemas.openxmlformats.org/officeDocument/2006/relationships/oleObject" Target="../embeddings/oleObject10.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5600700"/>
          </a:xfrm>
          <a:prstGeom prst="rect">
            <a:avLst/>
          </a:prstGeom>
          <a:solidFill>
            <a:schemeClr val="accent5">
              <a:lumMod val="75000"/>
            </a:schemeClr>
          </a:solidFill>
          <a:ln w="9525">
            <a:solidFill>
              <a:schemeClr val="tx1"/>
            </a:solidFill>
            <a:miter lim="800000"/>
            <a:headEnd/>
            <a:tailEnd/>
          </a:ln>
          <a:effectLst/>
        </p:spPr>
        <p:txBody>
          <a:bodyPr wrap="none" lIns="68577" tIns="34288" rIns="68577" bIns="34288" anchor="ctr"/>
          <a:lstStyle/>
          <a:p>
            <a:pPr>
              <a:defRPr/>
            </a:pPr>
            <a:endParaRPr lang="en-US" sz="6450" dirty="0"/>
          </a:p>
        </p:txBody>
      </p:sp>
      <p:sp>
        <p:nvSpPr>
          <p:cNvPr id="9" name="Rectangle 9"/>
          <p:cNvSpPr>
            <a:spLocks noChangeArrowheads="1"/>
          </p:cNvSpPr>
          <p:nvPr/>
        </p:nvSpPr>
        <p:spPr bwMode="auto">
          <a:xfrm>
            <a:off x="0" y="5600701"/>
            <a:ext cx="32918400" cy="5333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68577" tIns="34288" rIns="68577" bIns="34288" anchor="ctr"/>
          <a:lstStyle/>
          <a:p>
            <a:pPr>
              <a:defRPr/>
            </a:pPr>
            <a:endParaRPr lang="en-US" sz="6450" b="0" i="0" u="none" dirty="0"/>
          </a:p>
        </p:txBody>
      </p:sp>
      <p:sp>
        <p:nvSpPr>
          <p:cNvPr id="10" name="Text Box 14"/>
          <p:cNvSpPr txBox="1">
            <a:spLocks noChangeArrowheads="1"/>
          </p:cNvSpPr>
          <p:nvPr/>
        </p:nvSpPr>
        <p:spPr bwMode="auto">
          <a:xfrm>
            <a:off x="1175479" y="37701684"/>
            <a:ext cx="1885950" cy="252614"/>
          </a:xfrm>
          <a:prstGeom prst="rect">
            <a:avLst/>
          </a:prstGeom>
          <a:noFill/>
          <a:ln w="9525">
            <a:solidFill>
              <a:schemeClr val="accent5">
                <a:lumMod val="50000"/>
              </a:schemeClr>
            </a:solidFill>
            <a:miter lim="800000"/>
            <a:headEnd/>
            <a:tailEnd/>
          </a:ln>
          <a:effectLst/>
        </p:spPr>
        <p:txBody>
          <a:bodyPr lIns="68447" tIns="34217" rIns="68447" bIns="34217">
            <a:spAutoFit/>
          </a:bodyPr>
          <a:lstStyle/>
          <a:p>
            <a:pPr eaLnBrk="0" hangingPunct="0">
              <a:lnSpc>
                <a:spcPct val="65000"/>
              </a:lnSpc>
              <a:spcBef>
                <a:spcPct val="50000"/>
              </a:spcBef>
              <a:defRPr/>
            </a:pPr>
            <a:r>
              <a:rPr lang="en-US" sz="375"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825" b="1" dirty="0">
                <a:solidFill>
                  <a:schemeClr val="bg1">
                    <a:lumMod val="75000"/>
                  </a:schemeClr>
                </a:solidFill>
                <a:latin typeface="Arial" charset="0"/>
              </a:rPr>
              <a:t>www.PosterPresentations.com</a:t>
            </a:r>
          </a:p>
        </p:txBody>
      </p:sp>
      <p:sp>
        <p:nvSpPr>
          <p:cNvPr id="2" name="Rounded Rectangle 1"/>
          <p:cNvSpPr/>
          <p:nvPr/>
        </p:nvSpPr>
        <p:spPr>
          <a:xfrm>
            <a:off x="691754" y="6387670"/>
            <a:ext cx="7543800" cy="31192788"/>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
        <p:nvSpPr>
          <p:cNvPr id="23" name="Rounded Rectangle 22"/>
          <p:cNvSpPr/>
          <p:nvPr/>
        </p:nvSpPr>
        <p:spPr>
          <a:xfrm>
            <a:off x="8690769" y="6387670"/>
            <a:ext cx="7543800" cy="31192788"/>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
        <p:nvSpPr>
          <p:cNvPr id="24" name="Rounded Rectangle 23"/>
          <p:cNvSpPr/>
          <p:nvPr/>
        </p:nvSpPr>
        <p:spPr>
          <a:xfrm>
            <a:off x="16689785" y="6387670"/>
            <a:ext cx="7543800" cy="31192788"/>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
        <p:nvSpPr>
          <p:cNvPr id="26" name="Rounded Rectangle 25"/>
          <p:cNvSpPr/>
          <p:nvPr/>
        </p:nvSpPr>
        <p:spPr>
          <a:xfrm>
            <a:off x="24688800" y="6387670"/>
            <a:ext cx="7543800" cy="31192788"/>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grpSp>
        <p:nvGrpSpPr>
          <p:cNvPr id="30" name="Group 29"/>
          <p:cNvGrpSpPr/>
          <p:nvPr/>
        </p:nvGrpSpPr>
        <p:grpSpPr>
          <a:xfrm>
            <a:off x="-8418892" y="-1"/>
            <a:ext cx="8264149" cy="384048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138756" rtl="0" eaLnBrk="1" fontAlgn="auto" latinLnBrk="0" hangingPunct="1">
                <a:lnSpc>
                  <a:spcPct val="100000"/>
                </a:lnSpc>
                <a:spcBef>
                  <a:spcPts val="0"/>
                </a:spcBef>
                <a:spcAft>
                  <a:spcPts val="0"/>
                </a:spcAft>
                <a:buClrTx/>
                <a:buSzTx/>
                <a:buFontTx/>
                <a:buNone/>
                <a:tabLst/>
                <a:defRPr/>
              </a:pPr>
              <a:r>
                <a:rPr lang="en-US" sz="2400" b="1" spc="0" dirty="0">
                  <a:solidFill>
                    <a:srgbClr val="FF0000"/>
                  </a:solidFill>
                  <a:latin typeface="Trebuchet MS" pitchFamily="34" charset="0"/>
                </a:rPr>
                <a:t>(—THIS SIDEBAR DOES NOT PRINT—)</a:t>
              </a:r>
              <a:endParaRPr lang="en-US" sz="2400" b="1" spc="450" dirty="0">
                <a:solidFill>
                  <a:schemeClr val="bg1"/>
                </a:solidFill>
                <a:latin typeface="Trebuchet MS" pitchFamily="34" charset="0"/>
              </a:endParaRPr>
            </a:p>
            <a:p>
              <a:pPr algn="ctr"/>
              <a:r>
                <a:rPr lang="en-US" sz="3000" b="1" spc="450" dirty="0">
                  <a:solidFill>
                    <a:schemeClr val="bg1"/>
                  </a:solidFill>
                  <a:latin typeface="Trebuchet MS" pitchFamily="34" charset="0"/>
                </a:rPr>
                <a:t>DESIGN</a:t>
              </a:r>
              <a:r>
                <a:rPr lang="en-US" sz="3000" b="1" spc="450" baseline="0" dirty="0">
                  <a:solidFill>
                    <a:schemeClr val="bg1"/>
                  </a:solidFill>
                  <a:latin typeface="Trebuchet MS" pitchFamily="34" charset="0"/>
                </a:rPr>
                <a:t> </a:t>
              </a:r>
              <a:r>
                <a:rPr lang="en-US" sz="3000" b="1" spc="450" dirty="0">
                  <a:solidFill>
                    <a:schemeClr val="bg1"/>
                  </a:solidFill>
                  <a:latin typeface="Trebuchet MS" pitchFamily="34" charset="0"/>
                </a:rPr>
                <a:t>GUIDE</a:t>
              </a:r>
            </a:p>
            <a:p>
              <a:pPr algn="ctr"/>
              <a:endParaRPr lang="en-US" sz="2100" b="1" dirty="0">
                <a:latin typeface="Trebuchet MS" pitchFamily="34" charset="0"/>
              </a:endParaRPr>
            </a:p>
            <a:p>
              <a:pPr defTabSz="2824229"/>
              <a:r>
                <a:rPr lang="en-US" sz="2100" i="0" dirty="0">
                  <a:latin typeface="Trebuchet MS" pitchFamily="34" charset="0"/>
                </a:rPr>
                <a:t>This PowerPoint template produces</a:t>
              </a:r>
              <a:r>
                <a:rPr lang="en-US" sz="2100" i="0" baseline="0" dirty="0">
                  <a:latin typeface="Trebuchet MS" pitchFamily="34" charset="0"/>
                </a:rPr>
                <a:t> </a:t>
              </a:r>
              <a:r>
                <a:rPr lang="en-US" sz="2100" i="0" dirty="0">
                  <a:latin typeface="Trebuchet MS" pitchFamily="34" charset="0"/>
                </a:rPr>
                <a:t>a 42”x36” presentation poster. </a:t>
              </a:r>
              <a:r>
                <a:rPr lang="en-US" sz="2100" dirty="0">
                  <a:latin typeface="Trebuchet MS" pitchFamily="34" charset="0"/>
                </a:rPr>
                <a:t>You</a:t>
              </a:r>
              <a:r>
                <a:rPr lang="en-US" sz="2100" baseline="0" dirty="0">
                  <a:latin typeface="Trebuchet MS" pitchFamily="34" charset="0"/>
                </a:rPr>
                <a:t> can u</a:t>
              </a:r>
              <a:r>
                <a:rPr lang="en-US" sz="2100" dirty="0">
                  <a:latin typeface="Trebuchet MS" pitchFamily="34" charset="0"/>
                </a:rPr>
                <a:t>se</a:t>
              </a:r>
              <a:r>
                <a:rPr lang="en-US" sz="2100" baseline="0" dirty="0">
                  <a:latin typeface="Trebuchet MS" pitchFamily="34" charset="0"/>
                </a:rPr>
                <a:t> it to create your poster and </a:t>
              </a:r>
              <a:r>
                <a:rPr lang="en-US" sz="2100" dirty="0">
                  <a:latin typeface="Trebuchet MS" pitchFamily="34" charset="0"/>
                </a:rPr>
                <a:t>save valuable time placing titles, subtitles,</a:t>
              </a:r>
              <a:r>
                <a:rPr lang="en-US" sz="2100" baseline="0" dirty="0">
                  <a:latin typeface="Trebuchet MS" pitchFamily="34" charset="0"/>
                </a:rPr>
                <a:t> text, and graphics</a:t>
              </a:r>
              <a:r>
                <a:rPr lang="en-US" sz="2100" dirty="0">
                  <a:latin typeface="Trebuchet MS" pitchFamily="34" charset="0"/>
                </a:rPr>
                <a:t>. </a:t>
              </a:r>
            </a:p>
            <a:p>
              <a:pPr defTabSz="2824229"/>
              <a:endParaRPr lang="en-US" sz="2100" dirty="0">
                <a:latin typeface="Trebuchet MS" pitchFamily="34" charset="0"/>
              </a:endParaRPr>
            </a:p>
            <a:p>
              <a:pPr defTabSz="3291914"/>
              <a:r>
                <a:rPr lang="en-US" sz="2100" dirty="0">
                  <a:latin typeface="Trebuchet MS" pitchFamily="34" charset="0"/>
                </a:rPr>
                <a:t>We provide a series of online tutorials that will guide you through the poster design process and answer your poster production questions. To view our template tutorials, go online to </a:t>
              </a:r>
              <a:r>
                <a:rPr lang="en-US" sz="2100" b="1" dirty="0">
                  <a:solidFill>
                    <a:srgbClr val="FFC000"/>
                  </a:solidFill>
                  <a:latin typeface="Trebuchet MS" pitchFamily="34" charset="0"/>
                </a:rPr>
                <a:t>PosterPresentations.com</a:t>
              </a:r>
              <a:r>
                <a:rPr lang="en-US" sz="2100" b="1" dirty="0">
                  <a:solidFill>
                    <a:schemeClr val="bg1"/>
                  </a:solidFill>
                  <a:latin typeface="Trebuchet MS" pitchFamily="34" charset="0"/>
                </a:rPr>
                <a:t> </a:t>
              </a:r>
              <a:r>
                <a:rPr lang="en-US" sz="2100" dirty="0">
                  <a:solidFill>
                    <a:schemeClr val="bg1"/>
                  </a:solidFill>
                  <a:latin typeface="Trebuchet MS" pitchFamily="34" charset="0"/>
                </a:rPr>
                <a:t>and click on HELP DESK.</a:t>
              </a:r>
            </a:p>
            <a:p>
              <a:pPr defTabSz="3291914"/>
              <a:endParaRPr lang="en-US" sz="2100" dirty="0">
                <a:latin typeface="Trebuchet MS" pitchFamily="34" charset="0"/>
              </a:endParaRPr>
            </a:p>
            <a:p>
              <a:pPr algn="l" defTabSz="2824229"/>
              <a:endParaRPr lang="en-US" sz="2700" b="1" dirty="0">
                <a:solidFill>
                  <a:srgbClr val="FFFF00"/>
                </a:solidFill>
                <a:latin typeface="Trebuchet MS" pitchFamily="34" charset="0"/>
              </a:endParaRPr>
            </a:p>
            <a:p>
              <a:pPr algn="ctr"/>
              <a:endParaRPr lang="en-US" sz="1800" b="1" dirty="0">
                <a:solidFill>
                  <a:schemeClr val="bg1"/>
                </a:solidFill>
                <a:latin typeface="Trebuchet MS" pitchFamily="34" charset="0"/>
              </a:endParaRPr>
            </a:p>
            <a:p>
              <a:pPr algn="ctr"/>
              <a:r>
                <a:rPr lang="en-US" sz="3000" b="1" spc="450" dirty="0">
                  <a:solidFill>
                    <a:schemeClr val="bg1"/>
                  </a:solidFill>
                  <a:latin typeface="Trebuchet MS" pitchFamily="34" charset="0"/>
                </a:rPr>
                <a:t>QUICK START</a:t>
              </a:r>
            </a:p>
            <a:p>
              <a:pPr algn="ctr"/>
              <a:endParaRPr lang="en-US" sz="24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Zoom in and out</a:t>
              </a:r>
            </a:p>
            <a:p>
              <a:pPr marL="1524000" indent="7938" algn="l" defTabSz="638175"/>
              <a:r>
                <a:rPr lang="en-US" sz="1800" b="0" baseline="0" dirty="0">
                  <a:solidFill>
                    <a:schemeClr val="bg1">
                      <a:lumMod val="75000"/>
                    </a:schemeClr>
                  </a:solidFill>
                  <a:latin typeface="Trebuchet MS" pitchFamily="34" charset="0"/>
                </a:rPr>
                <a:t>As you work on your poster zoom in and out to the level that is more comfortable to you. </a:t>
              </a:r>
            </a:p>
            <a:p>
              <a:pPr marL="1524000" indent="7938" algn="l" defTabSz="638175"/>
              <a:r>
                <a:rPr lang="en-US" sz="1800" b="0" baseline="0" dirty="0">
                  <a:solidFill>
                    <a:schemeClr val="bg1">
                      <a:lumMod val="75000"/>
                    </a:schemeClr>
                  </a:solidFill>
                  <a:latin typeface="Trebuchet MS" pitchFamily="34" charset="0"/>
                </a:rPr>
                <a:t>Go to VIEW &gt; ZOOM.</a:t>
              </a:r>
            </a:p>
            <a:p>
              <a:pPr algn="l"/>
              <a:endParaRPr lang="en-US" sz="2100" b="0"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Title, Authors, and Affiliations</a:t>
              </a:r>
            </a:p>
            <a:p>
              <a:pPr algn="l"/>
              <a:r>
                <a:rPr lang="en-US" sz="18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8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800" b="0" spc="0" baseline="0" dirty="0">
                <a:solidFill>
                  <a:schemeClr val="bg1">
                    <a:lumMod val="75000"/>
                  </a:schemeClr>
                </a:solidFill>
                <a:latin typeface="Trebuchet MS" pitchFamily="34" charset="0"/>
              </a:endParaRPr>
            </a:p>
            <a:p>
              <a:pPr algn="l"/>
              <a:r>
                <a:rPr lang="en-US" sz="1800" b="1" spc="225" baseline="0" dirty="0">
                  <a:solidFill>
                    <a:srgbClr val="FFC000"/>
                  </a:solidFill>
                  <a:latin typeface="Trebuchet MS" pitchFamily="34" charset="0"/>
                </a:rPr>
                <a:t>TIP</a:t>
              </a:r>
              <a:r>
                <a:rPr lang="en-US" sz="1800" b="1" baseline="0" dirty="0">
                  <a:solidFill>
                    <a:srgbClr val="FFC000"/>
                  </a:solidFill>
                  <a:latin typeface="Trebuchet MS" pitchFamily="34" charset="0"/>
                </a:rPr>
                <a:t>: </a:t>
              </a:r>
              <a:r>
                <a:rPr lang="en-US" sz="1800" b="0" baseline="0" dirty="0">
                  <a:solidFill>
                    <a:schemeClr val="bg1">
                      <a:lumMod val="75000"/>
                    </a:schemeClr>
                  </a:solidFill>
                  <a:latin typeface="Trebuchet MS" pitchFamily="34" charset="0"/>
                </a:rPr>
                <a:t>The font size of your title should be bigger than your name(s) and institution name(s).</a:t>
              </a:r>
            </a:p>
            <a:p>
              <a:pPr algn="l"/>
              <a:br>
                <a:rPr lang="en-US" sz="2100" b="1" baseline="0" dirty="0">
                  <a:solidFill>
                    <a:schemeClr val="bg1"/>
                  </a:solidFill>
                  <a:latin typeface="Trebuchet MS" pitchFamily="34" charset="0"/>
                </a:rPr>
              </a:br>
              <a:endParaRPr lang="en-US" sz="2100" b="1" dirty="0">
                <a:solidFill>
                  <a:schemeClr val="bg1"/>
                </a:solidFill>
                <a:latin typeface="Trebuchet MS" pitchFamily="34" charset="0"/>
              </a:endParaRPr>
            </a:p>
            <a:p>
              <a:pPr algn="ctr"/>
              <a:endParaRPr lang="en-US" sz="2100" b="1" dirty="0">
                <a:solidFill>
                  <a:srgbClr val="FFC000"/>
                </a:solidFill>
                <a:latin typeface="Trebuchet MS" pitchFamily="34" charset="0"/>
              </a:endParaRPr>
            </a:p>
            <a:p>
              <a:pPr algn="ctr"/>
              <a:endParaRPr lang="en-US" sz="2100" b="1" dirty="0">
                <a:solidFill>
                  <a:srgbClr val="FFC000"/>
                </a:solidFill>
                <a:latin typeface="Trebuchet MS" pitchFamily="34" charset="0"/>
              </a:endParaRPr>
            </a:p>
            <a:p>
              <a:pPr algn="ctr"/>
              <a:r>
                <a:rPr lang="en-US" sz="2400" b="1" dirty="0">
                  <a:solidFill>
                    <a:srgbClr val="FFC000"/>
                  </a:solidFill>
                  <a:latin typeface="Trebuchet MS" pitchFamily="34" charset="0"/>
                </a:rPr>
                <a:t>Adding Logos</a:t>
              </a:r>
              <a:r>
                <a:rPr lang="en-US" sz="2400" b="1" baseline="0" dirty="0">
                  <a:solidFill>
                    <a:srgbClr val="FFC000"/>
                  </a:solidFill>
                  <a:latin typeface="Trebuchet MS" pitchFamily="34" charset="0"/>
                </a:rPr>
                <a:t> / Seals</a:t>
              </a:r>
            </a:p>
            <a:p>
              <a:pPr marL="0" indent="0" algn="l"/>
              <a:r>
                <a:rPr lang="en-US" sz="18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800" b="0" spc="225" baseline="0" dirty="0">
                <a:solidFill>
                  <a:schemeClr val="bg1">
                    <a:lumMod val="75000"/>
                  </a:schemeClr>
                </a:solidFill>
                <a:latin typeface="Trebuchet MS" pitchFamily="34" charset="0"/>
              </a:endParaRPr>
            </a:p>
            <a:p>
              <a:pPr algn="l"/>
              <a:r>
                <a:rPr lang="en-US" sz="1800" b="1" spc="225" baseline="0" dirty="0">
                  <a:solidFill>
                    <a:srgbClr val="FFC000"/>
                  </a:solidFill>
                  <a:latin typeface="Trebuchet MS" pitchFamily="34" charset="0"/>
                </a:rPr>
                <a:t>TIP:</a:t>
              </a:r>
              <a:r>
                <a:rPr lang="en-US" sz="1800" b="1" spc="0" baseline="0" dirty="0">
                  <a:solidFill>
                    <a:srgbClr val="FFC000"/>
                  </a:solidFill>
                  <a:latin typeface="Trebuchet MS" pitchFamily="34" charset="0"/>
                </a:rPr>
                <a:t> </a:t>
              </a:r>
              <a:r>
                <a:rPr lang="en-US" sz="1800" b="0" baseline="0" dirty="0">
                  <a:solidFill>
                    <a:schemeClr val="bg1">
                      <a:lumMod val="75000"/>
                    </a:schemeClr>
                  </a:solidFill>
                  <a:latin typeface="Trebuchet MS" pitchFamily="34" charset="0"/>
                </a:rPr>
                <a:t>See if your school’s logo is available on our free poster templates page.</a:t>
              </a:r>
            </a:p>
            <a:p>
              <a:pPr algn="l"/>
              <a:endParaRPr lang="en-US" sz="1800" b="0" baseline="0" dirty="0">
                <a:latin typeface="Trebuchet MS" pitchFamily="34" charset="0"/>
              </a:endParaRPr>
            </a:p>
            <a:p>
              <a:pPr algn="ctr"/>
              <a:r>
                <a:rPr lang="en-US" sz="2400" b="1" baseline="0" dirty="0">
                  <a:solidFill>
                    <a:srgbClr val="FFC000"/>
                  </a:solidFill>
                  <a:latin typeface="Trebuchet MS" pitchFamily="34" charset="0"/>
                </a:rPr>
                <a:t>Photographs / Graphics</a:t>
              </a:r>
            </a:p>
            <a:p>
              <a:pPr algn="l" defTabSz="733425"/>
              <a:r>
                <a:rPr lang="en-US" sz="18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800" b="0" spc="0" baseline="0" dirty="0">
                  <a:solidFill>
                    <a:schemeClr val="bg1">
                      <a:lumMod val="75000"/>
                    </a:schemeClr>
                  </a:solidFill>
                  <a:latin typeface="Trebuchet MS" pitchFamily="34" charset="0"/>
                </a:rPr>
                <a:t>disproportionally.</a:t>
              </a:r>
            </a:p>
            <a:p>
              <a:pPr algn="l" defTabSz="733425"/>
              <a:endParaRPr lang="en-US" sz="1800" b="0" baseline="0" dirty="0">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r>
                <a:rPr lang="en-US" sz="2400" b="1" baseline="0" dirty="0">
                  <a:solidFill>
                    <a:srgbClr val="FFC000"/>
                  </a:solidFill>
                  <a:latin typeface="Trebuchet MS" pitchFamily="34" charset="0"/>
                </a:rPr>
                <a:t>Image Quality Check</a:t>
              </a:r>
            </a:p>
            <a:p>
              <a:pPr lvl="0" algn="l" defTabSz="733425"/>
              <a:r>
                <a:rPr lang="en-US" sz="1800" b="0" baseline="0" dirty="0">
                  <a:solidFill>
                    <a:schemeClr val="bg1">
                      <a:lumMod val="75000"/>
                    </a:schemeClr>
                  </a:solidFill>
                  <a:latin typeface="Trebuchet MS" pitchFamily="34" charset="0"/>
                </a:rPr>
                <a:t>Zoom in and look at your images at 100% magnification. If they look good they will print well. </a:t>
              </a:r>
              <a:endParaRPr lang="en-US" sz="21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3"/>
            <a:stretch>
              <a:fillRect/>
            </a:stretch>
          </p:blipFill>
          <p:spPr>
            <a:xfrm>
              <a:off x="-10479105" y="5188027"/>
              <a:ext cx="1597667" cy="1201935"/>
            </a:xfrm>
            <a:prstGeom prst="rect">
              <a:avLst/>
            </a:prstGeom>
          </p:spPr>
        </p:pic>
        <p:pic>
          <p:nvPicPr>
            <p:cNvPr id="37" name="Picture 36"/>
            <p:cNvPicPr>
              <a:picLocks noChangeAspect="1"/>
            </p:cNvPicPr>
            <p:nvPr userDrawn="1"/>
          </p:nvPicPr>
          <p:blipFill>
            <a:blip r:embed="rId4"/>
            <a:stretch>
              <a:fillRect/>
            </a:stretch>
          </p:blipFill>
          <p:spPr>
            <a:xfrm>
              <a:off x="-10732765" y="15696927"/>
              <a:ext cx="9986808" cy="1053596"/>
            </a:xfrm>
            <a:prstGeom prst="rect">
              <a:avLst/>
            </a:prstGeom>
          </p:spPr>
        </p:pic>
        <p:grpSp>
          <p:nvGrpSpPr>
            <p:cNvPr id="38" name="Group 37"/>
            <p:cNvGrpSpPr/>
            <p:nvPr userDrawn="1"/>
          </p:nvGrpSpPr>
          <p:grpSpPr>
            <a:xfrm>
              <a:off x="-9744993" y="23540961"/>
              <a:ext cx="7531182" cy="2124836"/>
              <a:chOff x="-4470427" y="11016658"/>
              <a:chExt cx="3470785" cy="976240"/>
            </a:xfrm>
          </p:grpSpPr>
          <p:grpSp>
            <p:nvGrpSpPr>
              <p:cNvPr id="46" name="Group 45"/>
              <p:cNvGrpSpPr/>
              <p:nvPr userDrawn="1"/>
            </p:nvGrpSpPr>
            <p:grpSpPr>
              <a:xfrm>
                <a:off x="-2783495" y="11060888"/>
                <a:ext cx="624431" cy="841013"/>
                <a:chOff x="-3958697" y="11117435"/>
                <a:chExt cx="779338" cy="1205166"/>
              </a:xfrm>
            </p:grpSpPr>
            <p:pic>
              <p:nvPicPr>
                <p:cNvPr id="52" name="Picture 51"/>
                <p:cNvPicPr>
                  <a:picLocks noChangeAspect="1"/>
                </p:cNvPicPr>
                <p:nvPr userDrawn="1"/>
              </p:nvPicPr>
              <p:blipFill>
                <a:blip r:embed="rId5"/>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08423"/>
                </a:xfrm>
                <a:prstGeom prst="rect">
                  <a:avLst/>
                </a:prstGeom>
                <a:solidFill>
                  <a:schemeClr val="accent1"/>
                </a:solidFill>
                <a:ln>
                  <a:noFill/>
                </a:ln>
              </p:spPr>
              <p:txBody>
                <a:bodyPr wrap="square" lIns="91440" tIns="91440" rIns="91440" bIns="91440" rtlCol="0">
                  <a:spAutoFit/>
                </a:bodyPr>
                <a:lstStyle/>
                <a:p>
                  <a:pPr algn="ctr"/>
                  <a:r>
                    <a:rPr lang="en-US" sz="1200" b="1" dirty="0">
                      <a:solidFill>
                        <a:schemeClr val="tx1"/>
                      </a:solidFill>
                    </a:rPr>
                    <a:t>ORIGINAL</a:t>
                  </a:r>
                </a:p>
              </p:txBody>
            </p:sp>
          </p:grpSp>
          <p:grpSp>
            <p:nvGrpSpPr>
              <p:cNvPr id="47" name="Group 46"/>
              <p:cNvGrpSpPr/>
              <p:nvPr userDrawn="1"/>
            </p:nvGrpSpPr>
            <p:grpSpPr>
              <a:xfrm>
                <a:off x="-2033159" y="11060896"/>
                <a:ext cx="1033517" cy="846062"/>
                <a:chOff x="-2921738" y="11200127"/>
                <a:chExt cx="1420279" cy="1162673"/>
              </a:xfrm>
            </p:grpSpPr>
            <p:pic>
              <p:nvPicPr>
                <p:cNvPr id="50" name="Picture 49"/>
                <p:cNvPicPr>
                  <a:picLocks noChangeAspect="1"/>
                </p:cNvPicPr>
                <p:nvPr userDrawn="1"/>
              </p:nvPicPr>
              <p:blipFill>
                <a:blip r:embed="rId5"/>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187382"/>
                </a:xfrm>
                <a:prstGeom prst="rect">
                  <a:avLst/>
                </a:prstGeom>
                <a:solidFill>
                  <a:srgbClr val="FF0000"/>
                </a:solidFill>
              </p:spPr>
              <p:txBody>
                <a:bodyPr wrap="square" lIns="457200" tIns="91440" rIns="457200" bIns="91440" rtlCol="0">
                  <a:spAutoFit/>
                </a:bodyPr>
                <a:lstStyle/>
                <a:p>
                  <a:pPr algn="ctr"/>
                  <a:r>
                    <a:rPr lang="en-US" sz="1050" b="1" dirty="0">
                      <a:solidFill>
                        <a:schemeClr val="bg1"/>
                      </a:solidFill>
                    </a:rPr>
                    <a:t>DISTORTED</a:t>
                  </a:r>
                  <a:endParaRPr lang="en-US" sz="525" b="1" dirty="0">
                    <a:solidFill>
                      <a:schemeClr val="bg1"/>
                    </a:solidFill>
                  </a:endParaRPr>
                </a:p>
              </p:txBody>
            </p:sp>
          </p:grpSp>
          <p:pic>
            <p:nvPicPr>
              <p:cNvPr id="48" name="Picture 47"/>
              <p:cNvPicPr>
                <a:picLocks noChangeAspect="1"/>
              </p:cNvPicPr>
              <p:nvPr userDrawn="1"/>
            </p:nvPicPr>
            <p:blipFill>
              <a:blip r:embed="rId6"/>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7253"/>
              </a:xfrm>
              <a:prstGeom prst="rect">
                <a:avLst/>
              </a:prstGeom>
              <a:noFill/>
            </p:spPr>
            <p:txBody>
              <a:bodyPr wrap="square" lIns="457200" tIns="457200" rIns="457200" bIns="0" rtlCol="0">
                <a:spAutoFit/>
              </a:bodyPr>
              <a:lstStyle/>
              <a:p>
                <a:pPr algn="ctr"/>
                <a:r>
                  <a:rPr lang="en-US" sz="1200" dirty="0">
                    <a:solidFill>
                      <a:schemeClr val="bg1"/>
                    </a:solidFill>
                  </a:rPr>
                  <a:t>Corner</a:t>
                </a:r>
                <a:r>
                  <a:rPr lang="en-US" sz="1200" baseline="0" dirty="0">
                    <a:solidFill>
                      <a:schemeClr val="bg1"/>
                    </a:solidFill>
                  </a:rPr>
                  <a:t> handles</a:t>
                </a:r>
                <a:endParaRPr lang="en-US" sz="1200" dirty="0">
                  <a:solidFill>
                    <a:schemeClr val="bg1"/>
                  </a:solidFill>
                </a:endParaRPr>
              </a:p>
            </p:txBody>
          </p:sp>
        </p:grpSp>
        <p:grpSp>
          <p:nvGrpSpPr>
            <p:cNvPr id="39" name="Group 38"/>
            <p:cNvGrpSpPr/>
            <p:nvPr userDrawn="1"/>
          </p:nvGrpSpPr>
          <p:grpSpPr>
            <a:xfrm>
              <a:off x="-10414184" y="27751412"/>
              <a:ext cx="9353791" cy="2453251"/>
              <a:chOff x="-4762089" y="12734137"/>
              <a:chExt cx="4310744"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7" imgW="1828440" imgH="1117440" progId="Photoshop.Image.13">
                      <p:embed/>
                    </p:oleObj>
                  </mc:Choice>
                  <mc:Fallback>
                    <p:oleObj name="Image" r:id="rId7" imgW="1828440" imgH="1117440" progId="Photoshop.Image.13">
                      <p:embed/>
                      <p:pic>
                        <p:nvPicPr>
                          <p:cNvPr id="41" name="Object 40"/>
                          <p:cNvPicPr/>
                          <p:nvPr/>
                        </p:nvPicPr>
                        <p:blipFill>
                          <a:blip r:embed="rId8"/>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9" imgW="1828440" imgH="1117440" progId="Photoshop.Image.13">
                      <p:embed/>
                    </p:oleObj>
                  </mc:Choice>
                  <mc:Fallback>
                    <p:oleObj name="Image" r:id="rId9" imgW="1828440" imgH="1117440" progId="Photoshop.Image.13">
                      <p:embed/>
                      <p:pic>
                        <p:nvPicPr>
                          <p:cNvPr id="43" name="Object 42"/>
                          <p:cNvPicPr/>
                          <p:nvPr/>
                        </p:nvPicPr>
                        <p:blipFill>
                          <a:blip r:embed="rId10"/>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07833"/>
                <a:ext cx="1117601" cy="170209"/>
              </a:xfrm>
              <a:prstGeom prst="rect">
                <a:avLst/>
              </a:prstGeom>
              <a:noFill/>
            </p:spPr>
            <p:txBody>
              <a:bodyPr wrap="square" lIns="91440" tIns="91440" rIns="91440" bIns="0" rtlCol="0">
                <a:spAutoFit/>
              </a:bodyPr>
              <a:lstStyle/>
              <a:p>
                <a:pPr algn="ctr"/>
                <a:r>
                  <a:rPr lang="en-US" sz="1200" dirty="0">
                    <a:solidFill>
                      <a:srgbClr val="92D050"/>
                    </a:solidFill>
                  </a:rPr>
                  <a:t>Good</a:t>
                </a:r>
                <a:r>
                  <a:rPr lang="en-US" sz="1200" baseline="0" dirty="0">
                    <a:solidFill>
                      <a:srgbClr val="92D050"/>
                    </a:solidFill>
                  </a:rPr>
                  <a:t> </a:t>
                </a:r>
                <a:r>
                  <a:rPr lang="en-US" sz="1200" baseline="0" dirty="0">
                    <a:solidFill>
                      <a:schemeClr val="bg1"/>
                    </a:solidFill>
                  </a:rPr>
                  <a:t>printing quality</a:t>
                </a:r>
                <a:endParaRPr lang="en-US" sz="1200" dirty="0">
                  <a:solidFill>
                    <a:schemeClr val="bg1"/>
                  </a:solidFill>
                </a:endParaRPr>
              </a:p>
            </p:txBody>
          </p:sp>
          <p:sp>
            <p:nvSpPr>
              <p:cNvPr id="45" name="TextBox 44"/>
              <p:cNvSpPr txBox="1"/>
              <p:nvPr userDrawn="1"/>
            </p:nvSpPr>
            <p:spPr>
              <a:xfrm rot="16200000">
                <a:off x="-1095250" y="13217360"/>
                <a:ext cx="1117601" cy="170209"/>
              </a:xfrm>
              <a:prstGeom prst="rect">
                <a:avLst/>
              </a:prstGeom>
              <a:noFill/>
            </p:spPr>
            <p:txBody>
              <a:bodyPr wrap="square" lIns="91440" tIns="91440" rIns="91440" bIns="0" rtlCol="0">
                <a:spAutoFit/>
              </a:bodyPr>
              <a:lstStyle/>
              <a:p>
                <a:pPr algn="ctr"/>
                <a:r>
                  <a:rPr lang="en-US" sz="1200" dirty="0">
                    <a:solidFill>
                      <a:srgbClr val="FF0000"/>
                    </a:solidFill>
                  </a:rPr>
                  <a:t>Bad </a:t>
                </a:r>
                <a:r>
                  <a:rPr lang="en-US" sz="1200" dirty="0">
                    <a:solidFill>
                      <a:schemeClr val="bg1"/>
                    </a:solidFill>
                  </a:rPr>
                  <a:t>printing quality</a:t>
                </a:r>
              </a:p>
            </p:txBody>
          </p:sp>
        </p:grpSp>
      </p:grpSp>
      <p:grpSp>
        <p:nvGrpSpPr>
          <p:cNvPr id="54" name="Group 53"/>
          <p:cNvGrpSpPr/>
          <p:nvPr/>
        </p:nvGrpSpPr>
        <p:grpSpPr>
          <a:xfrm>
            <a:off x="33118380" y="-64242"/>
            <a:ext cx="8296604" cy="38469043"/>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000" b="1" spc="450" dirty="0">
                  <a:solidFill>
                    <a:schemeClr val="bg1"/>
                  </a:solidFill>
                  <a:latin typeface="Trebuchet MS" pitchFamily="34" charset="0"/>
                </a:rPr>
                <a:t>QUICK START (cont.)</a:t>
              </a:r>
            </a:p>
            <a:p>
              <a:pPr algn="ctr"/>
              <a:endParaRPr lang="en-US" sz="27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How to change the template color theme</a:t>
              </a:r>
            </a:p>
            <a:p>
              <a:pPr marL="0" marR="0" lvl="2" indent="0" algn="l" defTabSz="85725" rtl="0" eaLnBrk="1" fontAlgn="auto" latinLnBrk="0" hangingPunct="1">
                <a:lnSpc>
                  <a:spcPct val="100000"/>
                </a:lnSpc>
                <a:spcBef>
                  <a:spcPts val="0"/>
                </a:spcBef>
                <a:spcAft>
                  <a:spcPts val="0"/>
                </a:spcAft>
                <a:buClrTx/>
                <a:buSzTx/>
                <a:buFontTx/>
                <a:buNone/>
                <a:tabLst/>
                <a:defRPr/>
              </a:pPr>
              <a:r>
                <a:rPr lang="en-US" sz="18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800" b="0" spc="0" baseline="0" dirty="0">
                  <a:solidFill>
                    <a:schemeClr val="bg1">
                      <a:lumMod val="75000"/>
                    </a:schemeClr>
                  </a:solidFill>
                  <a:latin typeface="Trebuchet MS" pitchFamily="34" charset="0"/>
                </a:rPr>
                <a:t>also create your own color theme.</a:t>
              </a:r>
            </a:p>
            <a:p>
              <a:pPr marL="0" marR="0" lvl="2" indent="0" algn="l" defTabSz="85725" rtl="0" eaLnBrk="1" fontAlgn="auto" latinLnBrk="0" hangingPunct="1">
                <a:lnSpc>
                  <a:spcPct val="100000"/>
                </a:lnSpc>
                <a:spcBef>
                  <a:spcPts val="0"/>
                </a:spcBef>
                <a:spcAft>
                  <a:spcPts val="0"/>
                </a:spcAft>
                <a:buClrTx/>
                <a:buSzTx/>
                <a:buFontTx/>
                <a:buNone/>
                <a:tabLst/>
                <a:defRPr/>
              </a:pPr>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r>
                <a:rPr lang="en-US" sz="18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85725"/>
              <a:endParaRPr lang="en-US" sz="1800" b="0" baseline="0" dirty="0">
                <a:solidFill>
                  <a:schemeClr val="bg1">
                    <a:lumMod val="75000"/>
                  </a:schemeClr>
                </a:solidFill>
                <a:latin typeface="Trebuchet MS" pitchFamily="34" charset="0"/>
              </a:endParaRPr>
            </a:p>
            <a:p>
              <a:pPr marL="4298950" indent="-79375" algn="ctr" defTabSz="179388"/>
              <a:r>
                <a:rPr lang="en-US" sz="2400" b="1" baseline="0" dirty="0">
                  <a:solidFill>
                    <a:srgbClr val="FFC000"/>
                  </a:solidFill>
                  <a:latin typeface="Trebuchet MS" pitchFamily="34" charset="0"/>
                </a:rPr>
                <a:t>How to add Text</a:t>
              </a:r>
            </a:p>
            <a:p>
              <a:pPr marL="4298950" lvl="2" indent="-79375" algn="l" defTabSz="179388"/>
              <a:r>
                <a:rPr lang="en-US" sz="18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138756" lvl="2" indent="0" algn="l" defTabSz="85725"/>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lang="en-US" sz="1800" b="0" baseline="0" dirty="0">
                  <a:solidFill>
                    <a:schemeClr val="bg1">
                      <a:lumMod val="75000"/>
                    </a:schemeClr>
                  </a:solidFill>
                  <a:latin typeface="Trebuchet MS" pitchFamily="34" charset="0"/>
                </a:rPr>
                <a:t> </a:t>
              </a:r>
              <a:r>
                <a:rPr kumimoji="0" lang="en-US" sz="24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800" b="0" baseline="0" dirty="0">
                <a:solidFill>
                  <a:schemeClr val="bg1">
                    <a:lumMod val="75000"/>
                  </a:schemeClr>
                </a:solidFill>
                <a:latin typeface="Trebuchet MS" pitchFamily="34" charset="0"/>
              </a:endParaRPr>
            </a:p>
            <a:p>
              <a:pPr marL="1138756" lvl="2" indent="0" algn="l" defTabSz="85725"/>
              <a:endParaRPr lang="en-US" sz="1800"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Tables</a:t>
              </a:r>
            </a:p>
            <a:p>
              <a:pPr marL="2070100" lvl="1" indent="0" algn="l" defTabSz="85725"/>
              <a:r>
                <a:rPr lang="en-US" sz="1800" b="0" baseline="0" dirty="0">
                  <a:solidFill>
                    <a:schemeClr val="bg1">
                      <a:lumMod val="75000"/>
                    </a:schemeClr>
                  </a:solidFill>
                  <a:latin typeface="Trebuchet MS" pitchFamily="34" charset="0"/>
                </a:rPr>
                <a:t>To add a table from scratch go to the INSERT menu and </a:t>
              </a:r>
              <a:br>
                <a:rPr lang="en-US" sz="1800" b="0" baseline="0" dirty="0">
                  <a:solidFill>
                    <a:schemeClr val="bg1">
                      <a:lumMod val="75000"/>
                    </a:schemeClr>
                  </a:solidFill>
                  <a:latin typeface="Trebuchet MS" pitchFamily="34" charset="0"/>
                </a:rPr>
              </a:br>
              <a:r>
                <a:rPr lang="en-US" sz="1800" b="0" baseline="0" dirty="0">
                  <a:solidFill>
                    <a:schemeClr val="bg1">
                      <a:lumMod val="75000"/>
                    </a:schemeClr>
                  </a:solidFill>
                  <a:latin typeface="Trebuchet MS" pitchFamily="34" charset="0"/>
                </a:rPr>
                <a:t>click on TABLE. A drop-down box will help you select rows and columns. </a:t>
              </a:r>
            </a:p>
            <a:p>
              <a:pPr marL="2070100" lvl="0" indent="0" algn="l" defTabSz="85725"/>
              <a:r>
                <a:rPr lang="en-US" sz="18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85725"/>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1074738"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138756"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85725" rtl="0" eaLnBrk="1" fontAlgn="auto" latinLnBrk="0" hangingPunct="1">
                <a:lnSpc>
                  <a:spcPct val="100000"/>
                </a:lnSpc>
                <a:spcBef>
                  <a:spcPts val="0"/>
                </a:spcBef>
                <a:spcAft>
                  <a:spcPts val="0"/>
                </a:spcAft>
                <a:buClrTx/>
                <a:buSzTx/>
                <a:buFontTx/>
                <a:buNone/>
                <a:tabLst/>
                <a:defRPr/>
              </a:pPr>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1344297379"/>
                </p:ext>
              </p:extLst>
            </p:nvPr>
          </p:nvGraphicFramePr>
          <p:xfrm>
            <a:off x="44661080" y="4724832"/>
            <a:ext cx="5586150" cy="2063772"/>
          </p:xfrm>
          <a:graphic>
            <a:graphicData uri="http://schemas.openxmlformats.org/presentationml/2006/ole">
              <mc:AlternateContent xmlns:mc="http://schemas.openxmlformats.org/markup-compatibility/2006">
                <mc:Choice xmlns:v="urn:schemas-microsoft-com:vml" Requires="v">
                  <p:oleObj name="Image" r:id="rId11" imgW="4571280" imgH="1688760" progId="Photoshop.Image.13">
                    <p:embed/>
                  </p:oleObj>
                </mc:Choice>
                <mc:Fallback>
                  <p:oleObj name="Image" r:id="rId11" imgW="4571280" imgH="1688760" progId="Photoshop.Image.13">
                    <p:embed/>
                    <p:pic>
                      <p:nvPicPr>
                        <p:cNvPr id="56" name="Object 55"/>
                        <p:cNvPicPr/>
                        <p:nvPr/>
                      </p:nvPicPr>
                      <p:blipFill>
                        <a:blip r:embed="rId12"/>
                        <a:stretch>
                          <a:fillRect/>
                        </a:stretch>
                      </p:blipFill>
                      <p:spPr>
                        <a:xfrm>
                          <a:off x="44661080" y="4724832"/>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3"/>
            <a:stretch>
              <a:fillRect/>
            </a:stretch>
          </p:blipFill>
          <p:spPr>
            <a:xfrm>
              <a:off x="44444567" y="8882645"/>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14" imgW="1574280" imgH="1053720" progId="Photoshop.Image.13">
                    <p:embed/>
                  </p:oleObj>
                </mc:Choice>
                <mc:Fallback>
                  <p:oleObj name="Image" r:id="rId14" imgW="1574280" imgH="1053720" progId="Photoshop.Image.13">
                    <p:embed/>
                    <p:pic>
                      <p:nvPicPr>
                        <p:cNvPr id="58" name="Object 57"/>
                        <p:cNvPicPr/>
                        <p:nvPr/>
                      </p:nvPicPr>
                      <p:blipFill>
                        <a:blip r:embed="rId15"/>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pic>
            <p:nvPicPr>
              <p:cNvPr id="62" name="Picture 7" descr="http://t2.gstatic.com/images?q=tbn:ANd9GcR4APHC6TT9w54M2zn_pvCiBxUNcspYPoVxirLRphBoJabfSvu7zw">
                <a:hlinkClick r:id="rId16"/>
              </p:cNvPr>
              <p:cNvPicPr>
                <a:picLocks noChangeAspect="1" noChangeArrowheads="1"/>
              </p:cNvPicPr>
              <p:nvPr userDrawn="1"/>
            </p:nvPicPr>
            <p:blipFill>
              <a:blip r:embed="rId17"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477400"/>
              </a:xfrm>
              <a:prstGeom prst="rect">
                <a:avLst/>
              </a:prstGeom>
              <a:noFill/>
              <a:ln>
                <a:noFill/>
              </a:ln>
            </p:spPr>
            <p:txBody>
              <a:bodyPr wrap="square" rtlCol="0">
                <a:spAutoFit/>
              </a:bodyPr>
              <a:lstStyle/>
              <a:p>
                <a:r>
                  <a:rPr lang="en-US" sz="1800" dirty="0">
                    <a:solidFill>
                      <a:schemeClr val="tx2"/>
                    </a:solidFill>
                    <a:latin typeface="Trebuchet MS" pitchFamily="34" charset="0"/>
                  </a:rPr>
                  <a:t>Student</a:t>
                </a:r>
                <a:r>
                  <a:rPr lang="en-US" sz="1800" baseline="0" dirty="0">
                    <a:solidFill>
                      <a:schemeClr val="tx2"/>
                    </a:solidFill>
                    <a:latin typeface="Trebuchet MS" pitchFamily="34" charset="0"/>
                  </a:rPr>
                  <a:t> discounts are available on our </a:t>
                </a:r>
                <a:r>
                  <a:rPr lang="en-US" sz="1800" baseline="0" dirty="0" err="1">
                    <a:solidFill>
                      <a:schemeClr val="tx2"/>
                    </a:solidFill>
                    <a:latin typeface="Trebuchet MS" pitchFamily="34" charset="0"/>
                  </a:rPr>
                  <a:t>Facebook</a:t>
                </a:r>
                <a:r>
                  <a:rPr lang="en-US" sz="1800" baseline="0" dirty="0">
                    <a:solidFill>
                      <a:schemeClr val="tx2"/>
                    </a:solidFill>
                    <a:latin typeface="Trebuchet MS" pitchFamily="34" charset="0"/>
                  </a:rPr>
                  <a:t> page.</a:t>
                </a:r>
                <a:br>
                  <a:rPr lang="en-US" sz="1800" baseline="0" dirty="0">
                    <a:solidFill>
                      <a:schemeClr val="tx2"/>
                    </a:solidFill>
                    <a:latin typeface="Trebuchet MS" pitchFamily="34" charset="0"/>
                  </a:rPr>
                </a:br>
                <a:r>
                  <a:rPr lang="en-US" sz="1800" baseline="0" dirty="0">
                    <a:solidFill>
                      <a:schemeClr val="tx2"/>
                    </a:solidFill>
                    <a:latin typeface="Trebuchet MS" pitchFamily="34" charset="0"/>
                  </a:rPr>
                  <a:t>Go to </a:t>
                </a:r>
                <a:r>
                  <a:rPr lang="en-US" sz="1800" u="sng" baseline="0" dirty="0">
                    <a:solidFill>
                      <a:schemeClr val="tx2"/>
                    </a:solidFill>
                    <a:latin typeface="Trebuchet MS" pitchFamily="34" charset="0"/>
                  </a:rPr>
                  <a:t>PosterPresentations.com</a:t>
                </a:r>
                <a:r>
                  <a:rPr lang="en-US" sz="1800" baseline="0" dirty="0">
                    <a:solidFill>
                      <a:schemeClr val="tx2"/>
                    </a:solidFill>
                    <a:latin typeface="Trebuchet MS" pitchFamily="34" charset="0"/>
                  </a:rPr>
                  <a:t> and click on the FB icon. </a:t>
                </a:r>
                <a:endParaRPr lang="en-US" sz="1800" dirty="0">
                  <a:solidFill>
                    <a:schemeClr val="tx2"/>
                  </a:solidFill>
                  <a:latin typeface="Trebuchet MS" pitchFamily="34" charset="0"/>
                </a:endParaRPr>
              </a:p>
            </p:txBody>
          </p:sp>
        </p:grpSp>
        <p:sp>
          <p:nvSpPr>
            <p:cNvPr id="60" name="TextBox 59"/>
            <p:cNvSpPr txBox="1"/>
            <p:nvPr userDrawn="1"/>
          </p:nvSpPr>
          <p:spPr>
            <a:xfrm>
              <a:off x="44262808" y="31169782"/>
              <a:ext cx="6870215" cy="935882"/>
            </a:xfrm>
            <a:prstGeom prst="rect">
              <a:avLst/>
            </a:prstGeom>
            <a:noFill/>
          </p:spPr>
          <p:txBody>
            <a:bodyPr wrap="square" lIns="65304" tIns="32651" rIns="65304" bIns="32651" rtlCol="0">
              <a:spAutoFit/>
            </a:bodyPr>
            <a:lstStyle/>
            <a:p>
              <a:pPr>
                <a:lnSpc>
                  <a:spcPts val="1950"/>
                </a:lnSpc>
              </a:pPr>
              <a:r>
                <a:rPr lang="en-US" sz="2100" dirty="0">
                  <a:solidFill>
                    <a:schemeClr val="bg1"/>
                  </a:solidFill>
                </a:rPr>
                <a:t>© 2013</a:t>
              </a:r>
              <a:r>
                <a:rPr lang="en-US" sz="2100" baseline="0" dirty="0">
                  <a:solidFill>
                    <a:schemeClr val="bg1"/>
                  </a:solidFill>
                </a:rPr>
                <a:t> </a:t>
              </a:r>
              <a:r>
                <a:rPr lang="en-US" sz="2100" dirty="0">
                  <a:solidFill>
                    <a:schemeClr val="bg1"/>
                  </a:solidFill>
                </a:rPr>
                <a:t>PosterPresentations.com</a:t>
              </a:r>
              <a:br>
                <a:rPr lang="en-US" sz="2100" dirty="0">
                  <a:solidFill>
                    <a:schemeClr val="bg1"/>
                  </a:solidFill>
                </a:rPr>
              </a:br>
              <a:r>
                <a:rPr lang="en-US" sz="2100" dirty="0">
                  <a:solidFill>
                    <a:schemeClr val="bg1"/>
                  </a:solidFill>
                </a:rPr>
                <a:t>    </a:t>
              </a:r>
              <a:r>
                <a:rPr lang="en-US" sz="1800" dirty="0">
                  <a:solidFill>
                    <a:schemeClr val="bg1"/>
                  </a:solidFill>
                </a:rPr>
                <a:t>2117 Fourth Street ,</a:t>
              </a:r>
              <a:r>
                <a:rPr lang="en-US" sz="1800" baseline="0" dirty="0">
                  <a:solidFill>
                    <a:schemeClr val="bg1"/>
                  </a:solidFill>
                </a:rPr>
                <a:t> Unit C        </a:t>
              </a:r>
            </a:p>
            <a:p>
              <a:pPr>
                <a:lnSpc>
                  <a:spcPts val="1950"/>
                </a:lnSpc>
              </a:pPr>
              <a:r>
                <a:rPr lang="en-US" sz="1800" baseline="0" dirty="0">
                  <a:solidFill>
                    <a:schemeClr val="bg1"/>
                  </a:solidFill>
                </a:rPr>
                <a:t>     Berkeley CA </a:t>
              </a:r>
              <a:r>
                <a:rPr lang="en-US" sz="1500" baseline="0" dirty="0">
                  <a:solidFill>
                    <a:schemeClr val="bg1"/>
                  </a:solidFill>
                </a:rPr>
                <a:t>94710</a:t>
              </a:r>
              <a:br>
                <a:rPr lang="en-US" sz="1800" baseline="0" dirty="0">
                  <a:solidFill>
                    <a:schemeClr val="bg1"/>
                  </a:solidFill>
                </a:rPr>
              </a:br>
              <a:r>
                <a:rPr lang="en-US" sz="1800" baseline="0" dirty="0">
                  <a:solidFill>
                    <a:schemeClr val="bg1"/>
                  </a:solidFill>
                </a:rPr>
                <a:t>    </a:t>
              </a:r>
              <a:r>
                <a:rPr lang="en-US" sz="1800" b="1" baseline="0" dirty="0">
                  <a:solidFill>
                    <a:srgbClr val="FFFF00"/>
                  </a:solidFill>
                </a:rPr>
                <a:t>posterpresenter@gmail.com</a:t>
              </a:r>
              <a:endParaRPr lang="en-US" sz="2100" b="1" dirty="0">
                <a:solidFill>
                  <a:srgbClr val="FFFF00"/>
                </a:solidFill>
              </a:endParaRPr>
            </a:p>
          </p:txBody>
        </p:sp>
      </p:grpSp>
      <p:sp>
        <p:nvSpPr>
          <p:cNvPr id="3" name="Title Placeholder 2"/>
          <p:cNvSpPr>
            <a:spLocks noGrp="1"/>
          </p:cNvSpPr>
          <p:nvPr>
            <p:ph type="title"/>
          </p:nvPr>
        </p:nvSpPr>
        <p:spPr>
          <a:xfrm>
            <a:off x="2263775" y="2044700"/>
            <a:ext cx="28390850" cy="7423150"/>
          </a:xfrm>
          <a:prstGeom prst="rect">
            <a:avLst/>
          </a:prstGeom>
        </p:spPr>
        <p:txBody>
          <a:bodyPr vert="horz" lIns="91440" tIns="45720" rIns="91440" bIns="45720" rtlCol="0" anchor="ctr">
            <a:normAutofit/>
          </a:bodyPr>
          <a:lstStyle/>
          <a:p>
            <a:r>
              <a:rPr lang="en-US"/>
              <a:t>Click to edit Master title style</a:t>
            </a:r>
            <a:endParaRPr lang="ar-EG"/>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3291675" rtl="0" eaLnBrk="1" latinLnBrk="0" hangingPunct="1">
        <a:spcBef>
          <a:spcPct val="0"/>
        </a:spcBef>
        <a:buNone/>
        <a:defRPr sz="6600" b="0" i="0" u="none" kern="1200">
          <a:solidFill>
            <a:schemeClr val="bg1"/>
          </a:solidFill>
          <a:latin typeface="Trebuchet MS" pitchFamily="34" charset="0"/>
          <a:ea typeface="+mj-ea"/>
          <a:cs typeface="+mj-cs"/>
        </a:defRPr>
      </a:lvl1pPr>
    </p:titleStyle>
    <p:bodyStyle>
      <a:lvl1pPr marL="1234379" indent="-1234379" algn="l" defTabSz="3291675" rtl="0" eaLnBrk="1" latinLnBrk="0" hangingPunct="1">
        <a:spcBef>
          <a:spcPct val="20000"/>
        </a:spcBef>
        <a:buFont typeface="Arial" pitchFamily="34" charset="0"/>
        <a:buChar char="•"/>
        <a:defRPr sz="11550" kern="1200">
          <a:solidFill>
            <a:schemeClr val="tx1"/>
          </a:solidFill>
          <a:latin typeface="+mn-lt"/>
          <a:ea typeface="+mn-ea"/>
          <a:cs typeface="+mn-cs"/>
        </a:defRPr>
      </a:lvl1pPr>
      <a:lvl2pPr marL="2674487" indent="-1028648" algn="l" defTabSz="3291675" rtl="0" eaLnBrk="1" latinLnBrk="0" hangingPunct="1">
        <a:spcBef>
          <a:spcPct val="20000"/>
        </a:spcBef>
        <a:buFont typeface="Arial" pitchFamily="34" charset="0"/>
        <a:buChar char="–"/>
        <a:defRPr sz="10125" kern="1200">
          <a:solidFill>
            <a:schemeClr val="tx1"/>
          </a:solidFill>
          <a:latin typeface="+mn-lt"/>
          <a:ea typeface="+mn-ea"/>
          <a:cs typeface="+mn-cs"/>
        </a:defRPr>
      </a:lvl2pPr>
      <a:lvl3pPr marL="4114595" indent="-822920" algn="l" defTabSz="3291675" rtl="0" eaLnBrk="1" latinLnBrk="0" hangingPunct="1">
        <a:spcBef>
          <a:spcPct val="20000"/>
        </a:spcBef>
        <a:buFont typeface="Arial" pitchFamily="34" charset="0"/>
        <a:buChar char="•"/>
        <a:defRPr sz="8700" kern="1200">
          <a:solidFill>
            <a:schemeClr val="tx1"/>
          </a:solidFill>
          <a:latin typeface="+mn-lt"/>
          <a:ea typeface="+mn-ea"/>
          <a:cs typeface="+mn-cs"/>
        </a:defRPr>
      </a:lvl3pPr>
      <a:lvl4pPr marL="576043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4pPr>
      <a:lvl5pPr marL="740627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5pPr>
      <a:lvl6pPr marL="9052108"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7945"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378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962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675" rtl="0" eaLnBrk="1" latinLnBrk="0" hangingPunct="1">
        <a:defRPr sz="6450" kern="1200">
          <a:solidFill>
            <a:schemeClr val="tx1"/>
          </a:solidFill>
          <a:latin typeface="+mn-lt"/>
          <a:ea typeface="+mn-ea"/>
          <a:cs typeface="+mn-cs"/>
        </a:defRPr>
      </a:lvl1pPr>
      <a:lvl2pPr marL="1645838" algn="l" defTabSz="3291675" rtl="0" eaLnBrk="1" latinLnBrk="0" hangingPunct="1">
        <a:defRPr sz="6450" kern="1200">
          <a:solidFill>
            <a:schemeClr val="tx1"/>
          </a:solidFill>
          <a:latin typeface="+mn-lt"/>
          <a:ea typeface="+mn-ea"/>
          <a:cs typeface="+mn-cs"/>
        </a:defRPr>
      </a:lvl2pPr>
      <a:lvl3pPr marL="3291675" algn="l" defTabSz="3291675" rtl="0" eaLnBrk="1" latinLnBrk="0" hangingPunct="1">
        <a:defRPr sz="6450" kern="1200">
          <a:solidFill>
            <a:schemeClr val="tx1"/>
          </a:solidFill>
          <a:latin typeface="+mn-lt"/>
          <a:ea typeface="+mn-ea"/>
          <a:cs typeface="+mn-cs"/>
        </a:defRPr>
      </a:lvl3pPr>
      <a:lvl4pPr marL="4937513" algn="l" defTabSz="3291675" rtl="0" eaLnBrk="1" latinLnBrk="0" hangingPunct="1">
        <a:defRPr sz="6450" kern="1200">
          <a:solidFill>
            <a:schemeClr val="tx1"/>
          </a:solidFill>
          <a:latin typeface="+mn-lt"/>
          <a:ea typeface="+mn-ea"/>
          <a:cs typeface="+mn-cs"/>
        </a:defRPr>
      </a:lvl4pPr>
      <a:lvl5pPr marL="6583351" algn="l" defTabSz="3291675" rtl="0" eaLnBrk="1" latinLnBrk="0" hangingPunct="1">
        <a:defRPr sz="6450" kern="1200">
          <a:solidFill>
            <a:schemeClr val="tx1"/>
          </a:solidFill>
          <a:latin typeface="+mn-lt"/>
          <a:ea typeface="+mn-ea"/>
          <a:cs typeface="+mn-cs"/>
        </a:defRPr>
      </a:lvl5pPr>
      <a:lvl6pPr marL="8229189" algn="l" defTabSz="3291675" rtl="0" eaLnBrk="1" latinLnBrk="0" hangingPunct="1">
        <a:defRPr sz="6450" kern="1200">
          <a:solidFill>
            <a:schemeClr val="tx1"/>
          </a:solidFill>
          <a:latin typeface="+mn-lt"/>
          <a:ea typeface="+mn-ea"/>
          <a:cs typeface="+mn-cs"/>
        </a:defRPr>
      </a:lvl6pPr>
      <a:lvl7pPr marL="9875027" algn="l" defTabSz="3291675" rtl="0" eaLnBrk="1" latinLnBrk="0" hangingPunct="1">
        <a:defRPr sz="6450" kern="1200">
          <a:solidFill>
            <a:schemeClr val="tx1"/>
          </a:solidFill>
          <a:latin typeface="+mn-lt"/>
          <a:ea typeface="+mn-ea"/>
          <a:cs typeface="+mn-cs"/>
        </a:defRPr>
      </a:lvl7pPr>
      <a:lvl8pPr marL="11520864" algn="l" defTabSz="3291675" rtl="0" eaLnBrk="1" latinLnBrk="0" hangingPunct="1">
        <a:defRPr sz="6450" kern="1200">
          <a:solidFill>
            <a:schemeClr val="tx1"/>
          </a:solidFill>
          <a:latin typeface="+mn-lt"/>
          <a:ea typeface="+mn-ea"/>
          <a:cs typeface="+mn-cs"/>
        </a:defRPr>
      </a:lvl8pPr>
      <a:lvl9pPr marL="13166702" algn="l" defTabSz="3291675" rtl="0" eaLnBrk="1" latinLnBrk="0" hangingPunct="1">
        <a:defRPr sz="64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5600700"/>
          </a:xfrm>
          <a:prstGeom prst="rect">
            <a:avLst/>
          </a:prstGeom>
          <a:solidFill>
            <a:schemeClr val="accent5">
              <a:lumMod val="75000"/>
            </a:schemeClr>
          </a:solidFill>
          <a:ln w="9525">
            <a:solidFill>
              <a:schemeClr val="tx1"/>
            </a:solidFill>
            <a:miter lim="800000"/>
            <a:headEnd/>
            <a:tailEnd/>
          </a:ln>
          <a:effectLst/>
        </p:spPr>
        <p:txBody>
          <a:bodyPr wrap="none" lIns="68577" tIns="34288" rIns="68577" bIns="34288" anchor="ctr"/>
          <a:lstStyle/>
          <a:p>
            <a:pPr>
              <a:defRPr/>
            </a:pPr>
            <a:endParaRPr lang="en-US" sz="6450" dirty="0"/>
          </a:p>
        </p:txBody>
      </p:sp>
      <p:sp>
        <p:nvSpPr>
          <p:cNvPr id="9" name="Rectangle 9"/>
          <p:cNvSpPr>
            <a:spLocks noChangeArrowheads="1"/>
          </p:cNvSpPr>
          <p:nvPr/>
        </p:nvSpPr>
        <p:spPr bwMode="auto">
          <a:xfrm>
            <a:off x="0" y="5606257"/>
            <a:ext cx="32918400" cy="177800"/>
          </a:xfrm>
          <a:prstGeom prst="rect">
            <a:avLst/>
          </a:prstGeom>
          <a:solidFill>
            <a:schemeClr val="accent5">
              <a:lumMod val="50000"/>
            </a:schemeClr>
          </a:solidFill>
          <a:ln w="152400">
            <a:noFill/>
            <a:miter lim="800000"/>
            <a:headEnd/>
            <a:tailEnd/>
          </a:ln>
          <a:effectLst/>
        </p:spPr>
        <p:txBody>
          <a:bodyPr wrap="none" lIns="68577" tIns="34288" rIns="68577" bIns="34288" anchor="ctr"/>
          <a:lstStyle/>
          <a:p>
            <a:pPr>
              <a:defRPr/>
            </a:pPr>
            <a:endParaRPr lang="en-US" sz="6450" dirty="0"/>
          </a:p>
        </p:txBody>
      </p:sp>
      <p:sp>
        <p:nvSpPr>
          <p:cNvPr id="10" name="Text Box 14"/>
          <p:cNvSpPr txBox="1">
            <a:spLocks noChangeArrowheads="1"/>
          </p:cNvSpPr>
          <p:nvPr/>
        </p:nvSpPr>
        <p:spPr bwMode="auto">
          <a:xfrm>
            <a:off x="1113133" y="37604702"/>
            <a:ext cx="1885950" cy="252614"/>
          </a:xfrm>
          <a:prstGeom prst="rect">
            <a:avLst/>
          </a:prstGeom>
          <a:noFill/>
          <a:ln w="9525">
            <a:noFill/>
            <a:miter lim="800000"/>
            <a:headEnd/>
            <a:tailEnd/>
          </a:ln>
          <a:effectLst/>
        </p:spPr>
        <p:txBody>
          <a:bodyPr lIns="68447" tIns="34217" rIns="68447" bIns="34217">
            <a:spAutoFit/>
          </a:bodyPr>
          <a:lstStyle/>
          <a:p>
            <a:pPr eaLnBrk="0" hangingPunct="0">
              <a:lnSpc>
                <a:spcPct val="65000"/>
              </a:lnSpc>
              <a:spcBef>
                <a:spcPct val="50000"/>
              </a:spcBef>
              <a:defRPr/>
            </a:pPr>
            <a:r>
              <a:rPr lang="en-US" sz="375"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825" b="1" dirty="0">
                <a:solidFill>
                  <a:schemeClr val="bg1">
                    <a:lumMod val="75000"/>
                  </a:schemeClr>
                </a:solidFill>
                <a:latin typeface="Arial" charset="0"/>
              </a:rPr>
              <a:t>www.PosterPresentations.com</a:t>
            </a:r>
          </a:p>
        </p:txBody>
      </p:sp>
      <p:cxnSp>
        <p:nvCxnSpPr>
          <p:cNvPr id="38" name="Straight Connector 37"/>
          <p:cNvCxnSpPr/>
          <p:nvPr/>
        </p:nvCxnSpPr>
        <p:spPr>
          <a:xfrm flipV="1">
            <a:off x="-10459951" y="13447138"/>
            <a:ext cx="10183077" cy="954"/>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691754" y="6290687"/>
            <a:ext cx="10183077" cy="31192788"/>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
        <p:nvSpPr>
          <p:cNvPr id="22" name="Rounded Rectangle 21"/>
          <p:cNvSpPr/>
          <p:nvPr/>
        </p:nvSpPr>
        <p:spPr>
          <a:xfrm>
            <a:off x="11365878" y="6290687"/>
            <a:ext cx="10183077" cy="31192788"/>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
        <p:nvSpPr>
          <p:cNvPr id="23" name="Rounded Rectangle 22"/>
          <p:cNvSpPr/>
          <p:nvPr/>
        </p:nvSpPr>
        <p:spPr>
          <a:xfrm>
            <a:off x="22040003" y="6290687"/>
            <a:ext cx="10183077" cy="31192788"/>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grpSp>
        <p:nvGrpSpPr>
          <p:cNvPr id="44" name="Group 43"/>
          <p:cNvGrpSpPr/>
          <p:nvPr/>
        </p:nvGrpSpPr>
        <p:grpSpPr>
          <a:xfrm>
            <a:off x="33118380" y="-64242"/>
            <a:ext cx="8296604" cy="38469043"/>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000" b="1" spc="450" dirty="0">
                  <a:solidFill>
                    <a:schemeClr val="bg1"/>
                  </a:solidFill>
                  <a:latin typeface="Trebuchet MS" pitchFamily="34" charset="0"/>
                </a:rPr>
                <a:t>QUICK START (cont.)</a:t>
              </a:r>
            </a:p>
            <a:p>
              <a:pPr algn="ctr"/>
              <a:endParaRPr lang="en-US" sz="27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How to change the template color theme</a:t>
              </a:r>
            </a:p>
            <a:p>
              <a:pPr marL="0" marR="0" lvl="2" indent="0" algn="l" defTabSz="85725" rtl="0" eaLnBrk="1" fontAlgn="auto" latinLnBrk="0" hangingPunct="1">
                <a:lnSpc>
                  <a:spcPct val="100000"/>
                </a:lnSpc>
                <a:spcBef>
                  <a:spcPts val="0"/>
                </a:spcBef>
                <a:spcAft>
                  <a:spcPts val="0"/>
                </a:spcAft>
                <a:buClrTx/>
                <a:buSzTx/>
                <a:buFontTx/>
                <a:buNone/>
                <a:tabLst/>
                <a:defRPr/>
              </a:pPr>
              <a:r>
                <a:rPr lang="en-US" sz="18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800" b="0" spc="0" baseline="0" dirty="0">
                  <a:solidFill>
                    <a:schemeClr val="bg1">
                      <a:lumMod val="75000"/>
                    </a:schemeClr>
                  </a:solidFill>
                  <a:latin typeface="Trebuchet MS" pitchFamily="34" charset="0"/>
                </a:rPr>
                <a:t>also create your own color theme.</a:t>
              </a:r>
            </a:p>
            <a:p>
              <a:pPr marL="0" marR="0" lvl="2" indent="0" algn="l" defTabSz="85725" rtl="0" eaLnBrk="1" fontAlgn="auto" latinLnBrk="0" hangingPunct="1">
                <a:lnSpc>
                  <a:spcPct val="100000"/>
                </a:lnSpc>
                <a:spcBef>
                  <a:spcPts val="0"/>
                </a:spcBef>
                <a:spcAft>
                  <a:spcPts val="0"/>
                </a:spcAft>
                <a:buClrTx/>
                <a:buSzTx/>
                <a:buFontTx/>
                <a:buNone/>
                <a:tabLst/>
                <a:defRPr/>
              </a:pPr>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r>
                <a:rPr lang="en-US" sz="18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85725"/>
              <a:endParaRPr lang="en-US" sz="1800"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Text</a:t>
              </a:r>
            </a:p>
            <a:p>
              <a:pPr marL="2449116" lvl="2" indent="0" algn="l" defTabSz="85725"/>
              <a:r>
                <a:rPr lang="en-US" sz="18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138756" lvl="2" indent="0" algn="l" defTabSz="85725"/>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lang="en-US" sz="1800" b="0" baseline="0" dirty="0">
                  <a:solidFill>
                    <a:schemeClr val="bg1">
                      <a:lumMod val="75000"/>
                    </a:schemeClr>
                  </a:solidFill>
                  <a:latin typeface="Trebuchet MS" pitchFamily="34" charset="0"/>
                </a:rPr>
                <a:t> </a:t>
              </a:r>
              <a:r>
                <a:rPr kumimoji="0" lang="en-US" sz="24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800" b="0" baseline="0" dirty="0">
                <a:solidFill>
                  <a:schemeClr val="bg1">
                    <a:lumMod val="75000"/>
                  </a:schemeClr>
                </a:solidFill>
                <a:latin typeface="Trebuchet MS" pitchFamily="34" charset="0"/>
              </a:endParaRPr>
            </a:p>
            <a:p>
              <a:pPr marL="1138756" lvl="2" indent="0" algn="l" defTabSz="85725"/>
              <a:endParaRPr lang="en-US" sz="1800"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Tables</a:t>
              </a:r>
            </a:p>
            <a:p>
              <a:pPr marL="1297781" lvl="1" indent="0" algn="l" defTabSz="85725"/>
              <a:r>
                <a:rPr lang="en-US" sz="1800" b="0" baseline="0" dirty="0">
                  <a:solidFill>
                    <a:schemeClr val="bg1">
                      <a:lumMod val="75000"/>
                    </a:schemeClr>
                  </a:solidFill>
                  <a:latin typeface="Trebuchet MS" pitchFamily="34" charset="0"/>
                </a:rPr>
                <a:t>To add a table from scratch go to the INSERT menu and </a:t>
              </a:r>
              <a:br>
                <a:rPr lang="en-US" sz="1800" b="0" baseline="0" dirty="0">
                  <a:solidFill>
                    <a:schemeClr val="bg1">
                      <a:lumMod val="75000"/>
                    </a:schemeClr>
                  </a:solidFill>
                  <a:latin typeface="Trebuchet MS" pitchFamily="34" charset="0"/>
                </a:rPr>
              </a:br>
              <a:r>
                <a:rPr lang="en-US" sz="1800" b="0" baseline="0" dirty="0">
                  <a:solidFill>
                    <a:schemeClr val="bg1">
                      <a:lumMod val="75000"/>
                    </a:schemeClr>
                  </a:solidFill>
                  <a:latin typeface="Trebuchet MS" pitchFamily="34" charset="0"/>
                </a:rPr>
                <a:t>click on TABLE. A drop-down box will help you select rows and columns. </a:t>
              </a:r>
            </a:p>
            <a:p>
              <a:pPr marL="0" lvl="0" indent="0" algn="l" defTabSz="85725"/>
              <a:r>
                <a:rPr lang="en-US" sz="18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85725"/>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138756"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85725" rtl="0" eaLnBrk="1" fontAlgn="auto" latinLnBrk="0" hangingPunct="1">
                <a:lnSpc>
                  <a:spcPct val="100000"/>
                </a:lnSpc>
                <a:spcBef>
                  <a:spcPts val="0"/>
                </a:spcBef>
                <a:spcAft>
                  <a:spcPts val="0"/>
                </a:spcAft>
                <a:buClrTx/>
                <a:buSzTx/>
                <a:buFontTx/>
                <a:buNone/>
                <a:tabLst/>
                <a:defRPr/>
              </a:pPr>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46" name="Object 45"/>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48" name="Object 47"/>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pic>
            <p:nvPicPr>
              <p:cNvPr id="52"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477400"/>
              </a:xfrm>
              <a:prstGeom prst="rect">
                <a:avLst/>
              </a:prstGeom>
              <a:noFill/>
              <a:ln>
                <a:noFill/>
              </a:ln>
            </p:spPr>
            <p:txBody>
              <a:bodyPr wrap="square" rtlCol="0">
                <a:spAutoFit/>
              </a:bodyPr>
              <a:lstStyle/>
              <a:p>
                <a:r>
                  <a:rPr lang="en-US" sz="1800" dirty="0">
                    <a:solidFill>
                      <a:schemeClr val="tx2"/>
                    </a:solidFill>
                    <a:latin typeface="Trebuchet MS" pitchFamily="34" charset="0"/>
                  </a:rPr>
                  <a:t>Student</a:t>
                </a:r>
                <a:r>
                  <a:rPr lang="en-US" sz="1800" baseline="0" dirty="0">
                    <a:solidFill>
                      <a:schemeClr val="tx2"/>
                    </a:solidFill>
                    <a:latin typeface="Trebuchet MS" pitchFamily="34" charset="0"/>
                  </a:rPr>
                  <a:t> discounts are available on our </a:t>
                </a:r>
                <a:r>
                  <a:rPr lang="en-US" sz="1800" baseline="0" dirty="0" err="1">
                    <a:solidFill>
                      <a:schemeClr val="tx2"/>
                    </a:solidFill>
                    <a:latin typeface="Trebuchet MS" pitchFamily="34" charset="0"/>
                  </a:rPr>
                  <a:t>Facebook</a:t>
                </a:r>
                <a:r>
                  <a:rPr lang="en-US" sz="1800" baseline="0" dirty="0">
                    <a:solidFill>
                      <a:schemeClr val="tx2"/>
                    </a:solidFill>
                    <a:latin typeface="Trebuchet MS" pitchFamily="34" charset="0"/>
                  </a:rPr>
                  <a:t> page.</a:t>
                </a:r>
                <a:br>
                  <a:rPr lang="en-US" sz="1800" baseline="0" dirty="0">
                    <a:solidFill>
                      <a:schemeClr val="tx2"/>
                    </a:solidFill>
                    <a:latin typeface="Trebuchet MS" pitchFamily="34" charset="0"/>
                  </a:rPr>
                </a:br>
                <a:r>
                  <a:rPr lang="en-US" sz="1800" baseline="0" dirty="0">
                    <a:solidFill>
                      <a:schemeClr val="tx2"/>
                    </a:solidFill>
                    <a:latin typeface="Trebuchet MS" pitchFamily="34" charset="0"/>
                  </a:rPr>
                  <a:t>Go to </a:t>
                </a:r>
                <a:r>
                  <a:rPr lang="en-US" sz="1800" u="sng" baseline="0" dirty="0">
                    <a:solidFill>
                      <a:schemeClr val="tx2"/>
                    </a:solidFill>
                    <a:latin typeface="Trebuchet MS" pitchFamily="34" charset="0"/>
                  </a:rPr>
                  <a:t>PosterPresentations.com</a:t>
                </a:r>
                <a:r>
                  <a:rPr lang="en-US" sz="1800" baseline="0" dirty="0">
                    <a:solidFill>
                      <a:schemeClr val="tx2"/>
                    </a:solidFill>
                    <a:latin typeface="Trebuchet MS" pitchFamily="34" charset="0"/>
                  </a:rPr>
                  <a:t> and click on the FB icon. </a:t>
                </a:r>
                <a:endParaRPr lang="en-US" sz="1800" dirty="0">
                  <a:solidFill>
                    <a:schemeClr val="tx2"/>
                  </a:solidFill>
                  <a:latin typeface="Trebuchet MS" pitchFamily="34" charset="0"/>
                </a:endParaRPr>
              </a:p>
            </p:txBody>
          </p:sp>
        </p:grpSp>
        <p:sp>
          <p:nvSpPr>
            <p:cNvPr id="50" name="TextBox 49"/>
            <p:cNvSpPr txBox="1"/>
            <p:nvPr userDrawn="1"/>
          </p:nvSpPr>
          <p:spPr>
            <a:xfrm>
              <a:off x="44262808" y="31169782"/>
              <a:ext cx="6870215" cy="935882"/>
            </a:xfrm>
            <a:prstGeom prst="rect">
              <a:avLst/>
            </a:prstGeom>
            <a:noFill/>
          </p:spPr>
          <p:txBody>
            <a:bodyPr wrap="square" lIns="65304" tIns="32651" rIns="65304" bIns="32651" rtlCol="0">
              <a:spAutoFit/>
            </a:bodyPr>
            <a:lstStyle/>
            <a:p>
              <a:pPr>
                <a:lnSpc>
                  <a:spcPts val="1950"/>
                </a:lnSpc>
              </a:pPr>
              <a:r>
                <a:rPr lang="en-US" sz="2100" dirty="0">
                  <a:solidFill>
                    <a:schemeClr val="bg1"/>
                  </a:solidFill>
                </a:rPr>
                <a:t>© 2013</a:t>
              </a:r>
              <a:r>
                <a:rPr lang="en-US" sz="2100" baseline="0" dirty="0">
                  <a:solidFill>
                    <a:schemeClr val="bg1"/>
                  </a:solidFill>
                </a:rPr>
                <a:t> </a:t>
              </a:r>
              <a:r>
                <a:rPr lang="en-US" sz="2100" dirty="0">
                  <a:solidFill>
                    <a:schemeClr val="bg1"/>
                  </a:solidFill>
                </a:rPr>
                <a:t>PosterPresentations.com</a:t>
              </a:r>
              <a:br>
                <a:rPr lang="en-US" sz="2100" dirty="0">
                  <a:solidFill>
                    <a:schemeClr val="bg1"/>
                  </a:solidFill>
                </a:rPr>
              </a:br>
              <a:r>
                <a:rPr lang="en-US" sz="2100" dirty="0">
                  <a:solidFill>
                    <a:schemeClr val="bg1"/>
                  </a:solidFill>
                </a:rPr>
                <a:t>    </a:t>
              </a:r>
              <a:r>
                <a:rPr lang="en-US" sz="1800" dirty="0">
                  <a:solidFill>
                    <a:schemeClr val="bg1"/>
                  </a:solidFill>
                </a:rPr>
                <a:t>2117 Fourth Street ,</a:t>
              </a:r>
              <a:r>
                <a:rPr lang="en-US" sz="1800" baseline="0" dirty="0">
                  <a:solidFill>
                    <a:schemeClr val="bg1"/>
                  </a:solidFill>
                </a:rPr>
                <a:t> Unit C        </a:t>
              </a:r>
            </a:p>
            <a:p>
              <a:pPr>
                <a:lnSpc>
                  <a:spcPts val="1950"/>
                </a:lnSpc>
              </a:pPr>
              <a:r>
                <a:rPr lang="en-US" sz="1800" baseline="0" dirty="0">
                  <a:solidFill>
                    <a:schemeClr val="bg1"/>
                  </a:solidFill>
                </a:rPr>
                <a:t>     Berkeley CA </a:t>
              </a:r>
              <a:r>
                <a:rPr lang="en-US" sz="1500" baseline="0" dirty="0">
                  <a:solidFill>
                    <a:schemeClr val="bg1"/>
                  </a:solidFill>
                </a:rPr>
                <a:t>94710</a:t>
              </a:r>
              <a:br>
                <a:rPr lang="en-US" sz="1800" baseline="0" dirty="0">
                  <a:solidFill>
                    <a:schemeClr val="bg1"/>
                  </a:solidFill>
                </a:rPr>
              </a:br>
              <a:r>
                <a:rPr lang="en-US" sz="1800" baseline="0" dirty="0">
                  <a:solidFill>
                    <a:schemeClr val="bg1"/>
                  </a:solidFill>
                </a:rPr>
                <a:t>    </a:t>
              </a:r>
              <a:r>
                <a:rPr lang="en-US" sz="1800" b="1" baseline="0" dirty="0">
                  <a:solidFill>
                    <a:srgbClr val="FFFF00"/>
                  </a:solidFill>
                </a:rPr>
                <a:t>posterpresenter@gmail.com</a:t>
              </a:r>
              <a:endParaRPr lang="en-US" sz="2100" b="1" dirty="0">
                <a:solidFill>
                  <a:srgbClr val="FFFF00"/>
                </a:solidFill>
              </a:endParaRPr>
            </a:p>
          </p:txBody>
        </p:sp>
      </p:grpSp>
      <p:grpSp>
        <p:nvGrpSpPr>
          <p:cNvPr id="54" name="Group 53"/>
          <p:cNvGrpSpPr/>
          <p:nvPr/>
        </p:nvGrpSpPr>
        <p:grpSpPr>
          <a:xfrm>
            <a:off x="-8418892" y="-1"/>
            <a:ext cx="8264149" cy="384048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138756" rtl="0" eaLnBrk="1" fontAlgn="auto" latinLnBrk="0" hangingPunct="1">
                <a:lnSpc>
                  <a:spcPct val="100000"/>
                </a:lnSpc>
                <a:spcBef>
                  <a:spcPts val="0"/>
                </a:spcBef>
                <a:spcAft>
                  <a:spcPts val="0"/>
                </a:spcAft>
                <a:buClrTx/>
                <a:buSzTx/>
                <a:buFontTx/>
                <a:buNone/>
                <a:tabLst/>
                <a:defRPr/>
              </a:pPr>
              <a:r>
                <a:rPr lang="en-US" sz="2400" b="1" spc="0" dirty="0">
                  <a:solidFill>
                    <a:srgbClr val="FF0000"/>
                  </a:solidFill>
                  <a:latin typeface="Trebuchet MS" pitchFamily="34" charset="0"/>
                </a:rPr>
                <a:t>(—THIS SIDEBAR DOES NOT PRINT—)</a:t>
              </a:r>
              <a:endParaRPr lang="en-US" sz="2400" b="1" spc="450" dirty="0">
                <a:solidFill>
                  <a:schemeClr val="bg1"/>
                </a:solidFill>
                <a:latin typeface="Trebuchet MS" pitchFamily="34" charset="0"/>
              </a:endParaRPr>
            </a:p>
            <a:p>
              <a:pPr algn="ctr"/>
              <a:r>
                <a:rPr lang="en-US" sz="3000" b="1" spc="450" dirty="0">
                  <a:solidFill>
                    <a:schemeClr val="bg1"/>
                  </a:solidFill>
                  <a:latin typeface="Trebuchet MS" pitchFamily="34" charset="0"/>
                </a:rPr>
                <a:t>DESIGN</a:t>
              </a:r>
              <a:r>
                <a:rPr lang="en-US" sz="3000" b="1" spc="450" baseline="0" dirty="0">
                  <a:solidFill>
                    <a:schemeClr val="bg1"/>
                  </a:solidFill>
                  <a:latin typeface="Trebuchet MS" pitchFamily="34" charset="0"/>
                </a:rPr>
                <a:t> </a:t>
              </a:r>
              <a:r>
                <a:rPr lang="en-US" sz="3000" b="1" spc="450" dirty="0">
                  <a:solidFill>
                    <a:schemeClr val="bg1"/>
                  </a:solidFill>
                  <a:latin typeface="Trebuchet MS" pitchFamily="34" charset="0"/>
                </a:rPr>
                <a:t>GUIDE</a:t>
              </a:r>
            </a:p>
            <a:p>
              <a:pPr algn="ctr"/>
              <a:endParaRPr lang="en-US" sz="2100" b="1" dirty="0">
                <a:latin typeface="Trebuchet MS" pitchFamily="34" charset="0"/>
              </a:endParaRPr>
            </a:p>
            <a:p>
              <a:pPr defTabSz="2824229"/>
              <a:r>
                <a:rPr lang="en-US" sz="2100" i="0" dirty="0">
                  <a:latin typeface="Trebuchet MS" pitchFamily="34" charset="0"/>
                </a:rPr>
                <a:t>This PowerPoint</a:t>
              </a:r>
              <a:r>
                <a:rPr lang="en-US" sz="2100" i="0" baseline="0" dirty="0">
                  <a:latin typeface="Trebuchet MS" pitchFamily="34" charset="0"/>
                </a:rPr>
                <a:t> </a:t>
              </a:r>
              <a:r>
                <a:rPr lang="en-US" sz="2100" i="0" dirty="0">
                  <a:latin typeface="Trebuchet MS" pitchFamily="34" charset="0"/>
                </a:rPr>
                <a:t>2007 template produces</a:t>
              </a:r>
              <a:r>
                <a:rPr lang="en-US" sz="2100" i="0" baseline="0" dirty="0">
                  <a:latin typeface="Trebuchet MS" pitchFamily="34" charset="0"/>
                </a:rPr>
                <a:t> </a:t>
              </a:r>
              <a:r>
                <a:rPr lang="en-US" sz="2100" i="0" dirty="0">
                  <a:latin typeface="Trebuchet MS" pitchFamily="34" charset="0"/>
                </a:rPr>
                <a:t>a 36”x48” presentation poster. </a:t>
              </a:r>
              <a:r>
                <a:rPr lang="en-US" sz="2100" dirty="0">
                  <a:latin typeface="Trebuchet MS" pitchFamily="34" charset="0"/>
                </a:rPr>
                <a:t>You</a:t>
              </a:r>
              <a:r>
                <a:rPr lang="en-US" sz="2100" baseline="0" dirty="0">
                  <a:latin typeface="Trebuchet MS" pitchFamily="34" charset="0"/>
                </a:rPr>
                <a:t> can u</a:t>
              </a:r>
              <a:r>
                <a:rPr lang="en-US" sz="2100" dirty="0">
                  <a:latin typeface="Trebuchet MS" pitchFamily="34" charset="0"/>
                </a:rPr>
                <a:t>se</a:t>
              </a:r>
              <a:r>
                <a:rPr lang="en-US" sz="2100" baseline="0" dirty="0">
                  <a:latin typeface="Trebuchet MS" pitchFamily="34" charset="0"/>
                </a:rPr>
                <a:t> it to create your research poster and </a:t>
              </a:r>
              <a:r>
                <a:rPr lang="en-US" sz="2100" dirty="0">
                  <a:latin typeface="Trebuchet MS" pitchFamily="34" charset="0"/>
                </a:rPr>
                <a:t>save valuable time placing titles, subtitles,</a:t>
              </a:r>
              <a:r>
                <a:rPr lang="en-US" sz="2100" baseline="0" dirty="0">
                  <a:latin typeface="Trebuchet MS" pitchFamily="34" charset="0"/>
                </a:rPr>
                <a:t> text, and graphics</a:t>
              </a:r>
              <a:r>
                <a:rPr lang="en-US" sz="2100" dirty="0">
                  <a:latin typeface="Trebuchet MS" pitchFamily="34" charset="0"/>
                </a:rPr>
                <a:t>. </a:t>
              </a:r>
            </a:p>
            <a:p>
              <a:pPr defTabSz="2824229"/>
              <a:endParaRPr lang="en-US" sz="2100" dirty="0">
                <a:latin typeface="Trebuchet MS" pitchFamily="34" charset="0"/>
              </a:endParaRPr>
            </a:p>
            <a:p>
              <a:pPr defTabSz="3291914"/>
              <a:r>
                <a:rPr lang="en-US" sz="2100" dirty="0">
                  <a:latin typeface="Trebuchet MS" pitchFamily="34" charset="0"/>
                </a:rPr>
                <a:t>We provide a series of online tutorials that will guide you through the poster design process and answer your poster production questions. To view our template tutorials, go online to </a:t>
              </a:r>
              <a:r>
                <a:rPr lang="en-US" sz="2100" b="1" dirty="0">
                  <a:solidFill>
                    <a:srgbClr val="FFC000"/>
                  </a:solidFill>
                  <a:latin typeface="Trebuchet MS" pitchFamily="34" charset="0"/>
                </a:rPr>
                <a:t>PosterPresentations.com</a:t>
              </a:r>
              <a:r>
                <a:rPr lang="en-US" sz="2100" b="1" dirty="0">
                  <a:solidFill>
                    <a:schemeClr val="bg1"/>
                  </a:solidFill>
                  <a:latin typeface="Trebuchet MS" pitchFamily="34" charset="0"/>
                </a:rPr>
                <a:t> </a:t>
              </a:r>
              <a:r>
                <a:rPr lang="en-US" sz="2100" dirty="0">
                  <a:solidFill>
                    <a:schemeClr val="bg1"/>
                  </a:solidFill>
                  <a:latin typeface="Trebuchet MS" pitchFamily="34" charset="0"/>
                </a:rPr>
                <a:t>and click on HELP DESK.</a:t>
              </a:r>
            </a:p>
            <a:p>
              <a:pPr defTabSz="3291914"/>
              <a:endParaRPr lang="en-US" sz="2100" dirty="0">
                <a:latin typeface="Trebuchet MS" pitchFamily="34" charset="0"/>
              </a:endParaRPr>
            </a:p>
            <a:p>
              <a:pPr defTabSz="3291914"/>
              <a:r>
                <a:rPr lang="en-US" sz="2100" dirty="0">
                  <a:solidFill>
                    <a:schemeClr val="bg1"/>
                  </a:solidFill>
                  <a:latin typeface="Trebuchet MS" pitchFamily="34" charset="0"/>
                </a:rPr>
                <a:t>When</a:t>
              </a:r>
              <a:r>
                <a:rPr lang="en-US" sz="2100" baseline="0" dirty="0">
                  <a:solidFill>
                    <a:schemeClr val="bg1"/>
                  </a:solidFill>
                  <a:latin typeface="Trebuchet MS" pitchFamily="34" charset="0"/>
                </a:rPr>
                <a:t> you are ready to print your poster</a:t>
              </a:r>
              <a:r>
                <a:rPr lang="en-US" sz="2100" dirty="0">
                  <a:solidFill>
                    <a:schemeClr val="bg1"/>
                  </a:solidFill>
                  <a:latin typeface="Trebuchet MS" pitchFamily="34" charset="0"/>
                </a:rPr>
                <a:t>,</a:t>
              </a:r>
              <a:r>
                <a:rPr lang="en-US" sz="2100" baseline="0" dirty="0">
                  <a:solidFill>
                    <a:schemeClr val="bg1"/>
                  </a:solidFill>
                  <a:latin typeface="Trebuchet MS" pitchFamily="34" charset="0"/>
                </a:rPr>
                <a:t> go online to </a:t>
              </a:r>
              <a:r>
                <a:rPr lang="en-US" sz="2100" b="0" dirty="0">
                  <a:solidFill>
                    <a:schemeClr val="bg1"/>
                  </a:solidFill>
                  <a:latin typeface="Trebuchet MS" pitchFamily="34" charset="0"/>
                </a:rPr>
                <a:t>PosterPresentations.com</a:t>
              </a:r>
              <a:br>
                <a:rPr lang="en-US" sz="2100" dirty="0">
                  <a:solidFill>
                    <a:schemeClr val="bg1"/>
                  </a:solidFill>
                  <a:latin typeface="Trebuchet MS" pitchFamily="34" charset="0"/>
                </a:rPr>
              </a:br>
              <a:endParaRPr lang="en-US" sz="2100" dirty="0">
                <a:solidFill>
                  <a:schemeClr val="bg1"/>
                </a:solidFill>
                <a:latin typeface="Trebuchet MS" pitchFamily="34" charset="0"/>
              </a:endParaRPr>
            </a:p>
            <a:p>
              <a:pPr algn="l" defTabSz="2824229"/>
              <a:r>
                <a:rPr lang="en-US" sz="2100" b="0" dirty="0">
                  <a:solidFill>
                    <a:schemeClr val="bg1"/>
                  </a:solidFill>
                  <a:latin typeface="Trebuchet MS" pitchFamily="34" charset="0"/>
                </a:rPr>
                <a:t>Need</a:t>
              </a:r>
              <a:r>
                <a:rPr lang="en-US" sz="2100" b="0" baseline="0" dirty="0">
                  <a:solidFill>
                    <a:schemeClr val="bg1"/>
                  </a:solidFill>
                  <a:latin typeface="Trebuchet MS" pitchFamily="34" charset="0"/>
                </a:rPr>
                <a:t> assistance? Call us at </a:t>
              </a:r>
              <a:r>
                <a:rPr lang="en-US" sz="2100" b="0" dirty="0">
                  <a:solidFill>
                    <a:srgbClr val="FFC000"/>
                  </a:solidFill>
                  <a:latin typeface="Trebuchet MS" pitchFamily="34" charset="0"/>
                </a:rPr>
                <a:t>1.510.649.3001</a:t>
              </a:r>
            </a:p>
            <a:p>
              <a:pPr algn="l" defTabSz="2824229"/>
              <a:endParaRPr lang="en-US" sz="2700" b="1" dirty="0">
                <a:solidFill>
                  <a:srgbClr val="FFFF00"/>
                </a:solidFill>
                <a:latin typeface="Trebuchet MS" pitchFamily="34" charset="0"/>
              </a:endParaRPr>
            </a:p>
            <a:p>
              <a:pPr algn="ctr"/>
              <a:endParaRPr lang="en-US" sz="1800" b="1" dirty="0">
                <a:solidFill>
                  <a:schemeClr val="bg1"/>
                </a:solidFill>
                <a:latin typeface="Trebuchet MS" pitchFamily="34" charset="0"/>
              </a:endParaRPr>
            </a:p>
            <a:p>
              <a:pPr algn="ctr"/>
              <a:r>
                <a:rPr lang="en-US" sz="3000" b="1" spc="450" dirty="0">
                  <a:solidFill>
                    <a:schemeClr val="bg1"/>
                  </a:solidFill>
                  <a:latin typeface="Trebuchet MS" pitchFamily="34" charset="0"/>
                </a:rPr>
                <a:t>QUICK START</a:t>
              </a:r>
            </a:p>
            <a:p>
              <a:pPr algn="ctr"/>
              <a:endParaRPr lang="en-US" sz="24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Zoom in and out</a:t>
              </a:r>
            </a:p>
            <a:p>
              <a:pPr marL="1419225" indent="-1419225" algn="l" defTabSz="638175"/>
              <a:r>
                <a:rPr lang="en-US" sz="1800" b="0" baseline="0" dirty="0">
                  <a:solidFill>
                    <a:schemeClr val="bg1"/>
                  </a:solidFill>
                  <a:latin typeface="Trebuchet MS" pitchFamily="34" charset="0"/>
                </a:rPr>
                <a:t>	</a:t>
              </a:r>
              <a:r>
                <a:rPr lang="en-US" sz="1800" b="0" baseline="0" dirty="0">
                  <a:solidFill>
                    <a:schemeClr val="bg1">
                      <a:lumMod val="75000"/>
                    </a:schemeClr>
                  </a:solidFill>
                  <a:latin typeface="Trebuchet MS" pitchFamily="34" charset="0"/>
                </a:rPr>
                <a:t>As you work on your poster zoom in and out to the level that is more comfortable to you. </a:t>
              </a:r>
            </a:p>
            <a:p>
              <a:pPr marL="1419225" indent="-1419225" algn="l" defTabSz="638175"/>
              <a:r>
                <a:rPr lang="en-US" sz="1800" b="1" baseline="0" dirty="0">
                  <a:solidFill>
                    <a:schemeClr val="bg1">
                      <a:lumMod val="75000"/>
                    </a:schemeClr>
                  </a:solidFill>
                  <a:latin typeface="Trebuchet MS" pitchFamily="34" charset="0"/>
                </a:rPr>
                <a:t>	</a:t>
              </a:r>
              <a:r>
                <a:rPr lang="en-US" sz="1800" b="0" baseline="0" dirty="0">
                  <a:solidFill>
                    <a:schemeClr val="bg1">
                      <a:lumMod val="75000"/>
                    </a:schemeClr>
                  </a:solidFill>
                  <a:latin typeface="Trebuchet MS" pitchFamily="34" charset="0"/>
                </a:rPr>
                <a:t>Go to VIEW &gt; ZOOM.</a:t>
              </a:r>
            </a:p>
            <a:p>
              <a:pPr algn="l"/>
              <a:endParaRPr lang="en-US" sz="2100" b="0"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Title, Authors, and Affiliations</a:t>
              </a:r>
            </a:p>
            <a:p>
              <a:pPr algn="l"/>
              <a:r>
                <a:rPr lang="en-US" sz="18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8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800" b="0" spc="0" baseline="0" dirty="0">
                <a:solidFill>
                  <a:schemeClr val="bg1">
                    <a:lumMod val="75000"/>
                  </a:schemeClr>
                </a:solidFill>
                <a:latin typeface="Trebuchet MS" pitchFamily="34" charset="0"/>
              </a:endParaRPr>
            </a:p>
            <a:p>
              <a:pPr algn="l"/>
              <a:r>
                <a:rPr lang="en-US" sz="1800" b="1" spc="225" baseline="0" dirty="0">
                  <a:solidFill>
                    <a:srgbClr val="FFC000"/>
                  </a:solidFill>
                  <a:latin typeface="Trebuchet MS" pitchFamily="34" charset="0"/>
                </a:rPr>
                <a:t>TIP</a:t>
              </a:r>
              <a:r>
                <a:rPr lang="en-US" sz="1800" b="1" baseline="0" dirty="0">
                  <a:solidFill>
                    <a:srgbClr val="FFC000"/>
                  </a:solidFill>
                  <a:latin typeface="Trebuchet MS" pitchFamily="34" charset="0"/>
                </a:rPr>
                <a:t>: </a:t>
              </a:r>
              <a:r>
                <a:rPr lang="en-US" sz="1800" b="0" baseline="0" dirty="0">
                  <a:solidFill>
                    <a:schemeClr val="bg1">
                      <a:lumMod val="75000"/>
                    </a:schemeClr>
                  </a:solidFill>
                  <a:latin typeface="Trebuchet MS" pitchFamily="34" charset="0"/>
                </a:rPr>
                <a:t>The font size of your title should be bigger than your name(s) and institution name(s).</a:t>
              </a:r>
            </a:p>
            <a:p>
              <a:pPr algn="l"/>
              <a:br>
                <a:rPr lang="en-US" sz="2100" b="1" baseline="0" dirty="0">
                  <a:solidFill>
                    <a:schemeClr val="bg1"/>
                  </a:solidFill>
                  <a:latin typeface="Trebuchet MS" pitchFamily="34" charset="0"/>
                </a:rPr>
              </a:br>
              <a:endParaRPr lang="en-US" sz="2100" b="1" dirty="0">
                <a:solidFill>
                  <a:schemeClr val="bg1"/>
                </a:solidFill>
                <a:latin typeface="Trebuchet MS" pitchFamily="34" charset="0"/>
              </a:endParaRPr>
            </a:p>
            <a:p>
              <a:pPr algn="ctr"/>
              <a:endParaRPr lang="en-US" sz="2100" b="1" dirty="0">
                <a:solidFill>
                  <a:srgbClr val="FFC000"/>
                </a:solidFill>
                <a:latin typeface="Trebuchet MS" pitchFamily="34" charset="0"/>
              </a:endParaRPr>
            </a:p>
            <a:p>
              <a:pPr algn="ctr"/>
              <a:endParaRPr lang="en-US" sz="2100" b="1" dirty="0">
                <a:solidFill>
                  <a:srgbClr val="FFC000"/>
                </a:solidFill>
                <a:latin typeface="Trebuchet MS" pitchFamily="34" charset="0"/>
              </a:endParaRPr>
            </a:p>
            <a:p>
              <a:pPr algn="ctr"/>
              <a:r>
                <a:rPr lang="en-US" sz="2400" b="1" dirty="0">
                  <a:solidFill>
                    <a:srgbClr val="FFC000"/>
                  </a:solidFill>
                  <a:latin typeface="Trebuchet MS" pitchFamily="34" charset="0"/>
                </a:rPr>
                <a:t>Adding Logos</a:t>
              </a:r>
              <a:r>
                <a:rPr lang="en-US" sz="2400" b="1" baseline="0" dirty="0">
                  <a:solidFill>
                    <a:srgbClr val="FFC000"/>
                  </a:solidFill>
                  <a:latin typeface="Trebuchet MS" pitchFamily="34" charset="0"/>
                </a:rPr>
                <a:t> / Seals</a:t>
              </a:r>
            </a:p>
            <a:p>
              <a:pPr algn="l"/>
              <a:r>
                <a:rPr lang="en-US" sz="18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800" b="0" spc="225" baseline="0" dirty="0">
                <a:solidFill>
                  <a:schemeClr val="bg1">
                    <a:lumMod val="75000"/>
                  </a:schemeClr>
                </a:solidFill>
                <a:latin typeface="Trebuchet MS" pitchFamily="34" charset="0"/>
              </a:endParaRPr>
            </a:p>
            <a:p>
              <a:pPr algn="l"/>
              <a:r>
                <a:rPr lang="en-US" sz="1800" b="1" spc="225" baseline="0" dirty="0">
                  <a:solidFill>
                    <a:srgbClr val="FFC000"/>
                  </a:solidFill>
                  <a:latin typeface="Trebuchet MS" pitchFamily="34" charset="0"/>
                </a:rPr>
                <a:t>TIP:</a:t>
              </a:r>
              <a:r>
                <a:rPr lang="en-US" sz="1800" b="1" spc="0" baseline="0" dirty="0">
                  <a:solidFill>
                    <a:srgbClr val="FFC000"/>
                  </a:solidFill>
                  <a:latin typeface="Trebuchet MS" pitchFamily="34" charset="0"/>
                </a:rPr>
                <a:t> </a:t>
              </a:r>
              <a:r>
                <a:rPr lang="en-US" sz="1800" b="0" baseline="0" dirty="0">
                  <a:solidFill>
                    <a:schemeClr val="bg1">
                      <a:lumMod val="75000"/>
                    </a:schemeClr>
                  </a:solidFill>
                  <a:latin typeface="Trebuchet MS" pitchFamily="34" charset="0"/>
                </a:rPr>
                <a:t>See if your school’s logo is available on our free poster templates page.</a:t>
              </a:r>
            </a:p>
            <a:p>
              <a:pPr algn="l"/>
              <a:endParaRPr lang="en-US" sz="1800" b="0" baseline="0" dirty="0">
                <a:latin typeface="Trebuchet MS" pitchFamily="34" charset="0"/>
              </a:endParaRPr>
            </a:p>
            <a:p>
              <a:pPr algn="ctr"/>
              <a:r>
                <a:rPr lang="en-US" sz="2400" b="1" baseline="0" dirty="0">
                  <a:solidFill>
                    <a:srgbClr val="FFC000"/>
                  </a:solidFill>
                  <a:latin typeface="Trebuchet MS" pitchFamily="34" charset="0"/>
                </a:rPr>
                <a:t>Photographs / Graphics</a:t>
              </a:r>
            </a:p>
            <a:p>
              <a:pPr algn="l" defTabSz="733425"/>
              <a:r>
                <a:rPr lang="en-US" sz="18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800" b="0" spc="0" baseline="0" dirty="0">
                  <a:solidFill>
                    <a:schemeClr val="bg1">
                      <a:lumMod val="75000"/>
                    </a:schemeClr>
                  </a:solidFill>
                  <a:latin typeface="Trebuchet MS" pitchFamily="34" charset="0"/>
                </a:rPr>
                <a:t>disproportionally.</a:t>
              </a:r>
            </a:p>
            <a:p>
              <a:pPr algn="l" defTabSz="733425"/>
              <a:endParaRPr lang="en-US" sz="1800" b="0" baseline="0" dirty="0">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r>
                <a:rPr lang="en-US" sz="2400" b="1" baseline="0" dirty="0">
                  <a:solidFill>
                    <a:srgbClr val="FFC000"/>
                  </a:solidFill>
                  <a:latin typeface="Trebuchet MS" pitchFamily="34" charset="0"/>
                </a:rPr>
                <a:t>Image Quality Check</a:t>
              </a:r>
            </a:p>
            <a:p>
              <a:pPr lvl="0" algn="l" defTabSz="733425"/>
              <a:r>
                <a:rPr lang="en-US" sz="1800" b="0" baseline="0" dirty="0">
                  <a:solidFill>
                    <a:schemeClr val="bg1">
                      <a:lumMod val="75000"/>
                    </a:schemeClr>
                  </a:solidFill>
                  <a:latin typeface="Trebuchet MS" pitchFamily="34" charset="0"/>
                </a:rPr>
                <a:t>Zoom in and look at your images at 100% magnification. If they look good they will print well. </a:t>
              </a:r>
              <a:endParaRPr lang="en-US" sz="21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0"/>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9" name="Group 58"/>
            <p:cNvGrpSpPr/>
            <p:nvPr userDrawn="1"/>
          </p:nvGrpSpPr>
          <p:grpSpPr>
            <a:xfrm>
              <a:off x="-9744993" y="23540961"/>
              <a:ext cx="7531182" cy="2124836"/>
              <a:chOff x="-4470427" y="11016658"/>
              <a:chExt cx="3470785" cy="976240"/>
            </a:xfrm>
          </p:grpSpPr>
          <p:grpSp>
            <p:nvGrpSpPr>
              <p:cNvPr id="65" name="Group 64"/>
              <p:cNvGrpSpPr/>
              <p:nvPr userDrawn="1"/>
            </p:nvGrpSpPr>
            <p:grpSpPr>
              <a:xfrm>
                <a:off x="-2783495" y="11060888"/>
                <a:ext cx="624431" cy="841013"/>
                <a:chOff x="-3958697" y="11117435"/>
                <a:chExt cx="779338" cy="1205166"/>
              </a:xfrm>
            </p:grpSpPr>
            <p:pic>
              <p:nvPicPr>
                <p:cNvPr id="71" name="Picture 70"/>
                <p:cNvPicPr>
                  <a:picLocks noChangeAspect="1"/>
                </p:cNvPicPr>
                <p:nvPr userDrawn="1"/>
              </p:nvPicPr>
              <p:blipFill>
                <a:blip r:embed="rId12"/>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08423"/>
                </a:xfrm>
                <a:prstGeom prst="rect">
                  <a:avLst/>
                </a:prstGeom>
                <a:solidFill>
                  <a:schemeClr val="accent1"/>
                </a:solidFill>
                <a:ln>
                  <a:noFill/>
                </a:ln>
              </p:spPr>
              <p:txBody>
                <a:bodyPr wrap="square" lIns="91440" tIns="91440" rIns="91440" bIns="91440" rtlCol="0">
                  <a:spAutoFit/>
                </a:bodyPr>
                <a:lstStyle/>
                <a:p>
                  <a:pPr algn="ctr"/>
                  <a:r>
                    <a:rPr lang="en-US" sz="1200" b="1" dirty="0">
                      <a:solidFill>
                        <a:schemeClr val="tx1"/>
                      </a:solidFill>
                    </a:rPr>
                    <a:t>ORIGINAL</a:t>
                  </a:r>
                </a:p>
              </p:txBody>
            </p:sp>
          </p:grpSp>
          <p:grpSp>
            <p:nvGrpSpPr>
              <p:cNvPr id="66" name="Group 65"/>
              <p:cNvGrpSpPr/>
              <p:nvPr userDrawn="1"/>
            </p:nvGrpSpPr>
            <p:grpSpPr>
              <a:xfrm>
                <a:off x="-2033159" y="11060896"/>
                <a:ext cx="1033517" cy="846062"/>
                <a:chOff x="-2921738" y="11200127"/>
                <a:chExt cx="1420279" cy="1162673"/>
              </a:xfrm>
            </p:grpSpPr>
            <p:pic>
              <p:nvPicPr>
                <p:cNvPr id="69" name="Picture 68"/>
                <p:cNvPicPr>
                  <a:picLocks noChangeAspect="1"/>
                </p:cNvPicPr>
                <p:nvPr userDrawn="1"/>
              </p:nvPicPr>
              <p:blipFill>
                <a:blip r:embed="rId12"/>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187382"/>
                </a:xfrm>
                <a:prstGeom prst="rect">
                  <a:avLst/>
                </a:prstGeom>
                <a:solidFill>
                  <a:srgbClr val="FF0000"/>
                </a:solidFill>
              </p:spPr>
              <p:txBody>
                <a:bodyPr wrap="square" lIns="457200" tIns="91440" rIns="457200" bIns="91440" rtlCol="0">
                  <a:spAutoFit/>
                </a:bodyPr>
                <a:lstStyle/>
                <a:p>
                  <a:pPr algn="ctr"/>
                  <a:r>
                    <a:rPr lang="en-US" sz="1050" b="1" dirty="0">
                      <a:solidFill>
                        <a:schemeClr val="bg1"/>
                      </a:solidFill>
                    </a:rPr>
                    <a:t>DISTORTED</a:t>
                  </a:r>
                  <a:endParaRPr lang="en-US" sz="525" b="1" dirty="0">
                    <a:solidFill>
                      <a:schemeClr val="bg1"/>
                    </a:solidFill>
                  </a:endParaRPr>
                </a:p>
              </p:txBody>
            </p:sp>
          </p:grpSp>
          <p:pic>
            <p:nvPicPr>
              <p:cNvPr id="67" name="Picture 66"/>
              <p:cNvPicPr>
                <a:picLocks noChangeAspect="1"/>
              </p:cNvPicPr>
              <p:nvPr userDrawn="1"/>
            </p:nvPicPr>
            <p:blipFill>
              <a:blip r:embed="rId13"/>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7253"/>
              </a:xfrm>
              <a:prstGeom prst="rect">
                <a:avLst/>
              </a:prstGeom>
              <a:noFill/>
            </p:spPr>
            <p:txBody>
              <a:bodyPr wrap="square" lIns="457200" tIns="457200" rIns="457200" bIns="0" rtlCol="0">
                <a:spAutoFit/>
              </a:bodyPr>
              <a:lstStyle/>
              <a:p>
                <a:pPr algn="ctr"/>
                <a:r>
                  <a:rPr lang="en-US" sz="1200" dirty="0">
                    <a:solidFill>
                      <a:schemeClr val="bg1"/>
                    </a:solidFill>
                  </a:rPr>
                  <a:t>Corner</a:t>
                </a:r>
                <a:r>
                  <a:rPr lang="en-US" sz="1200" baseline="0" dirty="0">
                    <a:solidFill>
                      <a:schemeClr val="bg1"/>
                    </a:solidFill>
                  </a:rPr>
                  <a:t> handles</a:t>
                </a:r>
                <a:endParaRPr lang="en-US" sz="1200" dirty="0">
                  <a:solidFill>
                    <a:schemeClr val="bg1"/>
                  </a:solidFill>
                </a:endParaRPr>
              </a:p>
            </p:txBody>
          </p:sp>
        </p:grpSp>
        <p:grpSp>
          <p:nvGrpSpPr>
            <p:cNvPr id="60" name="Group 59"/>
            <p:cNvGrpSpPr/>
            <p:nvPr userDrawn="1"/>
          </p:nvGrpSpPr>
          <p:grpSpPr>
            <a:xfrm>
              <a:off x="-10414184" y="27751412"/>
              <a:ext cx="9353791" cy="2453251"/>
              <a:chOff x="-4762089" y="12734137"/>
              <a:chExt cx="4310744"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61" name="Object 60"/>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62" name="Object 61"/>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07833"/>
                <a:ext cx="1117601" cy="170209"/>
              </a:xfrm>
              <a:prstGeom prst="rect">
                <a:avLst/>
              </a:prstGeom>
              <a:noFill/>
            </p:spPr>
            <p:txBody>
              <a:bodyPr wrap="square" lIns="91440" tIns="91440" rIns="91440" bIns="0" rtlCol="0">
                <a:spAutoFit/>
              </a:bodyPr>
              <a:lstStyle/>
              <a:p>
                <a:pPr algn="ctr"/>
                <a:r>
                  <a:rPr lang="en-US" sz="1200" dirty="0">
                    <a:solidFill>
                      <a:srgbClr val="92D050"/>
                    </a:solidFill>
                  </a:rPr>
                  <a:t>Good</a:t>
                </a:r>
                <a:r>
                  <a:rPr lang="en-US" sz="1200" baseline="0" dirty="0">
                    <a:solidFill>
                      <a:srgbClr val="92D050"/>
                    </a:solidFill>
                  </a:rPr>
                  <a:t> </a:t>
                </a:r>
                <a:r>
                  <a:rPr lang="en-US" sz="1200" baseline="0" dirty="0">
                    <a:solidFill>
                      <a:schemeClr val="bg1"/>
                    </a:solidFill>
                  </a:rPr>
                  <a:t>printing quality</a:t>
                </a:r>
                <a:endParaRPr lang="en-US" sz="1200" dirty="0">
                  <a:solidFill>
                    <a:schemeClr val="bg1"/>
                  </a:solidFill>
                </a:endParaRPr>
              </a:p>
            </p:txBody>
          </p:sp>
          <p:sp>
            <p:nvSpPr>
              <p:cNvPr id="64" name="TextBox 63"/>
              <p:cNvSpPr txBox="1"/>
              <p:nvPr userDrawn="1"/>
            </p:nvSpPr>
            <p:spPr>
              <a:xfrm rot="16200000">
                <a:off x="-1095250" y="13217360"/>
                <a:ext cx="1117601" cy="170209"/>
              </a:xfrm>
              <a:prstGeom prst="rect">
                <a:avLst/>
              </a:prstGeom>
              <a:noFill/>
            </p:spPr>
            <p:txBody>
              <a:bodyPr wrap="square" lIns="91440" tIns="91440" rIns="91440" bIns="0" rtlCol="0">
                <a:spAutoFit/>
              </a:bodyPr>
              <a:lstStyle/>
              <a:p>
                <a:pPr algn="ctr"/>
                <a:r>
                  <a:rPr lang="en-US" sz="1200" dirty="0">
                    <a:solidFill>
                      <a:srgbClr val="FF0000"/>
                    </a:solidFill>
                  </a:rPr>
                  <a:t>Bad </a:t>
                </a:r>
                <a:r>
                  <a:rPr lang="en-US" sz="1200" dirty="0">
                    <a:solidFill>
                      <a:schemeClr val="bg1"/>
                    </a:solidFill>
                  </a:rPr>
                  <a:t>printing quality</a:t>
                </a:r>
              </a:p>
            </p:txBody>
          </p:sp>
        </p:gr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3291675" rtl="0" eaLnBrk="1" latinLnBrk="0" hangingPunct="1">
        <a:spcBef>
          <a:spcPct val="0"/>
        </a:spcBef>
        <a:buNone/>
        <a:defRPr sz="6600" kern="1200">
          <a:solidFill>
            <a:schemeClr val="bg1"/>
          </a:solidFill>
          <a:latin typeface="Trebuchet MS" pitchFamily="34" charset="0"/>
          <a:ea typeface="+mj-ea"/>
          <a:cs typeface="+mj-cs"/>
        </a:defRPr>
      </a:lvl1pPr>
    </p:titleStyle>
    <p:bodyStyle>
      <a:lvl1pPr marL="1234379" indent="-1234379" algn="l" defTabSz="3291675" rtl="0" eaLnBrk="1" latinLnBrk="0" hangingPunct="1">
        <a:spcBef>
          <a:spcPct val="20000"/>
        </a:spcBef>
        <a:buFont typeface="Arial" pitchFamily="34" charset="0"/>
        <a:buChar char="•"/>
        <a:defRPr sz="11550" kern="1200">
          <a:solidFill>
            <a:schemeClr val="tx1"/>
          </a:solidFill>
          <a:latin typeface="+mn-lt"/>
          <a:ea typeface="+mn-ea"/>
          <a:cs typeface="+mn-cs"/>
        </a:defRPr>
      </a:lvl1pPr>
      <a:lvl2pPr marL="2674487" indent="-1028648" algn="l" defTabSz="3291675" rtl="0" eaLnBrk="1" latinLnBrk="0" hangingPunct="1">
        <a:spcBef>
          <a:spcPct val="20000"/>
        </a:spcBef>
        <a:buFont typeface="Arial" pitchFamily="34" charset="0"/>
        <a:buChar char="–"/>
        <a:defRPr sz="10125" kern="1200">
          <a:solidFill>
            <a:schemeClr val="tx1"/>
          </a:solidFill>
          <a:latin typeface="+mn-lt"/>
          <a:ea typeface="+mn-ea"/>
          <a:cs typeface="+mn-cs"/>
        </a:defRPr>
      </a:lvl2pPr>
      <a:lvl3pPr marL="4114595" indent="-822920" algn="l" defTabSz="3291675" rtl="0" eaLnBrk="1" latinLnBrk="0" hangingPunct="1">
        <a:spcBef>
          <a:spcPct val="20000"/>
        </a:spcBef>
        <a:buFont typeface="Arial" pitchFamily="34" charset="0"/>
        <a:buChar char="•"/>
        <a:defRPr sz="8700" kern="1200">
          <a:solidFill>
            <a:schemeClr val="tx1"/>
          </a:solidFill>
          <a:latin typeface="+mn-lt"/>
          <a:ea typeface="+mn-ea"/>
          <a:cs typeface="+mn-cs"/>
        </a:defRPr>
      </a:lvl3pPr>
      <a:lvl4pPr marL="576043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4pPr>
      <a:lvl5pPr marL="740627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5pPr>
      <a:lvl6pPr marL="9052108"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7945"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378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962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675" rtl="0" eaLnBrk="1" latinLnBrk="0" hangingPunct="1">
        <a:defRPr sz="6450" kern="1200">
          <a:solidFill>
            <a:schemeClr val="tx1"/>
          </a:solidFill>
          <a:latin typeface="+mn-lt"/>
          <a:ea typeface="+mn-ea"/>
          <a:cs typeface="+mn-cs"/>
        </a:defRPr>
      </a:lvl1pPr>
      <a:lvl2pPr marL="1645838" algn="l" defTabSz="3291675" rtl="0" eaLnBrk="1" latinLnBrk="0" hangingPunct="1">
        <a:defRPr sz="6450" kern="1200">
          <a:solidFill>
            <a:schemeClr val="tx1"/>
          </a:solidFill>
          <a:latin typeface="+mn-lt"/>
          <a:ea typeface="+mn-ea"/>
          <a:cs typeface="+mn-cs"/>
        </a:defRPr>
      </a:lvl2pPr>
      <a:lvl3pPr marL="3291675" algn="l" defTabSz="3291675" rtl="0" eaLnBrk="1" latinLnBrk="0" hangingPunct="1">
        <a:defRPr sz="6450" kern="1200">
          <a:solidFill>
            <a:schemeClr val="tx1"/>
          </a:solidFill>
          <a:latin typeface="+mn-lt"/>
          <a:ea typeface="+mn-ea"/>
          <a:cs typeface="+mn-cs"/>
        </a:defRPr>
      </a:lvl3pPr>
      <a:lvl4pPr marL="4937513" algn="l" defTabSz="3291675" rtl="0" eaLnBrk="1" latinLnBrk="0" hangingPunct="1">
        <a:defRPr sz="6450" kern="1200">
          <a:solidFill>
            <a:schemeClr val="tx1"/>
          </a:solidFill>
          <a:latin typeface="+mn-lt"/>
          <a:ea typeface="+mn-ea"/>
          <a:cs typeface="+mn-cs"/>
        </a:defRPr>
      </a:lvl4pPr>
      <a:lvl5pPr marL="6583351" algn="l" defTabSz="3291675" rtl="0" eaLnBrk="1" latinLnBrk="0" hangingPunct="1">
        <a:defRPr sz="6450" kern="1200">
          <a:solidFill>
            <a:schemeClr val="tx1"/>
          </a:solidFill>
          <a:latin typeface="+mn-lt"/>
          <a:ea typeface="+mn-ea"/>
          <a:cs typeface="+mn-cs"/>
        </a:defRPr>
      </a:lvl5pPr>
      <a:lvl6pPr marL="8229189" algn="l" defTabSz="3291675" rtl="0" eaLnBrk="1" latinLnBrk="0" hangingPunct="1">
        <a:defRPr sz="6450" kern="1200">
          <a:solidFill>
            <a:schemeClr val="tx1"/>
          </a:solidFill>
          <a:latin typeface="+mn-lt"/>
          <a:ea typeface="+mn-ea"/>
          <a:cs typeface="+mn-cs"/>
        </a:defRPr>
      </a:lvl6pPr>
      <a:lvl7pPr marL="9875027" algn="l" defTabSz="3291675" rtl="0" eaLnBrk="1" latinLnBrk="0" hangingPunct="1">
        <a:defRPr sz="6450" kern="1200">
          <a:solidFill>
            <a:schemeClr val="tx1"/>
          </a:solidFill>
          <a:latin typeface="+mn-lt"/>
          <a:ea typeface="+mn-ea"/>
          <a:cs typeface="+mn-cs"/>
        </a:defRPr>
      </a:lvl7pPr>
      <a:lvl8pPr marL="11520864" algn="l" defTabSz="3291675" rtl="0" eaLnBrk="1" latinLnBrk="0" hangingPunct="1">
        <a:defRPr sz="6450" kern="1200">
          <a:solidFill>
            <a:schemeClr val="tx1"/>
          </a:solidFill>
          <a:latin typeface="+mn-lt"/>
          <a:ea typeface="+mn-ea"/>
          <a:cs typeface="+mn-cs"/>
        </a:defRPr>
      </a:lvl8pPr>
      <a:lvl9pPr marL="13166702" algn="l" defTabSz="3291675" rtl="0" eaLnBrk="1" latinLnBrk="0" hangingPunct="1">
        <a:defRPr sz="64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5600700"/>
          </a:xfrm>
          <a:prstGeom prst="rect">
            <a:avLst/>
          </a:prstGeom>
          <a:solidFill>
            <a:schemeClr val="accent5">
              <a:lumMod val="75000"/>
            </a:schemeClr>
          </a:solidFill>
          <a:ln w="9525">
            <a:solidFill>
              <a:schemeClr val="tx1"/>
            </a:solidFill>
            <a:miter lim="800000"/>
            <a:headEnd/>
            <a:tailEnd/>
          </a:ln>
          <a:effectLst/>
        </p:spPr>
        <p:txBody>
          <a:bodyPr wrap="none" lIns="68577" tIns="34288" rIns="68577" bIns="34288" anchor="ctr"/>
          <a:lstStyle/>
          <a:p>
            <a:pPr>
              <a:defRPr/>
            </a:pPr>
            <a:endParaRPr lang="en-US" sz="6450" dirty="0"/>
          </a:p>
        </p:txBody>
      </p:sp>
      <p:sp>
        <p:nvSpPr>
          <p:cNvPr id="9" name="Rectangle 9"/>
          <p:cNvSpPr>
            <a:spLocks noChangeArrowheads="1"/>
          </p:cNvSpPr>
          <p:nvPr/>
        </p:nvSpPr>
        <p:spPr bwMode="auto">
          <a:xfrm>
            <a:off x="0" y="5606257"/>
            <a:ext cx="32918400" cy="177800"/>
          </a:xfrm>
          <a:prstGeom prst="rect">
            <a:avLst/>
          </a:prstGeom>
          <a:solidFill>
            <a:schemeClr val="accent5">
              <a:lumMod val="50000"/>
            </a:schemeClr>
          </a:solidFill>
          <a:ln w="152400">
            <a:noFill/>
            <a:miter lim="800000"/>
            <a:headEnd/>
            <a:tailEnd/>
          </a:ln>
          <a:effectLst/>
        </p:spPr>
        <p:txBody>
          <a:bodyPr wrap="none" lIns="68577" tIns="34288" rIns="68577" bIns="34288" anchor="ctr"/>
          <a:lstStyle/>
          <a:p>
            <a:pPr>
              <a:defRPr/>
            </a:pPr>
            <a:endParaRPr lang="en-US" sz="6450" dirty="0"/>
          </a:p>
        </p:txBody>
      </p:sp>
      <p:sp>
        <p:nvSpPr>
          <p:cNvPr id="10" name="Text Box 14"/>
          <p:cNvSpPr txBox="1">
            <a:spLocks noChangeArrowheads="1"/>
          </p:cNvSpPr>
          <p:nvPr/>
        </p:nvSpPr>
        <p:spPr bwMode="auto">
          <a:xfrm>
            <a:off x="1113133" y="37604702"/>
            <a:ext cx="1885950" cy="252614"/>
          </a:xfrm>
          <a:prstGeom prst="rect">
            <a:avLst/>
          </a:prstGeom>
          <a:noFill/>
          <a:ln w="9525">
            <a:noFill/>
            <a:miter lim="800000"/>
            <a:headEnd/>
            <a:tailEnd/>
          </a:ln>
          <a:effectLst/>
        </p:spPr>
        <p:txBody>
          <a:bodyPr lIns="68447" tIns="34217" rIns="68447" bIns="34217">
            <a:spAutoFit/>
          </a:bodyPr>
          <a:lstStyle/>
          <a:p>
            <a:pPr eaLnBrk="0" hangingPunct="0">
              <a:lnSpc>
                <a:spcPct val="65000"/>
              </a:lnSpc>
              <a:spcBef>
                <a:spcPct val="50000"/>
              </a:spcBef>
              <a:defRPr/>
            </a:pPr>
            <a:r>
              <a:rPr lang="en-US" sz="375"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825" b="1" dirty="0">
                <a:solidFill>
                  <a:schemeClr val="bg1">
                    <a:lumMod val="75000"/>
                  </a:schemeClr>
                </a:solidFill>
                <a:latin typeface="Arial" charset="0"/>
              </a:rPr>
              <a:t>www.PosterPresentations.com</a:t>
            </a:r>
          </a:p>
        </p:txBody>
      </p:sp>
      <p:sp>
        <p:nvSpPr>
          <p:cNvPr id="21" name="Rounded Rectangle 20"/>
          <p:cNvSpPr/>
          <p:nvPr/>
        </p:nvSpPr>
        <p:spPr>
          <a:xfrm>
            <a:off x="691753" y="6134100"/>
            <a:ext cx="7537847" cy="31192788"/>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
        <p:nvSpPr>
          <p:cNvPr id="22" name="Rounded Rectangle 21"/>
          <p:cNvSpPr/>
          <p:nvPr/>
        </p:nvSpPr>
        <p:spPr>
          <a:xfrm>
            <a:off x="24688800" y="6134100"/>
            <a:ext cx="7537847" cy="31192788"/>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
        <p:nvSpPr>
          <p:cNvPr id="23" name="Rounded Rectangle 22"/>
          <p:cNvSpPr/>
          <p:nvPr/>
        </p:nvSpPr>
        <p:spPr>
          <a:xfrm>
            <a:off x="8687396" y="6145213"/>
            <a:ext cx="15543610" cy="31192788"/>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grpSp>
        <p:nvGrpSpPr>
          <p:cNvPr id="43" name="Group 42"/>
          <p:cNvGrpSpPr/>
          <p:nvPr/>
        </p:nvGrpSpPr>
        <p:grpSpPr>
          <a:xfrm>
            <a:off x="33118380" y="-64242"/>
            <a:ext cx="8296604" cy="38469043"/>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000" b="1" spc="450" dirty="0">
                  <a:solidFill>
                    <a:schemeClr val="bg1"/>
                  </a:solidFill>
                  <a:latin typeface="Trebuchet MS" pitchFamily="34" charset="0"/>
                </a:rPr>
                <a:t>QUICK START (cont.)</a:t>
              </a:r>
            </a:p>
            <a:p>
              <a:pPr algn="ctr"/>
              <a:endParaRPr lang="en-US" sz="27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How to change the template color theme</a:t>
              </a:r>
            </a:p>
            <a:p>
              <a:pPr marL="0" marR="0" lvl="2" indent="0" algn="l" defTabSz="85725" rtl="0" eaLnBrk="1" fontAlgn="auto" latinLnBrk="0" hangingPunct="1">
                <a:lnSpc>
                  <a:spcPct val="100000"/>
                </a:lnSpc>
                <a:spcBef>
                  <a:spcPts val="0"/>
                </a:spcBef>
                <a:spcAft>
                  <a:spcPts val="0"/>
                </a:spcAft>
                <a:buClrTx/>
                <a:buSzTx/>
                <a:buFontTx/>
                <a:buNone/>
                <a:tabLst/>
                <a:defRPr/>
              </a:pPr>
              <a:r>
                <a:rPr lang="en-US" sz="18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800" b="0" spc="0" baseline="0" dirty="0">
                  <a:solidFill>
                    <a:schemeClr val="bg1">
                      <a:lumMod val="75000"/>
                    </a:schemeClr>
                  </a:solidFill>
                  <a:latin typeface="Trebuchet MS" pitchFamily="34" charset="0"/>
                </a:rPr>
                <a:t>also create your own color theme.</a:t>
              </a:r>
            </a:p>
            <a:p>
              <a:pPr marL="0" marR="0" lvl="2" indent="0" algn="l" defTabSz="85725" rtl="0" eaLnBrk="1" fontAlgn="auto" latinLnBrk="0" hangingPunct="1">
                <a:lnSpc>
                  <a:spcPct val="100000"/>
                </a:lnSpc>
                <a:spcBef>
                  <a:spcPts val="0"/>
                </a:spcBef>
                <a:spcAft>
                  <a:spcPts val="0"/>
                </a:spcAft>
                <a:buClrTx/>
                <a:buSzTx/>
                <a:buFontTx/>
                <a:buNone/>
                <a:tabLst/>
                <a:defRPr/>
              </a:pPr>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r>
                <a:rPr lang="en-US" sz="18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85725"/>
              <a:endParaRPr lang="en-US" sz="1800"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Text</a:t>
              </a:r>
            </a:p>
            <a:p>
              <a:pPr marL="2449116" lvl="2" indent="0" algn="l" defTabSz="85725"/>
              <a:r>
                <a:rPr lang="en-US" sz="18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138756" lvl="2" indent="0" algn="l" defTabSz="85725"/>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lang="en-US" sz="1800" b="0" baseline="0" dirty="0">
                  <a:solidFill>
                    <a:schemeClr val="bg1">
                      <a:lumMod val="75000"/>
                    </a:schemeClr>
                  </a:solidFill>
                  <a:latin typeface="Trebuchet MS" pitchFamily="34" charset="0"/>
                </a:rPr>
                <a:t> </a:t>
              </a:r>
              <a:r>
                <a:rPr kumimoji="0" lang="en-US" sz="24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800" b="0" baseline="0" dirty="0">
                <a:solidFill>
                  <a:schemeClr val="bg1">
                    <a:lumMod val="75000"/>
                  </a:schemeClr>
                </a:solidFill>
                <a:latin typeface="Trebuchet MS" pitchFamily="34" charset="0"/>
              </a:endParaRPr>
            </a:p>
            <a:p>
              <a:pPr marL="1138756" lvl="2" indent="0" algn="l" defTabSz="85725"/>
              <a:endParaRPr lang="en-US" sz="1800"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Tables</a:t>
              </a:r>
            </a:p>
            <a:p>
              <a:pPr marL="1297781" lvl="1" indent="0" algn="l" defTabSz="85725"/>
              <a:r>
                <a:rPr lang="en-US" sz="1800" b="0" baseline="0" dirty="0">
                  <a:solidFill>
                    <a:schemeClr val="bg1">
                      <a:lumMod val="75000"/>
                    </a:schemeClr>
                  </a:solidFill>
                  <a:latin typeface="Trebuchet MS" pitchFamily="34" charset="0"/>
                </a:rPr>
                <a:t>To add a table from scratch go to the INSERT menu and </a:t>
              </a:r>
              <a:br>
                <a:rPr lang="en-US" sz="1800" b="0" baseline="0" dirty="0">
                  <a:solidFill>
                    <a:schemeClr val="bg1">
                      <a:lumMod val="75000"/>
                    </a:schemeClr>
                  </a:solidFill>
                  <a:latin typeface="Trebuchet MS" pitchFamily="34" charset="0"/>
                </a:rPr>
              </a:br>
              <a:r>
                <a:rPr lang="en-US" sz="1800" b="0" baseline="0" dirty="0">
                  <a:solidFill>
                    <a:schemeClr val="bg1">
                      <a:lumMod val="75000"/>
                    </a:schemeClr>
                  </a:solidFill>
                  <a:latin typeface="Trebuchet MS" pitchFamily="34" charset="0"/>
                </a:rPr>
                <a:t>click on TABLE. A drop-down box will help you select rows and columns. </a:t>
              </a:r>
            </a:p>
            <a:p>
              <a:pPr marL="0" lvl="0" indent="0" algn="l" defTabSz="85725"/>
              <a:r>
                <a:rPr lang="en-US" sz="18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85725"/>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138756"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85725" rtl="0" eaLnBrk="1" fontAlgn="auto" latinLnBrk="0" hangingPunct="1">
                <a:lnSpc>
                  <a:spcPct val="100000"/>
                </a:lnSpc>
                <a:spcBef>
                  <a:spcPts val="0"/>
                </a:spcBef>
                <a:spcAft>
                  <a:spcPts val="0"/>
                </a:spcAft>
                <a:buClrTx/>
                <a:buSzTx/>
                <a:buFontTx/>
                <a:buNone/>
                <a:tabLst/>
                <a:defRPr/>
              </a:pPr>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45" name="Object 44"/>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47" name="Object 46"/>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pic>
            <p:nvPicPr>
              <p:cNvPr id="51"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477400"/>
              </a:xfrm>
              <a:prstGeom prst="rect">
                <a:avLst/>
              </a:prstGeom>
              <a:noFill/>
              <a:ln>
                <a:noFill/>
              </a:ln>
            </p:spPr>
            <p:txBody>
              <a:bodyPr wrap="square" rtlCol="0">
                <a:spAutoFit/>
              </a:bodyPr>
              <a:lstStyle/>
              <a:p>
                <a:r>
                  <a:rPr lang="en-US" sz="1800" dirty="0">
                    <a:solidFill>
                      <a:schemeClr val="tx2"/>
                    </a:solidFill>
                    <a:latin typeface="Trebuchet MS" pitchFamily="34" charset="0"/>
                  </a:rPr>
                  <a:t>Student</a:t>
                </a:r>
                <a:r>
                  <a:rPr lang="en-US" sz="1800" baseline="0" dirty="0">
                    <a:solidFill>
                      <a:schemeClr val="tx2"/>
                    </a:solidFill>
                    <a:latin typeface="Trebuchet MS" pitchFamily="34" charset="0"/>
                  </a:rPr>
                  <a:t> discounts are available on our </a:t>
                </a:r>
                <a:r>
                  <a:rPr lang="en-US" sz="1800" baseline="0" dirty="0" err="1">
                    <a:solidFill>
                      <a:schemeClr val="tx2"/>
                    </a:solidFill>
                    <a:latin typeface="Trebuchet MS" pitchFamily="34" charset="0"/>
                  </a:rPr>
                  <a:t>Facebook</a:t>
                </a:r>
                <a:r>
                  <a:rPr lang="en-US" sz="1800" baseline="0" dirty="0">
                    <a:solidFill>
                      <a:schemeClr val="tx2"/>
                    </a:solidFill>
                    <a:latin typeface="Trebuchet MS" pitchFamily="34" charset="0"/>
                  </a:rPr>
                  <a:t> page.</a:t>
                </a:r>
                <a:br>
                  <a:rPr lang="en-US" sz="1800" baseline="0" dirty="0">
                    <a:solidFill>
                      <a:schemeClr val="tx2"/>
                    </a:solidFill>
                    <a:latin typeface="Trebuchet MS" pitchFamily="34" charset="0"/>
                  </a:rPr>
                </a:br>
                <a:r>
                  <a:rPr lang="en-US" sz="1800" baseline="0" dirty="0">
                    <a:solidFill>
                      <a:schemeClr val="tx2"/>
                    </a:solidFill>
                    <a:latin typeface="Trebuchet MS" pitchFamily="34" charset="0"/>
                  </a:rPr>
                  <a:t>Go to </a:t>
                </a:r>
                <a:r>
                  <a:rPr lang="en-US" sz="1800" u="sng" baseline="0" dirty="0">
                    <a:solidFill>
                      <a:schemeClr val="tx2"/>
                    </a:solidFill>
                    <a:latin typeface="Trebuchet MS" pitchFamily="34" charset="0"/>
                  </a:rPr>
                  <a:t>PosterPresentations.com</a:t>
                </a:r>
                <a:r>
                  <a:rPr lang="en-US" sz="1800" baseline="0" dirty="0">
                    <a:solidFill>
                      <a:schemeClr val="tx2"/>
                    </a:solidFill>
                    <a:latin typeface="Trebuchet MS" pitchFamily="34" charset="0"/>
                  </a:rPr>
                  <a:t> and click on the FB icon. </a:t>
                </a:r>
                <a:endParaRPr lang="en-US" sz="1800" dirty="0">
                  <a:solidFill>
                    <a:schemeClr val="tx2"/>
                  </a:solidFill>
                  <a:latin typeface="Trebuchet MS" pitchFamily="34" charset="0"/>
                </a:endParaRPr>
              </a:p>
            </p:txBody>
          </p:sp>
        </p:grpSp>
        <p:sp>
          <p:nvSpPr>
            <p:cNvPr id="49" name="TextBox 48"/>
            <p:cNvSpPr txBox="1"/>
            <p:nvPr userDrawn="1"/>
          </p:nvSpPr>
          <p:spPr>
            <a:xfrm>
              <a:off x="44262808" y="31169782"/>
              <a:ext cx="6870215" cy="935882"/>
            </a:xfrm>
            <a:prstGeom prst="rect">
              <a:avLst/>
            </a:prstGeom>
            <a:noFill/>
          </p:spPr>
          <p:txBody>
            <a:bodyPr wrap="square" lIns="65304" tIns="32651" rIns="65304" bIns="32651" rtlCol="0">
              <a:spAutoFit/>
            </a:bodyPr>
            <a:lstStyle/>
            <a:p>
              <a:pPr>
                <a:lnSpc>
                  <a:spcPts val="1950"/>
                </a:lnSpc>
              </a:pPr>
              <a:r>
                <a:rPr lang="en-US" sz="2100" dirty="0">
                  <a:solidFill>
                    <a:schemeClr val="bg1"/>
                  </a:solidFill>
                </a:rPr>
                <a:t>© 2013</a:t>
              </a:r>
              <a:r>
                <a:rPr lang="en-US" sz="2100" baseline="0" dirty="0">
                  <a:solidFill>
                    <a:schemeClr val="bg1"/>
                  </a:solidFill>
                </a:rPr>
                <a:t> </a:t>
              </a:r>
              <a:r>
                <a:rPr lang="en-US" sz="2100" dirty="0">
                  <a:solidFill>
                    <a:schemeClr val="bg1"/>
                  </a:solidFill>
                </a:rPr>
                <a:t>PosterPresentations.com</a:t>
              </a:r>
              <a:br>
                <a:rPr lang="en-US" sz="2100" dirty="0">
                  <a:solidFill>
                    <a:schemeClr val="bg1"/>
                  </a:solidFill>
                </a:rPr>
              </a:br>
              <a:r>
                <a:rPr lang="en-US" sz="2100" dirty="0">
                  <a:solidFill>
                    <a:schemeClr val="bg1"/>
                  </a:solidFill>
                </a:rPr>
                <a:t>    </a:t>
              </a:r>
              <a:r>
                <a:rPr lang="en-US" sz="1800" dirty="0">
                  <a:solidFill>
                    <a:schemeClr val="bg1"/>
                  </a:solidFill>
                </a:rPr>
                <a:t>2117 Fourth Street ,</a:t>
              </a:r>
              <a:r>
                <a:rPr lang="en-US" sz="1800" baseline="0" dirty="0">
                  <a:solidFill>
                    <a:schemeClr val="bg1"/>
                  </a:solidFill>
                </a:rPr>
                <a:t> Unit C        </a:t>
              </a:r>
            </a:p>
            <a:p>
              <a:pPr>
                <a:lnSpc>
                  <a:spcPts val="1950"/>
                </a:lnSpc>
              </a:pPr>
              <a:r>
                <a:rPr lang="en-US" sz="1800" baseline="0" dirty="0">
                  <a:solidFill>
                    <a:schemeClr val="bg1"/>
                  </a:solidFill>
                </a:rPr>
                <a:t>     Berkeley CA </a:t>
              </a:r>
              <a:r>
                <a:rPr lang="en-US" sz="1500" baseline="0" dirty="0">
                  <a:solidFill>
                    <a:schemeClr val="bg1"/>
                  </a:solidFill>
                </a:rPr>
                <a:t>94710</a:t>
              </a:r>
              <a:br>
                <a:rPr lang="en-US" sz="1800" baseline="0" dirty="0">
                  <a:solidFill>
                    <a:schemeClr val="bg1"/>
                  </a:solidFill>
                </a:rPr>
              </a:br>
              <a:r>
                <a:rPr lang="en-US" sz="1800" baseline="0" dirty="0">
                  <a:solidFill>
                    <a:schemeClr val="bg1"/>
                  </a:solidFill>
                </a:rPr>
                <a:t>    </a:t>
              </a:r>
              <a:r>
                <a:rPr lang="en-US" sz="1800" b="1" baseline="0" dirty="0">
                  <a:solidFill>
                    <a:srgbClr val="FFFF00"/>
                  </a:solidFill>
                </a:rPr>
                <a:t>posterpresenter@gmail.com</a:t>
              </a:r>
              <a:endParaRPr lang="en-US" sz="2100" b="1" dirty="0">
                <a:solidFill>
                  <a:srgbClr val="FFFF00"/>
                </a:solidFill>
              </a:endParaRPr>
            </a:p>
          </p:txBody>
        </p:sp>
      </p:grpSp>
      <p:grpSp>
        <p:nvGrpSpPr>
          <p:cNvPr id="53" name="Group 52"/>
          <p:cNvGrpSpPr/>
          <p:nvPr/>
        </p:nvGrpSpPr>
        <p:grpSpPr>
          <a:xfrm>
            <a:off x="-8418892" y="-1"/>
            <a:ext cx="8264149" cy="384048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138756" rtl="0" eaLnBrk="1" fontAlgn="auto" latinLnBrk="0" hangingPunct="1">
                <a:lnSpc>
                  <a:spcPct val="100000"/>
                </a:lnSpc>
                <a:spcBef>
                  <a:spcPts val="0"/>
                </a:spcBef>
                <a:spcAft>
                  <a:spcPts val="0"/>
                </a:spcAft>
                <a:buClrTx/>
                <a:buSzTx/>
                <a:buFontTx/>
                <a:buNone/>
                <a:tabLst/>
                <a:defRPr/>
              </a:pPr>
              <a:r>
                <a:rPr lang="en-US" sz="2400" b="1" spc="0" dirty="0">
                  <a:solidFill>
                    <a:srgbClr val="FF0000"/>
                  </a:solidFill>
                  <a:latin typeface="Trebuchet MS" pitchFamily="34" charset="0"/>
                </a:rPr>
                <a:t>(—THIS SIDEBAR DOES NOT PRINT—)</a:t>
              </a:r>
              <a:endParaRPr lang="en-US" sz="2400" b="1" spc="450" dirty="0">
                <a:solidFill>
                  <a:schemeClr val="bg1"/>
                </a:solidFill>
                <a:latin typeface="Trebuchet MS" pitchFamily="34" charset="0"/>
              </a:endParaRPr>
            </a:p>
            <a:p>
              <a:pPr algn="ctr"/>
              <a:r>
                <a:rPr lang="en-US" sz="3000" b="1" spc="450" dirty="0">
                  <a:solidFill>
                    <a:schemeClr val="bg1"/>
                  </a:solidFill>
                  <a:latin typeface="Trebuchet MS" pitchFamily="34" charset="0"/>
                </a:rPr>
                <a:t>DESIGN</a:t>
              </a:r>
              <a:r>
                <a:rPr lang="en-US" sz="3000" b="1" spc="450" baseline="0" dirty="0">
                  <a:solidFill>
                    <a:schemeClr val="bg1"/>
                  </a:solidFill>
                  <a:latin typeface="Trebuchet MS" pitchFamily="34" charset="0"/>
                </a:rPr>
                <a:t> </a:t>
              </a:r>
              <a:r>
                <a:rPr lang="en-US" sz="3000" b="1" spc="450" dirty="0">
                  <a:solidFill>
                    <a:schemeClr val="bg1"/>
                  </a:solidFill>
                  <a:latin typeface="Trebuchet MS" pitchFamily="34" charset="0"/>
                </a:rPr>
                <a:t>GUIDE</a:t>
              </a:r>
            </a:p>
            <a:p>
              <a:pPr algn="ctr"/>
              <a:endParaRPr lang="en-US" sz="2100" b="1" dirty="0">
                <a:latin typeface="Trebuchet MS" pitchFamily="34" charset="0"/>
              </a:endParaRPr>
            </a:p>
            <a:p>
              <a:pPr defTabSz="2824229"/>
              <a:r>
                <a:rPr lang="en-US" sz="2100" i="0" dirty="0">
                  <a:latin typeface="Trebuchet MS" pitchFamily="34" charset="0"/>
                </a:rPr>
                <a:t>This PowerPoint</a:t>
              </a:r>
              <a:r>
                <a:rPr lang="en-US" sz="2100" i="0" baseline="0" dirty="0">
                  <a:latin typeface="Trebuchet MS" pitchFamily="34" charset="0"/>
                </a:rPr>
                <a:t> </a:t>
              </a:r>
              <a:r>
                <a:rPr lang="en-US" sz="2100" i="0" dirty="0">
                  <a:latin typeface="Trebuchet MS" pitchFamily="34" charset="0"/>
                </a:rPr>
                <a:t>2007 template produces</a:t>
              </a:r>
              <a:r>
                <a:rPr lang="en-US" sz="2100" i="0" baseline="0" dirty="0">
                  <a:latin typeface="Trebuchet MS" pitchFamily="34" charset="0"/>
                </a:rPr>
                <a:t> </a:t>
              </a:r>
              <a:r>
                <a:rPr lang="en-US" sz="2100" i="0" dirty="0">
                  <a:latin typeface="Trebuchet MS" pitchFamily="34" charset="0"/>
                </a:rPr>
                <a:t>a 36”x48” presentation poster. </a:t>
              </a:r>
              <a:r>
                <a:rPr lang="en-US" sz="2100" dirty="0">
                  <a:latin typeface="Trebuchet MS" pitchFamily="34" charset="0"/>
                </a:rPr>
                <a:t>You</a:t>
              </a:r>
              <a:r>
                <a:rPr lang="en-US" sz="2100" baseline="0" dirty="0">
                  <a:latin typeface="Trebuchet MS" pitchFamily="34" charset="0"/>
                </a:rPr>
                <a:t> can u</a:t>
              </a:r>
              <a:r>
                <a:rPr lang="en-US" sz="2100" dirty="0">
                  <a:latin typeface="Trebuchet MS" pitchFamily="34" charset="0"/>
                </a:rPr>
                <a:t>se</a:t>
              </a:r>
              <a:r>
                <a:rPr lang="en-US" sz="2100" baseline="0" dirty="0">
                  <a:latin typeface="Trebuchet MS" pitchFamily="34" charset="0"/>
                </a:rPr>
                <a:t> it to create your research poster and </a:t>
              </a:r>
              <a:r>
                <a:rPr lang="en-US" sz="2100" dirty="0">
                  <a:latin typeface="Trebuchet MS" pitchFamily="34" charset="0"/>
                </a:rPr>
                <a:t>save valuable time placing titles, subtitles,</a:t>
              </a:r>
              <a:r>
                <a:rPr lang="en-US" sz="2100" baseline="0" dirty="0">
                  <a:latin typeface="Trebuchet MS" pitchFamily="34" charset="0"/>
                </a:rPr>
                <a:t> text, and graphics</a:t>
              </a:r>
              <a:r>
                <a:rPr lang="en-US" sz="2100" dirty="0">
                  <a:latin typeface="Trebuchet MS" pitchFamily="34" charset="0"/>
                </a:rPr>
                <a:t>. </a:t>
              </a:r>
            </a:p>
            <a:p>
              <a:pPr defTabSz="2824229"/>
              <a:endParaRPr lang="en-US" sz="2100" dirty="0">
                <a:latin typeface="Trebuchet MS" pitchFamily="34" charset="0"/>
              </a:endParaRPr>
            </a:p>
            <a:p>
              <a:pPr defTabSz="3291914"/>
              <a:r>
                <a:rPr lang="en-US" sz="2100" dirty="0">
                  <a:latin typeface="Trebuchet MS" pitchFamily="34" charset="0"/>
                </a:rPr>
                <a:t>We provide a series of online tutorials that will guide you through the poster design process and answer your poster production questions. To view our template tutorials, go online to </a:t>
              </a:r>
              <a:r>
                <a:rPr lang="en-US" sz="2100" b="1" dirty="0">
                  <a:solidFill>
                    <a:srgbClr val="FFC000"/>
                  </a:solidFill>
                  <a:latin typeface="Trebuchet MS" pitchFamily="34" charset="0"/>
                </a:rPr>
                <a:t>PosterPresentations.com</a:t>
              </a:r>
              <a:r>
                <a:rPr lang="en-US" sz="2100" b="1" dirty="0">
                  <a:solidFill>
                    <a:schemeClr val="bg1"/>
                  </a:solidFill>
                  <a:latin typeface="Trebuchet MS" pitchFamily="34" charset="0"/>
                </a:rPr>
                <a:t> </a:t>
              </a:r>
              <a:r>
                <a:rPr lang="en-US" sz="2100" dirty="0">
                  <a:solidFill>
                    <a:schemeClr val="bg1"/>
                  </a:solidFill>
                  <a:latin typeface="Trebuchet MS" pitchFamily="34" charset="0"/>
                </a:rPr>
                <a:t>and click on HELP DESK.</a:t>
              </a:r>
            </a:p>
            <a:p>
              <a:pPr defTabSz="3291914"/>
              <a:endParaRPr lang="en-US" sz="2100" dirty="0">
                <a:latin typeface="Trebuchet MS" pitchFamily="34" charset="0"/>
              </a:endParaRPr>
            </a:p>
            <a:p>
              <a:pPr defTabSz="3291914"/>
              <a:r>
                <a:rPr lang="en-US" sz="2100" dirty="0">
                  <a:solidFill>
                    <a:schemeClr val="bg1"/>
                  </a:solidFill>
                  <a:latin typeface="Trebuchet MS" pitchFamily="34" charset="0"/>
                </a:rPr>
                <a:t>When</a:t>
              </a:r>
              <a:r>
                <a:rPr lang="en-US" sz="2100" baseline="0" dirty="0">
                  <a:solidFill>
                    <a:schemeClr val="bg1"/>
                  </a:solidFill>
                  <a:latin typeface="Trebuchet MS" pitchFamily="34" charset="0"/>
                </a:rPr>
                <a:t> you are ready to print your poster</a:t>
              </a:r>
              <a:r>
                <a:rPr lang="en-US" sz="2100" dirty="0">
                  <a:solidFill>
                    <a:schemeClr val="bg1"/>
                  </a:solidFill>
                  <a:latin typeface="Trebuchet MS" pitchFamily="34" charset="0"/>
                </a:rPr>
                <a:t>,</a:t>
              </a:r>
              <a:r>
                <a:rPr lang="en-US" sz="2100" baseline="0" dirty="0">
                  <a:solidFill>
                    <a:schemeClr val="bg1"/>
                  </a:solidFill>
                  <a:latin typeface="Trebuchet MS" pitchFamily="34" charset="0"/>
                </a:rPr>
                <a:t> go online to </a:t>
              </a:r>
              <a:r>
                <a:rPr lang="en-US" sz="2100" b="0" dirty="0">
                  <a:solidFill>
                    <a:schemeClr val="bg1"/>
                  </a:solidFill>
                  <a:latin typeface="Trebuchet MS" pitchFamily="34" charset="0"/>
                </a:rPr>
                <a:t>PosterPresentations.com</a:t>
              </a:r>
              <a:br>
                <a:rPr lang="en-US" sz="2100" dirty="0">
                  <a:solidFill>
                    <a:schemeClr val="bg1"/>
                  </a:solidFill>
                  <a:latin typeface="Trebuchet MS" pitchFamily="34" charset="0"/>
                </a:rPr>
              </a:br>
              <a:endParaRPr lang="en-US" sz="2100" dirty="0">
                <a:solidFill>
                  <a:schemeClr val="bg1"/>
                </a:solidFill>
                <a:latin typeface="Trebuchet MS" pitchFamily="34" charset="0"/>
              </a:endParaRPr>
            </a:p>
            <a:p>
              <a:pPr algn="l" defTabSz="2824229"/>
              <a:r>
                <a:rPr lang="en-US" sz="2100" b="0" dirty="0">
                  <a:solidFill>
                    <a:schemeClr val="bg1"/>
                  </a:solidFill>
                  <a:latin typeface="Trebuchet MS" pitchFamily="34" charset="0"/>
                </a:rPr>
                <a:t>Need</a:t>
              </a:r>
              <a:r>
                <a:rPr lang="en-US" sz="2100" b="0" baseline="0" dirty="0">
                  <a:solidFill>
                    <a:schemeClr val="bg1"/>
                  </a:solidFill>
                  <a:latin typeface="Trebuchet MS" pitchFamily="34" charset="0"/>
                </a:rPr>
                <a:t> assistance? Call us at </a:t>
              </a:r>
              <a:r>
                <a:rPr lang="en-US" sz="2100" b="0" dirty="0">
                  <a:solidFill>
                    <a:srgbClr val="FFC000"/>
                  </a:solidFill>
                  <a:latin typeface="Trebuchet MS" pitchFamily="34" charset="0"/>
                </a:rPr>
                <a:t>1.510.649.3001</a:t>
              </a:r>
            </a:p>
            <a:p>
              <a:pPr algn="l" defTabSz="2824229"/>
              <a:endParaRPr lang="en-US" sz="2700" b="1" dirty="0">
                <a:solidFill>
                  <a:srgbClr val="FFFF00"/>
                </a:solidFill>
                <a:latin typeface="Trebuchet MS" pitchFamily="34" charset="0"/>
              </a:endParaRPr>
            </a:p>
            <a:p>
              <a:pPr algn="ctr"/>
              <a:endParaRPr lang="en-US" sz="1800" b="1" dirty="0">
                <a:solidFill>
                  <a:schemeClr val="bg1"/>
                </a:solidFill>
                <a:latin typeface="Trebuchet MS" pitchFamily="34" charset="0"/>
              </a:endParaRPr>
            </a:p>
            <a:p>
              <a:pPr algn="ctr"/>
              <a:r>
                <a:rPr lang="en-US" sz="3000" b="1" spc="450" dirty="0">
                  <a:solidFill>
                    <a:schemeClr val="bg1"/>
                  </a:solidFill>
                  <a:latin typeface="Trebuchet MS" pitchFamily="34" charset="0"/>
                </a:rPr>
                <a:t>QUICK START</a:t>
              </a:r>
            </a:p>
            <a:p>
              <a:pPr algn="ctr"/>
              <a:endParaRPr lang="en-US" sz="24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Zoom in and out</a:t>
              </a:r>
            </a:p>
            <a:p>
              <a:pPr marL="1419225" indent="-1419225" algn="l" defTabSz="638175"/>
              <a:r>
                <a:rPr lang="en-US" sz="1800" b="0" baseline="0" dirty="0">
                  <a:solidFill>
                    <a:schemeClr val="bg1"/>
                  </a:solidFill>
                  <a:latin typeface="Trebuchet MS" pitchFamily="34" charset="0"/>
                </a:rPr>
                <a:t>	</a:t>
              </a:r>
              <a:r>
                <a:rPr lang="en-US" sz="1800" b="0" baseline="0" dirty="0">
                  <a:solidFill>
                    <a:schemeClr val="bg1">
                      <a:lumMod val="75000"/>
                    </a:schemeClr>
                  </a:solidFill>
                  <a:latin typeface="Trebuchet MS" pitchFamily="34" charset="0"/>
                </a:rPr>
                <a:t>As you work on your poster zoom in and out to the level that is more comfortable to you. </a:t>
              </a:r>
            </a:p>
            <a:p>
              <a:pPr marL="1419225" indent="-1419225" algn="l" defTabSz="638175"/>
              <a:r>
                <a:rPr lang="en-US" sz="1800" b="1" baseline="0" dirty="0">
                  <a:solidFill>
                    <a:schemeClr val="bg1">
                      <a:lumMod val="75000"/>
                    </a:schemeClr>
                  </a:solidFill>
                  <a:latin typeface="Trebuchet MS" pitchFamily="34" charset="0"/>
                </a:rPr>
                <a:t>	</a:t>
              </a:r>
              <a:r>
                <a:rPr lang="en-US" sz="1800" b="0" baseline="0" dirty="0">
                  <a:solidFill>
                    <a:schemeClr val="bg1">
                      <a:lumMod val="75000"/>
                    </a:schemeClr>
                  </a:solidFill>
                  <a:latin typeface="Trebuchet MS" pitchFamily="34" charset="0"/>
                </a:rPr>
                <a:t>Go to VIEW &gt; ZOOM.</a:t>
              </a:r>
            </a:p>
            <a:p>
              <a:pPr algn="l"/>
              <a:endParaRPr lang="en-US" sz="2100" b="0"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Title, Authors, and Affiliations</a:t>
              </a:r>
            </a:p>
            <a:p>
              <a:pPr algn="l"/>
              <a:r>
                <a:rPr lang="en-US" sz="18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8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800" b="0" spc="0" baseline="0" dirty="0">
                <a:solidFill>
                  <a:schemeClr val="bg1">
                    <a:lumMod val="75000"/>
                  </a:schemeClr>
                </a:solidFill>
                <a:latin typeface="Trebuchet MS" pitchFamily="34" charset="0"/>
              </a:endParaRPr>
            </a:p>
            <a:p>
              <a:pPr algn="l"/>
              <a:r>
                <a:rPr lang="en-US" sz="1800" b="1" spc="225" baseline="0" dirty="0">
                  <a:solidFill>
                    <a:srgbClr val="FFC000"/>
                  </a:solidFill>
                  <a:latin typeface="Trebuchet MS" pitchFamily="34" charset="0"/>
                </a:rPr>
                <a:t>TIP</a:t>
              </a:r>
              <a:r>
                <a:rPr lang="en-US" sz="1800" b="1" baseline="0" dirty="0">
                  <a:solidFill>
                    <a:srgbClr val="FFC000"/>
                  </a:solidFill>
                  <a:latin typeface="Trebuchet MS" pitchFamily="34" charset="0"/>
                </a:rPr>
                <a:t>: </a:t>
              </a:r>
              <a:r>
                <a:rPr lang="en-US" sz="1800" b="0" baseline="0" dirty="0">
                  <a:solidFill>
                    <a:schemeClr val="bg1">
                      <a:lumMod val="75000"/>
                    </a:schemeClr>
                  </a:solidFill>
                  <a:latin typeface="Trebuchet MS" pitchFamily="34" charset="0"/>
                </a:rPr>
                <a:t>The font size of your title should be bigger than your name(s) and institution name(s).</a:t>
              </a:r>
            </a:p>
            <a:p>
              <a:pPr algn="l"/>
              <a:br>
                <a:rPr lang="en-US" sz="2100" b="1" baseline="0" dirty="0">
                  <a:solidFill>
                    <a:schemeClr val="bg1"/>
                  </a:solidFill>
                  <a:latin typeface="Trebuchet MS" pitchFamily="34" charset="0"/>
                </a:rPr>
              </a:br>
              <a:endParaRPr lang="en-US" sz="2100" b="1" dirty="0">
                <a:solidFill>
                  <a:schemeClr val="bg1"/>
                </a:solidFill>
                <a:latin typeface="Trebuchet MS" pitchFamily="34" charset="0"/>
              </a:endParaRPr>
            </a:p>
            <a:p>
              <a:pPr algn="ctr"/>
              <a:endParaRPr lang="en-US" sz="2100" b="1" dirty="0">
                <a:solidFill>
                  <a:srgbClr val="FFC000"/>
                </a:solidFill>
                <a:latin typeface="Trebuchet MS" pitchFamily="34" charset="0"/>
              </a:endParaRPr>
            </a:p>
            <a:p>
              <a:pPr algn="ctr"/>
              <a:endParaRPr lang="en-US" sz="2100" b="1" dirty="0">
                <a:solidFill>
                  <a:srgbClr val="FFC000"/>
                </a:solidFill>
                <a:latin typeface="Trebuchet MS" pitchFamily="34" charset="0"/>
              </a:endParaRPr>
            </a:p>
            <a:p>
              <a:pPr algn="ctr"/>
              <a:r>
                <a:rPr lang="en-US" sz="2400" b="1" dirty="0">
                  <a:solidFill>
                    <a:srgbClr val="FFC000"/>
                  </a:solidFill>
                  <a:latin typeface="Trebuchet MS" pitchFamily="34" charset="0"/>
                </a:rPr>
                <a:t>Adding Logos</a:t>
              </a:r>
              <a:r>
                <a:rPr lang="en-US" sz="2400" b="1" baseline="0" dirty="0">
                  <a:solidFill>
                    <a:srgbClr val="FFC000"/>
                  </a:solidFill>
                  <a:latin typeface="Trebuchet MS" pitchFamily="34" charset="0"/>
                </a:rPr>
                <a:t> / Seals</a:t>
              </a:r>
            </a:p>
            <a:p>
              <a:pPr algn="l"/>
              <a:r>
                <a:rPr lang="en-US" sz="18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800" b="0" spc="225" baseline="0" dirty="0">
                <a:solidFill>
                  <a:schemeClr val="bg1">
                    <a:lumMod val="75000"/>
                  </a:schemeClr>
                </a:solidFill>
                <a:latin typeface="Trebuchet MS" pitchFamily="34" charset="0"/>
              </a:endParaRPr>
            </a:p>
            <a:p>
              <a:pPr algn="l"/>
              <a:r>
                <a:rPr lang="en-US" sz="1800" b="1" spc="225" baseline="0" dirty="0">
                  <a:solidFill>
                    <a:srgbClr val="FFC000"/>
                  </a:solidFill>
                  <a:latin typeface="Trebuchet MS" pitchFamily="34" charset="0"/>
                </a:rPr>
                <a:t>TIP:</a:t>
              </a:r>
              <a:r>
                <a:rPr lang="en-US" sz="1800" b="1" spc="0" baseline="0" dirty="0">
                  <a:solidFill>
                    <a:srgbClr val="FFC000"/>
                  </a:solidFill>
                  <a:latin typeface="Trebuchet MS" pitchFamily="34" charset="0"/>
                </a:rPr>
                <a:t> </a:t>
              </a:r>
              <a:r>
                <a:rPr lang="en-US" sz="1800" b="0" baseline="0" dirty="0">
                  <a:solidFill>
                    <a:schemeClr val="bg1">
                      <a:lumMod val="75000"/>
                    </a:schemeClr>
                  </a:solidFill>
                  <a:latin typeface="Trebuchet MS" pitchFamily="34" charset="0"/>
                </a:rPr>
                <a:t>See if your school’s logo is available on our free poster templates page.</a:t>
              </a:r>
            </a:p>
            <a:p>
              <a:pPr algn="l"/>
              <a:endParaRPr lang="en-US" sz="1800" b="0" baseline="0" dirty="0">
                <a:latin typeface="Trebuchet MS" pitchFamily="34" charset="0"/>
              </a:endParaRPr>
            </a:p>
            <a:p>
              <a:pPr algn="ctr"/>
              <a:r>
                <a:rPr lang="en-US" sz="2400" b="1" baseline="0" dirty="0">
                  <a:solidFill>
                    <a:srgbClr val="FFC000"/>
                  </a:solidFill>
                  <a:latin typeface="Trebuchet MS" pitchFamily="34" charset="0"/>
                </a:rPr>
                <a:t>Photographs / Graphics</a:t>
              </a:r>
            </a:p>
            <a:p>
              <a:pPr algn="l" defTabSz="733425"/>
              <a:r>
                <a:rPr lang="en-US" sz="18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800" b="0" spc="0" baseline="0" dirty="0">
                  <a:solidFill>
                    <a:schemeClr val="bg1">
                      <a:lumMod val="75000"/>
                    </a:schemeClr>
                  </a:solidFill>
                  <a:latin typeface="Trebuchet MS" pitchFamily="34" charset="0"/>
                </a:rPr>
                <a:t>disproportionally.</a:t>
              </a:r>
            </a:p>
            <a:p>
              <a:pPr algn="l" defTabSz="733425"/>
              <a:endParaRPr lang="en-US" sz="1800" b="0" baseline="0" dirty="0">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r>
                <a:rPr lang="en-US" sz="2400" b="1" baseline="0" dirty="0">
                  <a:solidFill>
                    <a:srgbClr val="FFC000"/>
                  </a:solidFill>
                  <a:latin typeface="Trebuchet MS" pitchFamily="34" charset="0"/>
                </a:rPr>
                <a:t>Image Quality Check</a:t>
              </a:r>
            </a:p>
            <a:p>
              <a:pPr lvl="0" algn="l" defTabSz="733425"/>
              <a:r>
                <a:rPr lang="en-US" sz="1800" b="0" baseline="0" dirty="0">
                  <a:solidFill>
                    <a:schemeClr val="bg1">
                      <a:lumMod val="75000"/>
                    </a:schemeClr>
                  </a:solidFill>
                  <a:latin typeface="Trebuchet MS" pitchFamily="34" charset="0"/>
                </a:rPr>
                <a:t>Zoom in and look at your images at 100% magnification. If they look good they will print well. </a:t>
              </a:r>
              <a:endParaRPr lang="en-US" sz="21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0"/>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8" name="Group 57"/>
            <p:cNvGrpSpPr/>
            <p:nvPr userDrawn="1"/>
          </p:nvGrpSpPr>
          <p:grpSpPr>
            <a:xfrm>
              <a:off x="-9744993" y="23540961"/>
              <a:ext cx="7531182" cy="2124836"/>
              <a:chOff x="-4470427" y="11016658"/>
              <a:chExt cx="3470785" cy="976240"/>
            </a:xfrm>
          </p:grpSpPr>
          <p:grpSp>
            <p:nvGrpSpPr>
              <p:cNvPr id="64" name="Group 63"/>
              <p:cNvGrpSpPr/>
              <p:nvPr userDrawn="1"/>
            </p:nvGrpSpPr>
            <p:grpSpPr>
              <a:xfrm>
                <a:off x="-2783495" y="11060888"/>
                <a:ext cx="624431" cy="841013"/>
                <a:chOff x="-3958697" y="11117435"/>
                <a:chExt cx="779338" cy="1205166"/>
              </a:xfrm>
            </p:grpSpPr>
            <p:pic>
              <p:nvPicPr>
                <p:cNvPr id="70" name="Picture 69"/>
                <p:cNvPicPr>
                  <a:picLocks noChangeAspect="1"/>
                </p:cNvPicPr>
                <p:nvPr userDrawn="1"/>
              </p:nvPicPr>
              <p:blipFill>
                <a:blip r:embed="rId12"/>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08423"/>
                </a:xfrm>
                <a:prstGeom prst="rect">
                  <a:avLst/>
                </a:prstGeom>
                <a:solidFill>
                  <a:schemeClr val="accent1"/>
                </a:solidFill>
                <a:ln>
                  <a:noFill/>
                </a:ln>
              </p:spPr>
              <p:txBody>
                <a:bodyPr wrap="square" lIns="91440" tIns="91440" rIns="91440" bIns="91440" rtlCol="0">
                  <a:spAutoFit/>
                </a:bodyPr>
                <a:lstStyle/>
                <a:p>
                  <a:pPr algn="ctr"/>
                  <a:r>
                    <a:rPr lang="en-US" sz="1200" b="1" dirty="0">
                      <a:solidFill>
                        <a:schemeClr val="tx1"/>
                      </a:solidFill>
                    </a:rPr>
                    <a:t>ORIGINAL</a:t>
                  </a:r>
                </a:p>
              </p:txBody>
            </p:sp>
          </p:grpSp>
          <p:grpSp>
            <p:nvGrpSpPr>
              <p:cNvPr id="65" name="Group 64"/>
              <p:cNvGrpSpPr/>
              <p:nvPr userDrawn="1"/>
            </p:nvGrpSpPr>
            <p:grpSpPr>
              <a:xfrm>
                <a:off x="-2033159" y="11060896"/>
                <a:ext cx="1033517" cy="846062"/>
                <a:chOff x="-2921738" y="11200127"/>
                <a:chExt cx="1420279" cy="1162673"/>
              </a:xfrm>
            </p:grpSpPr>
            <p:pic>
              <p:nvPicPr>
                <p:cNvPr id="68" name="Picture 67"/>
                <p:cNvPicPr>
                  <a:picLocks noChangeAspect="1"/>
                </p:cNvPicPr>
                <p:nvPr userDrawn="1"/>
              </p:nvPicPr>
              <p:blipFill>
                <a:blip r:embed="rId12"/>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187382"/>
                </a:xfrm>
                <a:prstGeom prst="rect">
                  <a:avLst/>
                </a:prstGeom>
                <a:solidFill>
                  <a:srgbClr val="FF0000"/>
                </a:solidFill>
              </p:spPr>
              <p:txBody>
                <a:bodyPr wrap="square" lIns="457200" tIns="91440" rIns="457200" bIns="91440" rtlCol="0">
                  <a:spAutoFit/>
                </a:bodyPr>
                <a:lstStyle/>
                <a:p>
                  <a:pPr algn="ctr"/>
                  <a:r>
                    <a:rPr lang="en-US" sz="1050" b="1" dirty="0">
                      <a:solidFill>
                        <a:schemeClr val="bg1"/>
                      </a:solidFill>
                    </a:rPr>
                    <a:t>DISTORTED</a:t>
                  </a:r>
                  <a:endParaRPr lang="en-US" sz="525" b="1" dirty="0">
                    <a:solidFill>
                      <a:schemeClr val="bg1"/>
                    </a:solidFill>
                  </a:endParaRPr>
                </a:p>
              </p:txBody>
            </p:sp>
          </p:grpSp>
          <p:pic>
            <p:nvPicPr>
              <p:cNvPr id="66" name="Picture 65"/>
              <p:cNvPicPr>
                <a:picLocks noChangeAspect="1"/>
              </p:cNvPicPr>
              <p:nvPr userDrawn="1"/>
            </p:nvPicPr>
            <p:blipFill>
              <a:blip r:embed="rId13"/>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7253"/>
              </a:xfrm>
              <a:prstGeom prst="rect">
                <a:avLst/>
              </a:prstGeom>
              <a:noFill/>
            </p:spPr>
            <p:txBody>
              <a:bodyPr wrap="square" lIns="457200" tIns="457200" rIns="457200" bIns="0" rtlCol="0">
                <a:spAutoFit/>
              </a:bodyPr>
              <a:lstStyle/>
              <a:p>
                <a:pPr algn="ctr"/>
                <a:r>
                  <a:rPr lang="en-US" sz="1200" dirty="0">
                    <a:solidFill>
                      <a:schemeClr val="bg1"/>
                    </a:solidFill>
                  </a:rPr>
                  <a:t>Corner</a:t>
                </a:r>
                <a:r>
                  <a:rPr lang="en-US" sz="1200" baseline="0" dirty="0">
                    <a:solidFill>
                      <a:schemeClr val="bg1"/>
                    </a:solidFill>
                  </a:rPr>
                  <a:t> handles</a:t>
                </a:r>
                <a:endParaRPr lang="en-US" sz="1200" dirty="0">
                  <a:solidFill>
                    <a:schemeClr val="bg1"/>
                  </a:solidFill>
                </a:endParaRPr>
              </a:p>
            </p:txBody>
          </p:sp>
        </p:grpSp>
        <p:grpSp>
          <p:nvGrpSpPr>
            <p:cNvPr id="59" name="Group 58"/>
            <p:cNvGrpSpPr/>
            <p:nvPr userDrawn="1"/>
          </p:nvGrpSpPr>
          <p:grpSpPr>
            <a:xfrm>
              <a:off x="-10414184" y="27751412"/>
              <a:ext cx="9353791" cy="2453251"/>
              <a:chOff x="-4762089" y="12734137"/>
              <a:chExt cx="4310744"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60" name="Object 59"/>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61" name="Object 60"/>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07833"/>
                <a:ext cx="1117601" cy="170209"/>
              </a:xfrm>
              <a:prstGeom prst="rect">
                <a:avLst/>
              </a:prstGeom>
              <a:noFill/>
            </p:spPr>
            <p:txBody>
              <a:bodyPr wrap="square" lIns="91440" tIns="91440" rIns="91440" bIns="0" rtlCol="0">
                <a:spAutoFit/>
              </a:bodyPr>
              <a:lstStyle/>
              <a:p>
                <a:pPr algn="ctr"/>
                <a:r>
                  <a:rPr lang="en-US" sz="1200" dirty="0">
                    <a:solidFill>
                      <a:srgbClr val="92D050"/>
                    </a:solidFill>
                  </a:rPr>
                  <a:t>Good</a:t>
                </a:r>
                <a:r>
                  <a:rPr lang="en-US" sz="1200" baseline="0" dirty="0">
                    <a:solidFill>
                      <a:srgbClr val="92D050"/>
                    </a:solidFill>
                  </a:rPr>
                  <a:t> </a:t>
                </a:r>
                <a:r>
                  <a:rPr lang="en-US" sz="1200" baseline="0" dirty="0">
                    <a:solidFill>
                      <a:schemeClr val="bg1"/>
                    </a:solidFill>
                  </a:rPr>
                  <a:t>printing quality</a:t>
                </a:r>
                <a:endParaRPr lang="en-US" sz="1200" dirty="0">
                  <a:solidFill>
                    <a:schemeClr val="bg1"/>
                  </a:solidFill>
                </a:endParaRPr>
              </a:p>
            </p:txBody>
          </p:sp>
          <p:sp>
            <p:nvSpPr>
              <p:cNvPr id="63" name="TextBox 62"/>
              <p:cNvSpPr txBox="1"/>
              <p:nvPr userDrawn="1"/>
            </p:nvSpPr>
            <p:spPr>
              <a:xfrm rot="16200000">
                <a:off x="-1095250" y="13217360"/>
                <a:ext cx="1117601" cy="170209"/>
              </a:xfrm>
              <a:prstGeom prst="rect">
                <a:avLst/>
              </a:prstGeom>
              <a:noFill/>
            </p:spPr>
            <p:txBody>
              <a:bodyPr wrap="square" lIns="91440" tIns="91440" rIns="91440" bIns="0" rtlCol="0">
                <a:spAutoFit/>
              </a:bodyPr>
              <a:lstStyle/>
              <a:p>
                <a:pPr algn="ctr"/>
                <a:r>
                  <a:rPr lang="en-US" sz="1200" dirty="0">
                    <a:solidFill>
                      <a:srgbClr val="FF0000"/>
                    </a:solidFill>
                  </a:rPr>
                  <a:t>Bad </a:t>
                </a:r>
                <a:r>
                  <a:rPr lang="en-US" sz="1200" dirty="0">
                    <a:solidFill>
                      <a:schemeClr val="bg1"/>
                    </a:solidFill>
                  </a:rPr>
                  <a:t>printing quality</a:t>
                </a:r>
              </a:p>
            </p:txBody>
          </p:sp>
        </p:grpSp>
      </p:gr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291675" rtl="0" eaLnBrk="1" latinLnBrk="0" hangingPunct="1">
        <a:spcBef>
          <a:spcPct val="0"/>
        </a:spcBef>
        <a:buNone/>
        <a:defRPr sz="6600" kern="1200">
          <a:solidFill>
            <a:schemeClr val="bg1"/>
          </a:solidFill>
          <a:latin typeface="Trebuchet MS" pitchFamily="34" charset="0"/>
          <a:ea typeface="+mj-ea"/>
          <a:cs typeface="+mj-cs"/>
        </a:defRPr>
      </a:lvl1pPr>
    </p:titleStyle>
    <p:bodyStyle>
      <a:lvl1pPr marL="1234379" indent="-1234379" algn="l" defTabSz="3291675" rtl="0" eaLnBrk="1" latinLnBrk="0" hangingPunct="1">
        <a:spcBef>
          <a:spcPct val="20000"/>
        </a:spcBef>
        <a:buFont typeface="Arial" pitchFamily="34" charset="0"/>
        <a:buChar char="•"/>
        <a:defRPr sz="11550" kern="1200">
          <a:solidFill>
            <a:schemeClr val="tx1"/>
          </a:solidFill>
          <a:latin typeface="+mn-lt"/>
          <a:ea typeface="+mn-ea"/>
          <a:cs typeface="+mn-cs"/>
        </a:defRPr>
      </a:lvl1pPr>
      <a:lvl2pPr marL="2674487" indent="-1028648" algn="l" defTabSz="3291675" rtl="0" eaLnBrk="1" latinLnBrk="0" hangingPunct="1">
        <a:spcBef>
          <a:spcPct val="20000"/>
        </a:spcBef>
        <a:buFont typeface="Arial" pitchFamily="34" charset="0"/>
        <a:buChar char="–"/>
        <a:defRPr sz="10125" kern="1200">
          <a:solidFill>
            <a:schemeClr val="tx1"/>
          </a:solidFill>
          <a:latin typeface="+mn-lt"/>
          <a:ea typeface="+mn-ea"/>
          <a:cs typeface="+mn-cs"/>
        </a:defRPr>
      </a:lvl2pPr>
      <a:lvl3pPr marL="4114595" indent="-822920" algn="l" defTabSz="3291675" rtl="0" eaLnBrk="1" latinLnBrk="0" hangingPunct="1">
        <a:spcBef>
          <a:spcPct val="20000"/>
        </a:spcBef>
        <a:buFont typeface="Arial" pitchFamily="34" charset="0"/>
        <a:buChar char="•"/>
        <a:defRPr sz="8700" kern="1200">
          <a:solidFill>
            <a:schemeClr val="tx1"/>
          </a:solidFill>
          <a:latin typeface="+mn-lt"/>
          <a:ea typeface="+mn-ea"/>
          <a:cs typeface="+mn-cs"/>
        </a:defRPr>
      </a:lvl3pPr>
      <a:lvl4pPr marL="576043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4pPr>
      <a:lvl5pPr marL="740627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5pPr>
      <a:lvl6pPr marL="9052108"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7945"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378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962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675" rtl="0" eaLnBrk="1" latinLnBrk="0" hangingPunct="1">
        <a:defRPr sz="6450" kern="1200">
          <a:solidFill>
            <a:schemeClr val="tx1"/>
          </a:solidFill>
          <a:latin typeface="+mn-lt"/>
          <a:ea typeface="+mn-ea"/>
          <a:cs typeface="+mn-cs"/>
        </a:defRPr>
      </a:lvl1pPr>
      <a:lvl2pPr marL="1645838" algn="l" defTabSz="3291675" rtl="0" eaLnBrk="1" latinLnBrk="0" hangingPunct="1">
        <a:defRPr sz="6450" kern="1200">
          <a:solidFill>
            <a:schemeClr val="tx1"/>
          </a:solidFill>
          <a:latin typeface="+mn-lt"/>
          <a:ea typeface="+mn-ea"/>
          <a:cs typeface="+mn-cs"/>
        </a:defRPr>
      </a:lvl2pPr>
      <a:lvl3pPr marL="3291675" algn="l" defTabSz="3291675" rtl="0" eaLnBrk="1" latinLnBrk="0" hangingPunct="1">
        <a:defRPr sz="6450" kern="1200">
          <a:solidFill>
            <a:schemeClr val="tx1"/>
          </a:solidFill>
          <a:latin typeface="+mn-lt"/>
          <a:ea typeface="+mn-ea"/>
          <a:cs typeface="+mn-cs"/>
        </a:defRPr>
      </a:lvl3pPr>
      <a:lvl4pPr marL="4937513" algn="l" defTabSz="3291675" rtl="0" eaLnBrk="1" latinLnBrk="0" hangingPunct="1">
        <a:defRPr sz="6450" kern="1200">
          <a:solidFill>
            <a:schemeClr val="tx1"/>
          </a:solidFill>
          <a:latin typeface="+mn-lt"/>
          <a:ea typeface="+mn-ea"/>
          <a:cs typeface="+mn-cs"/>
        </a:defRPr>
      </a:lvl4pPr>
      <a:lvl5pPr marL="6583351" algn="l" defTabSz="3291675" rtl="0" eaLnBrk="1" latinLnBrk="0" hangingPunct="1">
        <a:defRPr sz="6450" kern="1200">
          <a:solidFill>
            <a:schemeClr val="tx1"/>
          </a:solidFill>
          <a:latin typeface="+mn-lt"/>
          <a:ea typeface="+mn-ea"/>
          <a:cs typeface="+mn-cs"/>
        </a:defRPr>
      </a:lvl5pPr>
      <a:lvl6pPr marL="8229189" algn="l" defTabSz="3291675" rtl="0" eaLnBrk="1" latinLnBrk="0" hangingPunct="1">
        <a:defRPr sz="6450" kern="1200">
          <a:solidFill>
            <a:schemeClr val="tx1"/>
          </a:solidFill>
          <a:latin typeface="+mn-lt"/>
          <a:ea typeface="+mn-ea"/>
          <a:cs typeface="+mn-cs"/>
        </a:defRPr>
      </a:lvl6pPr>
      <a:lvl7pPr marL="9875027" algn="l" defTabSz="3291675" rtl="0" eaLnBrk="1" latinLnBrk="0" hangingPunct="1">
        <a:defRPr sz="6450" kern="1200">
          <a:solidFill>
            <a:schemeClr val="tx1"/>
          </a:solidFill>
          <a:latin typeface="+mn-lt"/>
          <a:ea typeface="+mn-ea"/>
          <a:cs typeface="+mn-cs"/>
        </a:defRPr>
      </a:lvl7pPr>
      <a:lvl8pPr marL="11520864" algn="l" defTabSz="3291675" rtl="0" eaLnBrk="1" latinLnBrk="0" hangingPunct="1">
        <a:defRPr sz="6450" kern="1200">
          <a:solidFill>
            <a:schemeClr val="tx1"/>
          </a:solidFill>
          <a:latin typeface="+mn-lt"/>
          <a:ea typeface="+mn-ea"/>
          <a:cs typeface="+mn-cs"/>
        </a:defRPr>
      </a:lvl8pPr>
      <a:lvl9pPr marL="13166702" algn="l" defTabSz="3291675" rtl="0" eaLnBrk="1" latinLnBrk="0" hangingPunct="1">
        <a:defRPr sz="64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timelog.com/en/blog/project-scope" TargetMode="External"/><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hyperlink" Target="https://www.worldwildlife.org/threats/effects-of-climate-change#:~:text=Impacts.%20Humans%20and%20wild%20animals%20face%20new%20challenges,and%20wreak%20havoc%20on%20people%E2%80%99s%20livelihoods%20and%20communities" TargetMode="External"/><Relationship Id="rId21" Type="http://schemas.openxmlformats.org/officeDocument/2006/relationships/image" Target="../media/image22.jpeg"/><Relationship Id="rId34" Type="http://schemas.openxmlformats.org/officeDocument/2006/relationships/image" Target="../media/image35.png"/><Relationship Id="rId7" Type="http://schemas.openxmlformats.org/officeDocument/2006/relationships/hyperlink" Target="https://slideplayer.com/slide/8452821/" TargetMode="External"/><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33" Type="http://schemas.openxmlformats.org/officeDocument/2006/relationships/image" Target="../media/image34.jpeg"/><Relationship Id="rId2" Type="http://schemas.openxmlformats.org/officeDocument/2006/relationships/notesSlide" Target="../notesSlides/notesSlide1.xml"/><Relationship Id="rId16" Type="http://schemas.openxmlformats.org/officeDocument/2006/relationships/image" Target="../media/image17.png"/><Relationship Id="rId20" Type="http://schemas.openxmlformats.org/officeDocument/2006/relationships/image" Target="../media/image21.jpeg"/><Relationship Id="rId29" Type="http://schemas.openxmlformats.org/officeDocument/2006/relationships/image" Target="../media/image30.jpeg"/><Relationship Id="rId1" Type="http://schemas.openxmlformats.org/officeDocument/2006/relationships/slideLayout" Target="../slideLayouts/slideLayout1.xml"/><Relationship Id="rId6" Type="http://schemas.openxmlformats.org/officeDocument/2006/relationships/hyperlink" Target="https://www.indeed.com/career-advice/career-development/what-is-uml#:~:text=UML%20is%20a%20visual%20language,outcomes%20or%20errors%20in%20programs" TargetMode="External"/><Relationship Id="rId11" Type="http://schemas.openxmlformats.org/officeDocument/2006/relationships/image" Target="../media/image12.png"/><Relationship Id="rId24" Type="http://schemas.openxmlformats.org/officeDocument/2006/relationships/image" Target="../media/image25.png"/><Relationship Id="rId32" Type="http://schemas.openxmlformats.org/officeDocument/2006/relationships/image" Target="../media/image33.jpeg"/><Relationship Id="rId5" Type="http://schemas.openxmlformats.org/officeDocument/2006/relationships/hyperlink" Target="https://economictimes.indiatimes.com/definition/systems-design" TargetMode="External"/><Relationship Id="rId15" Type="http://schemas.openxmlformats.org/officeDocument/2006/relationships/image" Target="../media/image16.png"/><Relationship Id="rId23" Type="http://schemas.openxmlformats.org/officeDocument/2006/relationships/image" Target="../media/image24.jpe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jpeg"/><Relationship Id="rId31" Type="http://schemas.openxmlformats.org/officeDocument/2006/relationships/image" Target="../media/image32.jpeg"/><Relationship Id="rId4" Type="http://schemas.openxmlformats.org/officeDocument/2006/relationships/hyperlink" Target="https://www.indeed.com/career-advice/career-development/what-is-system-analysis-and-design#:~:text=Benefits%20of%20system%20analysis%20and%20design&amp;text=Enabling%20comprehension%20of%20complicated%20structures,the%20workload%20of%20IT%20employees" TargetMode="External"/><Relationship Id="rId9" Type="http://schemas.openxmlformats.org/officeDocument/2006/relationships/hyperlink" Target="https://pjreddie.com/publications/" TargetMode="External"/><Relationship Id="rId14" Type="http://schemas.openxmlformats.org/officeDocument/2006/relationships/image" Target="../media/image15.png"/><Relationship Id="rId22" Type="http://schemas.openxmlformats.org/officeDocument/2006/relationships/image" Target="../media/image23.jpg"/><Relationship Id="rId27" Type="http://schemas.openxmlformats.org/officeDocument/2006/relationships/image" Target="../media/image28.png"/><Relationship Id="rId30" Type="http://schemas.openxmlformats.org/officeDocument/2006/relationships/image" Target="../media/image3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ext Placeholder 448"/>
          <p:cNvSpPr>
            <a:spLocks noGrp="1"/>
          </p:cNvSpPr>
          <p:nvPr>
            <p:ph type="body" sz="quarter" idx="10"/>
          </p:nvPr>
        </p:nvSpPr>
        <p:spPr>
          <a:xfrm>
            <a:off x="678141" y="7178842"/>
            <a:ext cx="7542610" cy="11910931"/>
          </a:xfrm>
        </p:spPr>
        <p:txBody>
          <a:bodyPr/>
          <a:lstStyle/>
          <a:p>
            <a:pPr>
              <a:lnSpc>
                <a:spcPct val="150000"/>
              </a:lnSpc>
            </a:pPr>
            <a:r>
              <a:rPr lang="en-US" sz="2000" dirty="0"/>
              <a:t>Our objective is to provide a solution to reduce the time and the efforts of scientists and researchers to explore danger or narrow places. Our idea is creating a small smart explorer rover called </a:t>
            </a:r>
            <a:r>
              <a:rPr lang="en-US" sz="2000" dirty="0" err="1"/>
              <a:t>Altaif</a:t>
            </a:r>
            <a:r>
              <a:rPr lang="en-US" sz="2000" dirty="0"/>
              <a:t> rover  that able to collect useful information about the environment which it is put in. This rover includes sensor like three ultrasonic sensors to avoid crashing with obstacles, temperature and humidity sensor, light sensor to detect day and night and speed sensor, includes four DC motors to rotate wheels and servo motor to rotate a pi camera, rover includes a pi camera with object detection model YOLO V5 to see and know what around the rover in the environment and let the researchers see a live video for what a rover sees. Our rover can provide a map of the paths it passed through in it’s mission. All this information including temperature and humidity measures and mission map will be sent to the user through a firebase to a flutter application and a live video with object detection model will be appeared on a flutter application through python and rover IP. We aim to provide a solution for hard researches by combining IOT technologies with artificial intelligence. </a:t>
            </a:r>
          </a:p>
          <a:p>
            <a:pPr>
              <a:lnSpc>
                <a:spcPct val="150000"/>
              </a:lnSpc>
            </a:pPr>
            <a:endParaRPr lang="en-US" sz="2000" dirty="0"/>
          </a:p>
          <a:p>
            <a:pPr>
              <a:lnSpc>
                <a:spcPct val="150000"/>
              </a:lnSpc>
            </a:pPr>
            <a:endParaRPr lang="en-US" sz="2000" dirty="0"/>
          </a:p>
          <a:p>
            <a:pPr>
              <a:lnSpc>
                <a:spcPct val="150000"/>
              </a:lnSpc>
            </a:pPr>
            <a:endParaRPr lang="en-US" sz="2000" dirty="0"/>
          </a:p>
          <a:p>
            <a:pPr>
              <a:lnSpc>
                <a:spcPct val="150000"/>
              </a:lnSpc>
            </a:pPr>
            <a:endParaRPr lang="en-US" sz="2000" dirty="0"/>
          </a:p>
          <a:p>
            <a:pPr>
              <a:lnSpc>
                <a:spcPct val="150000"/>
              </a:lnSpc>
            </a:pPr>
            <a:endParaRPr lang="en-US" sz="2000" dirty="0"/>
          </a:p>
          <a:p>
            <a:pPr>
              <a:lnSpc>
                <a:spcPct val="150000"/>
              </a:lnSpc>
            </a:pPr>
            <a:endParaRPr lang="en-US" sz="2000" dirty="0"/>
          </a:p>
        </p:txBody>
      </p:sp>
      <p:sp>
        <p:nvSpPr>
          <p:cNvPr id="450" name="Text Placeholder 449"/>
          <p:cNvSpPr>
            <a:spLocks noGrp="1"/>
          </p:cNvSpPr>
          <p:nvPr>
            <p:ph type="body" sz="quarter" idx="11"/>
          </p:nvPr>
        </p:nvSpPr>
        <p:spPr/>
        <p:txBody>
          <a:bodyPr/>
          <a:lstStyle/>
          <a:p>
            <a:r>
              <a:rPr lang="en-US" dirty="0"/>
              <a:t>Abstract</a:t>
            </a:r>
          </a:p>
        </p:txBody>
      </p:sp>
      <p:sp>
        <p:nvSpPr>
          <p:cNvPr id="453" name="Text Placeholder 452"/>
          <p:cNvSpPr>
            <a:spLocks noGrp="1"/>
          </p:cNvSpPr>
          <p:nvPr>
            <p:ph type="body" sz="quarter" idx="20"/>
          </p:nvPr>
        </p:nvSpPr>
        <p:spPr>
          <a:xfrm>
            <a:off x="452433" y="16082825"/>
            <a:ext cx="7537847" cy="907847"/>
          </a:xfrm>
        </p:spPr>
        <p:txBody>
          <a:bodyPr/>
          <a:lstStyle/>
          <a:p>
            <a:r>
              <a:rPr lang="en-US" dirty="0"/>
              <a:t>Objectives</a:t>
            </a:r>
          </a:p>
        </p:txBody>
      </p:sp>
      <p:sp>
        <p:nvSpPr>
          <p:cNvPr id="454" name="Text Placeholder 453"/>
          <p:cNvSpPr>
            <a:spLocks noGrp="1"/>
          </p:cNvSpPr>
          <p:nvPr>
            <p:ph type="body" sz="quarter" idx="21"/>
          </p:nvPr>
        </p:nvSpPr>
        <p:spPr>
          <a:xfrm>
            <a:off x="8690374" y="7441561"/>
            <a:ext cx="7536656" cy="11387711"/>
          </a:xfrm>
        </p:spPr>
        <p:txBody>
          <a:bodyPr/>
          <a:lstStyle/>
          <a:p>
            <a:pPr marL="457200" lvl="0" indent="-457200">
              <a:lnSpc>
                <a:spcPct val="150000"/>
              </a:lnSpc>
              <a:buFont typeface="+mj-lt"/>
              <a:buAutoNum type="arabicPeriod"/>
            </a:pPr>
            <a:r>
              <a:rPr lang="en-US" sz="2000" dirty="0"/>
              <a:t>Servo motor </a:t>
            </a:r>
          </a:p>
          <a:p>
            <a:pPr marL="457200" lvl="0" indent="-457200">
              <a:lnSpc>
                <a:spcPct val="150000"/>
              </a:lnSpc>
              <a:buFont typeface="+mj-lt"/>
              <a:buAutoNum type="arabicPeriod"/>
            </a:pPr>
            <a:r>
              <a:rPr lang="en-US" sz="2000" dirty="0"/>
              <a:t>DC motors</a:t>
            </a:r>
          </a:p>
          <a:p>
            <a:pPr marL="457200" lvl="0" indent="-457200">
              <a:lnSpc>
                <a:spcPct val="150000"/>
              </a:lnSpc>
              <a:buFont typeface="+mj-lt"/>
              <a:buAutoNum type="arabicPeriod"/>
            </a:pPr>
            <a:r>
              <a:rPr lang="en-US" sz="2000" dirty="0"/>
              <a:t>Speed sensor</a:t>
            </a:r>
          </a:p>
          <a:p>
            <a:pPr marL="457200" lvl="0" indent="-457200">
              <a:lnSpc>
                <a:spcPct val="150000"/>
              </a:lnSpc>
              <a:buFont typeface="+mj-lt"/>
              <a:buAutoNum type="arabicPeriod"/>
            </a:pPr>
            <a:r>
              <a:rPr lang="en-US" sz="2000" dirty="0" err="1"/>
              <a:t>Leds</a:t>
            </a:r>
            <a:r>
              <a:rPr lang="en-US" sz="2000" dirty="0"/>
              <a:t> </a:t>
            </a:r>
          </a:p>
          <a:p>
            <a:pPr marL="457200" lvl="0" indent="-457200">
              <a:lnSpc>
                <a:spcPct val="150000"/>
              </a:lnSpc>
              <a:buFont typeface="+mj-lt"/>
              <a:buAutoNum type="arabicPeriod"/>
            </a:pPr>
            <a:r>
              <a:rPr lang="en-US" sz="2000" dirty="0"/>
              <a:t>Gyroscope sensor</a:t>
            </a:r>
          </a:p>
          <a:p>
            <a:pPr marL="457200" lvl="0" indent="-457200">
              <a:lnSpc>
                <a:spcPct val="150000"/>
              </a:lnSpc>
              <a:buFont typeface="+mj-lt"/>
              <a:buAutoNum type="arabicPeriod"/>
            </a:pPr>
            <a:r>
              <a:rPr lang="en-US" sz="2000" dirty="0"/>
              <a:t>Light sensor</a:t>
            </a:r>
          </a:p>
          <a:p>
            <a:pPr marL="457200" lvl="0" indent="-457200">
              <a:lnSpc>
                <a:spcPct val="150000"/>
              </a:lnSpc>
              <a:buFont typeface="+mj-lt"/>
              <a:buAutoNum type="arabicPeriod"/>
            </a:pPr>
            <a:r>
              <a:rPr lang="en-US" sz="2000" dirty="0"/>
              <a:t>Ultrasonic  </a:t>
            </a:r>
          </a:p>
          <a:p>
            <a:pPr marL="457200" lvl="0" indent="-457200">
              <a:lnSpc>
                <a:spcPct val="150000"/>
              </a:lnSpc>
              <a:buFont typeface="+mj-lt"/>
              <a:buAutoNum type="arabicPeriod"/>
            </a:pPr>
            <a:r>
              <a:rPr lang="en-US" sz="2000" dirty="0"/>
              <a:t>Dht11 sensor </a:t>
            </a:r>
          </a:p>
          <a:p>
            <a:pPr marL="457200" lvl="0" indent="-457200">
              <a:lnSpc>
                <a:spcPct val="150000"/>
              </a:lnSpc>
              <a:buFont typeface="+mj-lt"/>
              <a:buAutoNum type="arabicPeriod"/>
            </a:pPr>
            <a:r>
              <a:rPr lang="en-US" sz="2000" dirty="0" err="1"/>
              <a:t>Arduino</a:t>
            </a:r>
            <a:r>
              <a:rPr lang="en-US" sz="2000" dirty="0"/>
              <a:t> </a:t>
            </a:r>
            <a:r>
              <a:rPr lang="en-US" sz="2000" dirty="0" err="1"/>
              <a:t>uno</a:t>
            </a:r>
            <a:r>
              <a:rPr lang="en-US" sz="2000" dirty="0"/>
              <a:t> </a:t>
            </a:r>
          </a:p>
          <a:p>
            <a:pPr marL="457200" lvl="0" indent="-457200">
              <a:lnSpc>
                <a:spcPct val="150000"/>
              </a:lnSpc>
              <a:buFont typeface="+mj-lt"/>
              <a:buAutoNum type="arabicPeriod"/>
            </a:pPr>
            <a:r>
              <a:rPr lang="en-US" sz="2000" dirty="0"/>
              <a:t>Driver</a:t>
            </a:r>
          </a:p>
          <a:p>
            <a:pPr marL="457200" lvl="0" indent="-457200">
              <a:lnSpc>
                <a:spcPct val="150000"/>
              </a:lnSpc>
              <a:buFont typeface="+mj-lt"/>
              <a:buAutoNum type="arabicPeriod"/>
            </a:pPr>
            <a:r>
              <a:rPr lang="en-US" sz="2000" dirty="0"/>
              <a:t>Four wheels </a:t>
            </a:r>
          </a:p>
          <a:p>
            <a:pPr marL="457200" lvl="0" indent="-457200">
              <a:lnSpc>
                <a:spcPct val="150000"/>
              </a:lnSpc>
              <a:buFont typeface="+mj-lt"/>
              <a:buAutoNum type="arabicPeriod"/>
            </a:pPr>
            <a:r>
              <a:rPr lang="en-US" sz="2000" dirty="0"/>
              <a:t>batteries</a:t>
            </a:r>
          </a:p>
          <a:p>
            <a:pPr marL="457200" lvl="0" indent="-457200">
              <a:lnSpc>
                <a:spcPct val="150000"/>
              </a:lnSpc>
              <a:buFont typeface="+mj-lt"/>
              <a:buAutoNum type="arabicPeriod"/>
            </a:pPr>
            <a:r>
              <a:rPr lang="en-US" sz="2000" dirty="0"/>
              <a:t> Raspberry pi 4 model 8G Ram</a:t>
            </a:r>
          </a:p>
          <a:p>
            <a:pPr marL="457200" lvl="0" indent="-457200">
              <a:lnSpc>
                <a:spcPct val="150000"/>
              </a:lnSpc>
              <a:buFont typeface="+mj-lt"/>
              <a:buAutoNum type="arabicPeriod"/>
            </a:pPr>
            <a:r>
              <a:rPr lang="en-US" sz="2000" dirty="0"/>
              <a:t> Pi camera</a:t>
            </a:r>
          </a:p>
          <a:p>
            <a:pPr marL="457200" lvl="0" indent="-457200">
              <a:lnSpc>
                <a:spcPct val="150000"/>
              </a:lnSpc>
              <a:buFont typeface="+mj-lt"/>
              <a:buAutoNum type="arabicPeriod"/>
            </a:pPr>
            <a:r>
              <a:rPr lang="en-US" sz="2000" dirty="0"/>
              <a:t> YOLO V5</a:t>
            </a:r>
          </a:p>
          <a:p>
            <a:pPr marL="457200" lvl="0" indent="-457200">
              <a:lnSpc>
                <a:spcPct val="150000"/>
              </a:lnSpc>
              <a:buFont typeface="+mj-lt"/>
              <a:buAutoNum type="arabicPeriod"/>
            </a:pPr>
            <a:r>
              <a:rPr lang="en-US" sz="2000" dirty="0"/>
              <a:t> Flutter</a:t>
            </a:r>
          </a:p>
          <a:p>
            <a:pPr marL="457200" lvl="0" indent="-457200">
              <a:lnSpc>
                <a:spcPct val="150000"/>
              </a:lnSpc>
              <a:buFont typeface="+mj-lt"/>
              <a:buAutoNum type="arabicPeriod"/>
            </a:pPr>
            <a:r>
              <a:rPr lang="en-US" sz="2000" dirty="0"/>
              <a:t> Firebase</a:t>
            </a:r>
          </a:p>
          <a:p>
            <a:pPr marL="457200" lvl="0" indent="-457200">
              <a:lnSpc>
                <a:spcPct val="150000"/>
              </a:lnSpc>
              <a:buFont typeface="+mj-lt"/>
              <a:buAutoNum type="arabicPeriod"/>
            </a:pPr>
            <a:r>
              <a:rPr lang="en-US" sz="2000" dirty="0"/>
              <a:t> Python </a:t>
            </a:r>
          </a:p>
          <a:p>
            <a:pPr marL="457200" lvl="0" indent="-457200">
              <a:lnSpc>
                <a:spcPct val="150000"/>
              </a:lnSpc>
              <a:buFont typeface="+mj-lt"/>
              <a:buAutoNum type="arabicPeriod"/>
            </a:pPr>
            <a:r>
              <a:rPr lang="en-US" sz="2000" dirty="0"/>
              <a:t> Flask </a:t>
            </a:r>
          </a:p>
          <a:p>
            <a:pPr marL="457200" lvl="0" indent="-457200">
              <a:lnSpc>
                <a:spcPct val="150000"/>
              </a:lnSpc>
              <a:buFont typeface="+mj-lt"/>
              <a:buAutoNum type="arabicPeriod"/>
            </a:pPr>
            <a:r>
              <a:rPr lang="en-US" sz="2000" dirty="0"/>
              <a:t> </a:t>
            </a:r>
            <a:r>
              <a:rPr lang="en-US" sz="2000" dirty="0" err="1"/>
              <a:t>Arduino</a:t>
            </a:r>
            <a:r>
              <a:rPr lang="en-US" sz="2000" dirty="0"/>
              <a:t> IDE </a:t>
            </a:r>
          </a:p>
          <a:p>
            <a:pPr>
              <a:lnSpc>
                <a:spcPct val="150000"/>
              </a:lnSpc>
            </a:pPr>
            <a:endParaRPr lang="en-US" sz="2000" dirty="0"/>
          </a:p>
        </p:txBody>
      </p:sp>
      <p:sp>
        <p:nvSpPr>
          <p:cNvPr id="455" name="Text Placeholder 454"/>
          <p:cNvSpPr>
            <a:spLocks noGrp="1"/>
          </p:cNvSpPr>
          <p:nvPr>
            <p:ph type="body" sz="quarter" idx="22"/>
          </p:nvPr>
        </p:nvSpPr>
        <p:spPr/>
        <p:txBody>
          <a:bodyPr/>
          <a:lstStyle/>
          <a:p>
            <a:r>
              <a:rPr lang="en-US" dirty="0"/>
              <a:t>Materials and Methods</a:t>
            </a:r>
          </a:p>
        </p:txBody>
      </p:sp>
      <p:sp>
        <p:nvSpPr>
          <p:cNvPr id="456" name="Text Placeholder 455"/>
          <p:cNvSpPr>
            <a:spLocks noGrp="1"/>
          </p:cNvSpPr>
          <p:nvPr>
            <p:ph type="body" sz="quarter" idx="23"/>
          </p:nvPr>
        </p:nvSpPr>
        <p:spPr>
          <a:xfrm>
            <a:off x="16693754" y="7441562"/>
            <a:ext cx="7536656" cy="23150995"/>
          </a:xfrm>
        </p:spPr>
        <p:txBody>
          <a:bodyPr/>
          <a:lstStyle/>
          <a:p>
            <a:pPr>
              <a:lnSpc>
                <a:spcPct val="150000"/>
              </a:lnSpc>
            </a:pPr>
            <a:r>
              <a:rPr lang="en-US" sz="2000" dirty="0"/>
              <a:t>The user can make our rover start by clicking on start button on the application.</a:t>
            </a:r>
          </a:p>
          <a:p>
            <a:pPr>
              <a:lnSpc>
                <a:spcPct val="150000"/>
              </a:lnSpc>
            </a:pPr>
            <a:endParaRPr lang="en-US" sz="2000" dirty="0"/>
          </a:p>
          <a:p>
            <a:pPr>
              <a:lnSpc>
                <a:spcPct val="150000"/>
              </a:lnSpc>
            </a:pPr>
            <a:endParaRPr lang="en-US" sz="2000" dirty="0"/>
          </a:p>
          <a:p>
            <a:pPr>
              <a:lnSpc>
                <a:spcPct val="150000"/>
              </a:lnSpc>
            </a:pPr>
            <a:endParaRPr lang="en-US" sz="2000" dirty="0"/>
          </a:p>
          <a:p>
            <a:pPr>
              <a:lnSpc>
                <a:spcPct val="150000"/>
              </a:lnSpc>
            </a:pPr>
            <a:endParaRPr lang="en-US" sz="2000" dirty="0"/>
          </a:p>
          <a:p>
            <a:pPr>
              <a:lnSpc>
                <a:spcPct val="150000"/>
              </a:lnSpc>
            </a:pPr>
            <a:endParaRPr lang="en-US" sz="2000" dirty="0"/>
          </a:p>
          <a:p>
            <a:pPr>
              <a:lnSpc>
                <a:spcPct val="150000"/>
              </a:lnSpc>
            </a:pPr>
            <a:endParaRPr lang="en-US" sz="2000" dirty="0"/>
          </a:p>
          <a:p>
            <a:pPr>
              <a:lnSpc>
                <a:spcPct val="150000"/>
              </a:lnSpc>
            </a:pPr>
            <a:endParaRPr lang="en-US" sz="2000" dirty="0"/>
          </a:p>
          <a:p>
            <a:pPr>
              <a:lnSpc>
                <a:spcPct val="150000"/>
              </a:lnSpc>
            </a:pPr>
            <a:endParaRPr lang="en-US" sz="2000" dirty="0"/>
          </a:p>
          <a:p>
            <a:pPr>
              <a:lnSpc>
                <a:spcPct val="150000"/>
              </a:lnSpc>
            </a:pPr>
            <a:endParaRPr lang="en-US" sz="2000" dirty="0"/>
          </a:p>
          <a:p>
            <a:pPr>
              <a:lnSpc>
                <a:spcPct val="150000"/>
              </a:lnSpc>
            </a:pPr>
            <a:endParaRPr lang="en-US" sz="2000" dirty="0"/>
          </a:p>
          <a:p>
            <a:pPr>
              <a:lnSpc>
                <a:spcPct val="150000"/>
              </a:lnSpc>
            </a:pPr>
            <a:endParaRPr lang="en-US" sz="2000" dirty="0"/>
          </a:p>
          <a:p>
            <a:pPr>
              <a:lnSpc>
                <a:spcPct val="150000"/>
              </a:lnSpc>
            </a:pPr>
            <a:endParaRPr lang="en-US" sz="2000" dirty="0"/>
          </a:p>
          <a:p>
            <a:pPr>
              <a:lnSpc>
                <a:spcPct val="150000"/>
              </a:lnSpc>
            </a:pPr>
            <a:endParaRPr lang="en-US" sz="2000" dirty="0"/>
          </a:p>
          <a:p>
            <a:pPr>
              <a:lnSpc>
                <a:spcPct val="150000"/>
              </a:lnSpc>
            </a:pPr>
            <a:endParaRPr lang="en-US" sz="2000" dirty="0"/>
          </a:p>
          <a:p>
            <a:pPr>
              <a:lnSpc>
                <a:spcPct val="150000"/>
              </a:lnSpc>
            </a:pPr>
            <a:endParaRPr lang="en-US" sz="2000" dirty="0"/>
          </a:p>
          <a:p>
            <a:pPr>
              <a:lnSpc>
                <a:spcPct val="150000"/>
              </a:lnSpc>
            </a:pPr>
            <a:r>
              <a:rPr lang="en-US" sz="2000" dirty="0"/>
              <a:t>The rover will make some movements an take actions to avoid obstacles, ultrasonic sensor will change it’s direction if the rover is near to an obstacle to avoid crashing. And the camera will detect and send what it sees to the flutter application through a live video. A DHT11 sensor will send a temperature and humidity reads to the application with it’s changes to the flutter application so we can know if this environment is hot or cool, rainy or dry. </a:t>
            </a:r>
          </a:p>
          <a:p>
            <a:pPr>
              <a:lnSpc>
                <a:spcPct val="150000"/>
              </a:lnSpc>
            </a:pPr>
            <a:endParaRPr lang="en-US" sz="2000" dirty="0"/>
          </a:p>
          <a:p>
            <a:pPr>
              <a:lnSpc>
                <a:spcPct val="150000"/>
              </a:lnSpc>
            </a:pPr>
            <a:endParaRPr lang="en-US" sz="2000" dirty="0"/>
          </a:p>
          <a:p>
            <a:pPr>
              <a:lnSpc>
                <a:spcPct val="150000"/>
              </a:lnSpc>
            </a:pPr>
            <a:endParaRPr lang="en-US" sz="2000" dirty="0"/>
          </a:p>
          <a:p>
            <a:pPr>
              <a:lnSpc>
                <a:spcPct val="150000"/>
              </a:lnSpc>
            </a:pPr>
            <a:endParaRPr lang="en-US" sz="2000" dirty="0"/>
          </a:p>
          <a:p>
            <a:pPr>
              <a:lnSpc>
                <a:spcPct val="150000"/>
              </a:lnSpc>
            </a:pPr>
            <a:endParaRPr lang="en-US" sz="2000" dirty="0"/>
          </a:p>
          <a:p>
            <a:pPr>
              <a:lnSpc>
                <a:spcPct val="150000"/>
              </a:lnSpc>
            </a:pPr>
            <a:endParaRPr lang="en-US" sz="2000" dirty="0"/>
          </a:p>
          <a:p>
            <a:pPr>
              <a:lnSpc>
                <a:spcPct val="150000"/>
              </a:lnSpc>
            </a:pPr>
            <a:endParaRPr lang="en-US" sz="2000" dirty="0"/>
          </a:p>
          <a:p>
            <a:pPr>
              <a:lnSpc>
                <a:spcPct val="150000"/>
              </a:lnSpc>
            </a:pPr>
            <a:endParaRPr lang="en-US" sz="2000" dirty="0"/>
          </a:p>
          <a:p>
            <a:pPr>
              <a:lnSpc>
                <a:spcPct val="150000"/>
              </a:lnSpc>
            </a:pPr>
            <a:endParaRPr lang="en-US" sz="2000" dirty="0"/>
          </a:p>
          <a:p>
            <a:pPr>
              <a:lnSpc>
                <a:spcPct val="150000"/>
              </a:lnSpc>
            </a:pPr>
            <a:endParaRPr lang="en-US" sz="2000" dirty="0"/>
          </a:p>
          <a:p>
            <a:pPr>
              <a:lnSpc>
                <a:spcPct val="150000"/>
              </a:lnSpc>
            </a:pPr>
            <a:endParaRPr lang="en-US" sz="2000" dirty="0"/>
          </a:p>
          <a:p>
            <a:pPr>
              <a:lnSpc>
                <a:spcPct val="150000"/>
              </a:lnSpc>
            </a:pPr>
            <a:endParaRPr lang="en-US" sz="2000" dirty="0"/>
          </a:p>
          <a:p>
            <a:pPr>
              <a:lnSpc>
                <a:spcPct val="150000"/>
              </a:lnSpc>
            </a:pPr>
            <a:endParaRPr lang="en-US" sz="2000" dirty="0"/>
          </a:p>
          <a:p>
            <a:pPr>
              <a:lnSpc>
                <a:spcPct val="150000"/>
              </a:lnSpc>
            </a:pPr>
            <a:endParaRPr lang="en-US" sz="2000" dirty="0"/>
          </a:p>
          <a:p>
            <a:pPr>
              <a:lnSpc>
                <a:spcPct val="150000"/>
              </a:lnSpc>
            </a:pPr>
            <a:r>
              <a:rPr lang="en-US" sz="2000" dirty="0"/>
              <a:t>The rover uses ultrasonic and speed sensor to measure distances between it and any obstacle and know where it turns right or left depending on that the map will be created and it will be sent to firebase storage. To end the mission the user click on end button and he can receive the map of the mission and an analysis report about the mission.</a:t>
            </a:r>
          </a:p>
          <a:p>
            <a:pPr>
              <a:lnSpc>
                <a:spcPct val="150000"/>
              </a:lnSpc>
            </a:pPr>
            <a:endParaRPr lang="en-US" sz="2000" dirty="0"/>
          </a:p>
        </p:txBody>
      </p:sp>
      <p:sp>
        <p:nvSpPr>
          <p:cNvPr id="457" name="Text Placeholder 456"/>
          <p:cNvSpPr>
            <a:spLocks noGrp="1"/>
          </p:cNvSpPr>
          <p:nvPr>
            <p:ph type="body" sz="quarter" idx="24"/>
          </p:nvPr>
        </p:nvSpPr>
        <p:spPr/>
        <p:txBody>
          <a:bodyPr/>
          <a:lstStyle/>
          <a:p>
            <a:r>
              <a:rPr lang="en-US" dirty="0"/>
              <a:t>Results</a:t>
            </a:r>
          </a:p>
        </p:txBody>
      </p:sp>
      <p:sp>
        <p:nvSpPr>
          <p:cNvPr id="458" name="Text Placeholder 457"/>
          <p:cNvSpPr>
            <a:spLocks noGrp="1"/>
          </p:cNvSpPr>
          <p:nvPr>
            <p:ph type="body" sz="quarter" idx="25"/>
          </p:nvPr>
        </p:nvSpPr>
        <p:spPr/>
        <p:txBody>
          <a:bodyPr/>
          <a:lstStyle/>
          <a:p>
            <a:r>
              <a:rPr lang="en-US" dirty="0"/>
              <a:t>Conclusion</a:t>
            </a:r>
          </a:p>
        </p:txBody>
      </p:sp>
      <p:sp>
        <p:nvSpPr>
          <p:cNvPr id="459" name="Text Placeholder 458"/>
          <p:cNvSpPr>
            <a:spLocks noGrp="1"/>
          </p:cNvSpPr>
          <p:nvPr>
            <p:ph type="body" sz="quarter" idx="26"/>
          </p:nvPr>
        </p:nvSpPr>
        <p:spPr>
          <a:xfrm>
            <a:off x="24685520" y="7441562"/>
            <a:ext cx="7535264" cy="5084511"/>
          </a:xfrm>
        </p:spPr>
        <p:txBody>
          <a:bodyPr/>
          <a:lstStyle/>
          <a:p>
            <a:pPr>
              <a:lnSpc>
                <a:spcPct val="150000"/>
              </a:lnSpc>
            </a:pPr>
            <a:r>
              <a:rPr lang="en-US" sz="2000" dirty="0"/>
              <a:t>We make our rover to create a device with IOT and artificial intelligence technologies to be able to move and explore without any help from human, and can be benefit for researchers to gain the most information can be gained about an unknown or danger environment. If the analysis of these information tell us that his place will be safe for a human or dangerous, or you can build a new life in this environment. The mobile application was created to facilitate receiving all this information to the user without being  in the same place where the rover in.</a:t>
            </a:r>
          </a:p>
          <a:p>
            <a:pPr>
              <a:lnSpc>
                <a:spcPct val="150000"/>
              </a:lnSpc>
            </a:pPr>
            <a:endParaRPr lang="en-US" sz="2000" dirty="0"/>
          </a:p>
        </p:txBody>
      </p:sp>
      <p:sp>
        <p:nvSpPr>
          <p:cNvPr id="460" name="Text Placeholder 459"/>
          <p:cNvSpPr>
            <a:spLocks noGrp="1"/>
          </p:cNvSpPr>
          <p:nvPr>
            <p:ph type="body" sz="quarter" idx="27"/>
          </p:nvPr>
        </p:nvSpPr>
        <p:spPr>
          <a:xfrm>
            <a:off x="24685520" y="12920290"/>
            <a:ext cx="7535264" cy="611698"/>
          </a:xfrm>
        </p:spPr>
        <p:txBody>
          <a:bodyPr/>
          <a:lstStyle/>
          <a:p>
            <a:r>
              <a:rPr lang="en-US" dirty="0"/>
              <a:t>References</a:t>
            </a:r>
          </a:p>
        </p:txBody>
      </p:sp>
      <p:sp>
        <p:nvSpPr>
          <p:cNvPr id="461" name="Text Placeholder 460"/>
          <p:cNvSpPr>
            <a:spLocks noGrp="1"/>
          </p:cNvSpPr>
          <p:nvPr>
            <p:ph type="body" sz="quarter" idx="28"/>
          </p:nvPr>
        </p:nvSpPr>
        <p:spPr>
          <a:xfrm>
            <a:off x="24662627" y="13596513"/>
            <a:ext cx="7539038" cy="6694118"/>
          </a:xfrm>
        </p:spPr>
        <p:txBody>
          <a:bodyPr/>
          <a:lstStyle/>
          <a:p>
            <a:pPr marL="457200" lvl="0" indent="-457200">
              <a:buFont typeface="+mj-lt"/>
              <a:buAutoNum type="arabicPeriod"/>
            </a:pPr>
            <a:r>
              <a:rPr lang="en-GB" sz="2000" u="sng" dirty="0">
                <a:hlinkClick r:id="rId3"/>
              </a:rPr>
              <a:t>https://www.worldwildlife.org/threats/effects-of-climate-change#:~:text=Impacts.%20Humans%20and%20wild%20animals%20face%20new%20challenges,and%20wreak%20havoc%20on%20people%E2%80%99s%20livelihoods%20and%20communities</a:t>
            </a:r>
            <a:endParaRPr lang="en-US" sz="2000" dirty="0"/>
          </a:p>
          <a:p>
            <a:pPr marL="457200" lvl="0" indent="-457200">
              <a:buFont typeface="+mj-lt"/>
              <a:buAutoNum type="arabicPeriod"/>
            </a:pPr>
            <a:r>
              <a:rPr lang="en-GB" sz="2000" u="sng" dirty="0">
                <a:hlinkClick r:id="rId4"/>
              </a:rPr>
              <a:t>https://www.indeed.com/career-advice/career-development/what-is-system-analysis-and-design#:~:text=Benefits%20of%20system%20analysis%20and%20design&amp;text=Enabling%20comprehension%20of%20complicated%20structures,the%20workload%20of%20IT%20employees</a:t>
            </a:r>
            <a:endParaRPr lang="en-US" sz="2000" dirty="0"/>
          </a:p>
          <a:p>
            <a:pPr marL="457200" lvl="0" indent="-457200">
              <a:buFont typeface="+mj-lt"/>
              <a:buAutoNum type="arabicPeriod"/>
            </a:pPr>
            <a:r>
              <a:rPr lang="en-GB" sz="2000" u="sng" dirty="0">
                <a:hlinkClick r:id="rId5"/>
              </a:rPr>
              <a:t>https://economictimes.indiatimes.com/definition/systems-design</a:t>
            </a:r>
            <a:endParaRPr lang="en-US" sz="2000" dirty="0"/>
          </a:p>
          <a:p>
            <a:pPr marL="457200" lvl="0" indent="-457200">
              <a:buFont typeface="+mj-lt"/>
              <a:buAutoNum type="arabicPeriod"/>
            </a:pPr>
            <a:r>
              <a:rPr lang="en-GB" sz="2000" u="sng" dirty="0">
                <a:hlinkClick r:id="rId6"/>
              </a:rPr>
              <a:t>https://www.indeed.com/career-advice/career-development/what-is-uml#:~:text=UML%20is%20a%20visual%20language,outcomes%20or%20errors%20in%20programs</a:t>
            </a:r>
            <a:r>
              <a:rPr lang="en-GB" sz="2000" u="sng" dirty="0"/>
              <a:t>.</a:t>
            </a:r>
            <a:endParaRPr lang="en-US" sz="2000" dirty="0"/>
          </a:p>
          <a:p>
            <a:pPr marL="457200" lvl="0" indent="-457200">
              <a:buFont typeface="+mj-lt"/>
              <a:buAutoNum type="arabicPeriod"/>
            </a:pPr>
            <a:r>
              <a:rPr lang="en-GB" sz="2000" u="sng" dirty="0">
                <a:hlinkClick r:id="rId7"/>
              </a:rPr>
              <a:t>https://slideplayer.com/slide/8452821/</a:t>
            </a:r>
            <a:endParaRPr lang="en-US" sz="2000" dirty="0"/>
          </a:p>
          <a:p>
            <a:pPr marL="457200" lvl="0" indent="-457200">
              <a:buFont typeface="+mj-lt"/>
              <a:buAutoNum type="arabicPeriod"/>
            </a:pPr>
            <a:r>
              <a:rPr lang="en-GB" sz="2000" u="sng" dirty="0">
                <a:hlinkClick r:id="rId8"/>
              </a:rPr>
              <a:t>https://www.timelog.com/en/blog/project-scope</a:t>
            </a:r>
            <a:endParaRPr lang="en-US" sz="2000" dirty="0"/>
          </a:p>
          <a:p>
            <a:pPr marL="457200" lvl="0" indent="-457200">
              <a:buFont typeface="+mj-lt"/>
              <a:buAutoNum type="arabicPeriod"/>
            </a:pPr>
            <a:r>
              <a:rPr lang="en-GB" u="sng" dirty="0">
                <a:hlinkClick r:id="rId9"/>
              </a:rPr>
              <a:t>https://pjreddie.com/publications/</a:t>
            </a:r>
            <a:endParaRPr lang="en-US" dirty="0"/>
          </a:p>
          <a:p>
            <a:endParaRPr lang="en-US" dirty="0"/>
          </a:p>
        </p:txBody>
      </p:sp>
      <p:sp>
        <p:nvSpPr>
          <p:cNvPr id="462" name="Text Placeholder 461"/>
          <p:cNvSpPr>
            <a:spLocks noGrp="1"/>
          </p:cNvSpPr>
          <p:nvPr>
            <p:ph type="body" sz="quarter" idx="29"/>
          </p:nvPr>
        </p:nvSpPr>
        <p:spPr>
          <a:xfrm>
            <a:off x="24679152" y="20182884"/>
            <a:ext cx="7535264" cy="1129886"/>
          </a:xfrm>
        </p:spPr>
        <p:txBody>
          <a:bodyPr/>
          <a:lstStyle/>
          <a:p>
            <a:r>
              <a:rPr lang="en-US" dirty="0" err="1"/>
              <a:t>Acknoledgements</a:t>
            </a:r>
            <a:endParaRPr lang="en-US" dirty="0"/>
          </a:p>
        </p:txBody>
      </p:sp>
      <p:sp>
        <p:nvSpPr>
          <p:cNvPr id="463" name="Text Placeholder 462"/>
          <p:cNvSpPr>
            <a:spLocks noGrp="1"/>
          </p:cNvSpPr>
          <p:nvPr>
            <p:ph type="body" sz="quarter" idx="30"/>
          </p:nvPr>
        </p:nvSpPr>
        <p:spPr>
          <a:xfrm>
            <a:off x="24662627" y="21425290"/>
            <a:ext cx="7539038" cy="1999651"/>
          </a:xfrm>
        </p:spPr>
        <p:txBody>
          <a:bodyPr/>
          <a:lstStyle/>
          <a:p>
            <a:pPr>
              <a:lnSpc>
                <a:spcPct val="150000"/>
              </a:lnSpc>
            </a:pPr>
            <a:r>
              <a:rPr lang="en-US" sz="2000" dirty="0"/>
              <a:t>We Would Like To Thank faculty of computers and artificial intelligence </a:t>
            </a:r>
            <a:r>
              <a:rPr lang="en-US" sz="2000" dirty="0" err="1"/>
              <a:t>Benha</a:t>
            </a:r>
            <a:r>
              <a:rPr lang="en-US" sz="2000" dirty="0"/>
              <a:t> University For Supporting Us. And thanking Dr. Mahmoud </a:t>
            </a:r>
            <a:r>
              <a:rPr lang="en-US" sz="2000" dirty="0" err="1"/>
              <a:t>Abd</a:t>
            </a:r>
            <a:r>
              <a:rPr lang="en-US" sz="2000" dirty="0"/>
              <a:t> </a:t>
            </a:r>
            <a:r>
              <a:rPr lang="en-US" sz="2000" dirty="0" err="1"/>
              <a:t>Alaal</a:t>
            </a:r>
            <a:r>
              <a:rPr lang="en-US" sz="2000" dirty="0"/>
              <a:t> for helping and supporting us to achieve our goal in this project.</a:t>
            </a:r>
          </a:p>
        </p:txBody>
      </p:sp>
      <p:sp>
        <p:nvSpPr>
          <p:cNvPr id="464" name="Text Placeholder 463"/>
          <p:cNvSpPr>
            <a:spLocks noGrp="1"/>
          </p:cNvSpPr>
          <p:nvPr>
            <p:ph type="body" sz="quarter" idx="96"/>
          </p:nvPr>
        </p:nvSpPr>
        <p:spPr>
          <a:xfrm>
            <a:off x="691756" y="16822642"/>
            <a:ext cx="7542610" cy="6867242"/>
          </a:xfrm>
        </p:spPr>
        <p:txBody>
          <a:bodyPr/>
          <a:lstStyle/>
          <a:p>
            <a:pPr>
              <a:lnSpc>
                <a:spcPct val="150000"/>
              </a:lnSpc>
            </a:pPr>
            <a:r>
              <a:rPr lang="en-US" sz="2000" dirty="0"/>
              <a:t>This project aims to facilitate the daily research missions by managing the exploring completely using IOT and computer vision, only the user start and end the mission from the application, he can receive all information automatically through application with an easy UI.  The system is more safe for a scientists than exploring by themselves in danger environment may be has a very high, very low temperature or harmful objects. Or rover is small in size so it can go in narrow places where a person cannot go in and explore what are there and send us a complete picture and paths of those places even at night it has </a:t>
            </a:r>
            <a:r>
              <a:rPr lang="en-US" sz="2000" dirty="0" err="1"/>
              <a:t>leds</a:t>
            </a:r>
            <a:r>
              <a:rPr lang="en-US" sz="2000" dirty="0"/>
              <a:t> will be turned on at night like Ancient cemeteries or any other places hard to reach by human like space.</a:t>
            </a:r>
          </a:p>
          <a:p>
            <a:endParaRPr lang="en-US" dirty="0"/>
          </a:p>
          <a:p>
            <a:br>
              <a:rPr lang="en-US" dirty="0"/>
            </a:br>
            <a:r>
              <a:rPr lang="en-US" dirty="0"/>
              <a:t>	</a:t>
            </a:r>
          </a:p>
          <a:p>
            <a:endParaRPr lang="en-US" dirty="0"/>
          </a:p>
        </p:txBody>
      </p:sp>
      <p:sp>
        <p:nvSpPr>
          <p:cNvPr id="465" name="Text Placeholder 464"/>
          <p:cNvSpPr>
            <a:spLocks noGrp="1"/>
          </p:cNvSpPr>
          <p:nvPr>
            <p:ph type="body" sz="quarter" idx="150"/>
          </p:nvPr>
        </p:nvSpPr>
        <p:spPr/>
        <p:txBody>
          <a:bodyPr/>
          <a:lstStyle/>
          <a:p>
            <a:r>
              <a:rPr lang="en-US" dirty="0"/>
              <a:t>Dr. Mahmoud </a:t>
            </a:r>
            <a:r>
              <a:rPr lang="en-US" dirty="0" err="1"/>
              <a:t>Abd</a:t>
            </a:r>
            <a:r>
              <a:rPr lang="en-US" dirty="0"/>
              <a:t> </a:t>
            </a:r>
            <a:r>
              <a:rPr lang="en-US" dirty="0" err="1"/>
              <a:t>Alaal</a:t>
            </a:r>
            <a:r>
              <a:rPr lang="en-US" dirty="0"/>
              <a:t> </a:t>
            </a:r>
          </a:p>
        </p:txBody>
      </p:sp>
      <p:sp>
        <p:nvSpPr>
          <p:cNvPr id="466" name="Text Placeholder 465"/>
          <p:cNvSpPr>
            <a:spLocks noGrp="1"/>
          </p:cNvSpPr>
          <p:nvPr>
            <p:ph type="body" sz="quarter" idx="151"/>
          </p:nvPr>
        </p:nvSpPr>
        <p:spPr/>
        <p:txBody>
          <a:bodyPr>
            <a:normAutofit fontScale="85000" lnSpcReduction="20000"/>
          </a:bodyPr>
          <a:lstStyle/>
          <a:p>
            <a:r>
              <a:rPr lang="en-US" dirty="0"/>
              <a:t> Mohamed </a:t>
            </a:r>
            <a:r>
              <a:rPr lang="en-US" dirty="0" err="1"/>
              <a:t>Khaled</a:t>
            </a:r>
            <a:r>
              <a:rPr lang="en-US" dirty="0"/>
              <a:t> - </a:t>
            </a:r>
            <a:r>
              <a:rPr lang="en-US" dirty="0" err="1"/>
              <a:t>Razan</a:t>
            </a:r>
            <a:r>
              <a:rPr lang="en-US" dirty="0"/>
              <a:t> </a:t>
            </a:r>
            <a:r>
              <a:rPr lang="en-US" dirty="0" err="1"/>
              <a:t>Bassel</a:t>
            </a:r>
            <a:r>
              <a:rPr lang="en-US" dirty="0"/>
              <a:t> - Farah Mohamed - Dina Mohamed - Mohammed Said - Mohamed Hassan </a:t>
            </a:r>
          </a:p>
        </p:txBody>
      </p:sp>
      <p:sp>
        <p:nvSpPr>
          <p:cNvPr id="467" name="Text Placeholder 466"/>
          <p:cNvSpPr>
            <a:spLocks noGrp="1"/>
          </p:cNvSpPr>
          <p:nvPr>
            <p:ph type="body" sz="quarter" idx="153"/>
          </p:nvPr>
        </p:nvSpPr>
        <p:spPr/>
        <p:txBody>
          <a:bodyPr>
            <a:normAutofit/>
          </a:bodyPr>
          <a:lstStyle/>
          <a:p>
            <a:r>
              <a:rPr lang="en-US" dirty="0"/>
              <a:t>“ALTAIF ROVER”</a:t>
            </a:r>
          </a:p>
        </p:txBody>
      </p:sp>
      <p:pic>
        <p:nvPicPr>
          <p:cNvPr id="2" name="Picture 1"/>
          <p:cNvPicPr>
            <a:picLocks noChangeAspect="1"/>
          </p:cNvPicPr>
          <p:nvPr/>
        </p:nvPicPr>
        <p:blipFill>
          <a:blip r:embed="rId10" cstate="print">
            <a:extLst>
              <a:ext uri="{28A0092B-C50C-407E-A947-70E740481C1C}">
                <a14:useLocalDpi xmlns:a14="http://schemas.microsoft.com/office/drawing/2010/main" val="0"/>
              </a:ext>
            </a:extLst>
          </a:blip>
          <a:srcRect/>
          <a:stretch/>
        </p:blipFill>
        <p:spPr>
          <a:xfrm>
            <a:off x="682230" y="589057"/>
            <a:ext cx="2966835" cy="3096369"/>
          </a:xfrm>
          <a:prstGeom prst="rect">
            <a:avLst/>
          </a:prstGeom>
          <a:effectLst>
            <a:glow rad="254000">
              <a:schemeClr val="bg1">
                <a:alpha val="40000"/>
              </a:schemeClr>
            </a:glow>
          </a:effectLst>
        </p:spPr>
      </p:pic>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8775046" y="582762"/>
            <a:ext cx="3832167" cy="3108960"/>
          </a:xfrm>
          <a:prstGeom prst="rect">
            <a:avLst/>
          </a:prstGeom>
          <a:effectLst>
            <a:glow rad="266700">
              <a:schemeClr val="bg1">
                <a:alpha val="40000"/>
              </a:schemeClr>
            </a:glow>
          </a:effectLst>
        </p:spPr>
      </p:pic>
      <p:sp>
        <p:nvSpPr>
          <p:cNvPr id="4" name="Rectangle 3"/>
          <p:cNvSpPr/>
          <p:nvPr/>
        </p:nvSpPr>
        <p:spPr>
          <a:xfrm>
            <a:off x="84586" y="4035800"/>
            <a:ext cx="4364859" cy="1077218"/>
          </a:xfrm>
          <a:prstGeom prst="rect">
            <a:avLst/>
          </a:prstGeom>
        </p:spPr>
        <p:txBody>
          <a:bodyPr wrap="square">
            <a:spAutoFit/>
          </a:bodyPr>
          <a:lstStyle/>
          <a:p>
            <a:pPr algn="ctr"/>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Faculty of Computers &amp; Artificial Intelligence</a:t>
            </a:r>
            <a:endParaRPr lang="ar-EG" sz="3200" b="1" dirty="0">
              <a:solidFill>
                <a:schemeClr val="bg1"/>
              </a:solidFill>
              <a:effectLst>
                <a:outerShdw blurRad="38100" dist="38100" dir="2700000" algn="tl">
                  <a:srgbClr val="000000">
                    <a:alpha val="43137"/>
                  </a:srgbClr>
                </a:outerShdw>
              </a:effectLst>
            </a:endParaRPr>
          </a:p>
        </p:txBody>
      </p:sp>
      <p:sp>
        <p:nvSpPr>
          <p:cNvPr id="23" name="Rectangle 22"/>
          <p:cNvSpPr/>
          <p:nvPr/>
        </p:nvSpPr>
        <p:spPr>
          <a:xfrm>
            <a:off x="28859019" y="4049655"/>
            <a:ext cx="3797029" cy="584775"/>
          </a:xfrm>
          <a:prstGeom prst="rect">
            <a:avLst/>
          </a:prstGeom>
        </p:spPr>
        <p:txBody>
          <a:bodyPr wrap="square">
            <a:spAutoFit/>
          </a:bodyPr>
          <a:lstStyle/>
          <a:p>
            <a:pPr algn="ctr"/>
            <a:r>
              <a:rPr lang="en-US" sz="3200" b="1"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Benha</a:t>
            </a:r>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University</a:t>
            </a:r>
            <a:endParaRPr lang="ar-EG" sz="3200" b="1" dirty="0">
              <a:solidFill>
                <a:schemeClr val="bg1"/>
              </a:solidFill>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876129" y="11675740"/>
            <a:ext cx="3180893" cy="3180893"/>
          </a:xfrm>
          <a:prstGeom prst="rect">
            <a:avLst/>
          </a:prstGeom>
        </p:spPr>
      </p:pic>
      <p:pic>
        <p:nvPicPr>
          <p:cNvPr id="6" name="Picture 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097846" y="20858114"/>
            <a:ext cx="2737457" cy="2593380"/>
          </a:xfrm>
          <a:prstGeom prst="rect">
            <a:avLst/>
          </a:prstGeom>
        </p:spPr>
      </p:pic>
      <p:pic>
        <p:nvPicPr>
          <p:cNvPr id="7" name="Picture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910726" y="14793341"/>
            <a:ext cx="3602589" cy="2197331"/>
          </a:xfrm>
          <a:prstGeom prst="rect">
            <a:avLst/>
          </a:prstGeom>
        </p:spPr>
      </p:pic>
      <p:pic>
        <p:nvPicPr>
          <p:cNvPr id="8" name="Picture 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110966" y="17446996"/>
            <a:ext cx="3593830" cy="2404413"/>
          </a:xfrm>
          <a:prstGeom prst="rect">
            <a:avLst/>
          </a:prstGeom>
        </p:spPr>
      </p:pic>
      <p:pic>
        <p:nvPicPr>
          <p:cNvPr id="9" name="Picture 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3547333" y="9617015"/>
            <a:ext cx="2582544" cy="2569368"/>
          </a:xfrm>
          <a:prstGeom prst="rect">
            <a:avLst/>
          </a:prstGeom>
        </p:spPr>
      </p:pic>
      <p:pic>
        <p:nvPicPr>
          <p:cNvPr id="11" name="Picture 1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092814" y="20584783"/>
            <a:ext cx="4285649" cy="3222983"/>
          </a:xfrm>
          <a:prstGeom prst="rect">
            <a:avLst/>
          </a:prstGeom>
        </p:spPr>
      </p:pic>
      <p:pic>
        <p:nvPicPr>
          <p:cNvPr id="12" name="Picture 1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079199" y="18766109"/>
            <a:ext cx="3352802" cy="2903975"/>
          </a:xfrm>
          <a:prstGeom prst="rect">
            <a:avLst/>
          </a:prstGeom>
        </p:spPr>
      </p:pic>
      <p:pic>
        <p:nvPicPr>
          <p:cNvPr id="13" name="Picture 13">
            <a:extLst>
              <a:ext uri="{FF2B5EF4-FFF2-40B4-BE49-F238E27FC236}">
                <a16:creationId xmlns:a16="http://schemas.microsoft.com/office/drawing/2014/main" id="{132374D7-979E-4FF4-2BE2-11282CCE1EFE}"/>
              </a:ext>
            </a:extLst>
          </p:cNvPr>
          <p:cNvPicPr>
            <a:picLocks noChangeAspect="1"/>
          </p:cNvPicPr>
          <p:nvPr/>
        </p:nvPicPr>
        <p:blipFill rotWithShape="1">
          <a:blip r:embed="rId19" cstate="print">
            <a:extLst>
              <a:ext uri="{28A0092B-C50C-407E-A947-70E740481C1C}">
                <a14:useLocalDpi xmlns:a14="http://schemas.microsoft.com/office/drawing/2010/main" val="0"/>
              </a:ext>
            </a:extLst>
          </a:blip>
          <a:srcRect t="4707"/>
          <a:stretch/>
        </p:blipFill>
        <p:spPr>
          <a:xfrm>
            <a:off x="18407800" y="19851409"/>
            <a:ext cx="3941064" cy="6826945"/>
          </a:xfrm>
          <a:prstGeom prst="rect">
            <a:avLst/>
          </a:prstGeom>
        </p:spPr>
      </p:pic>
      <p:pic>
        <p:nvPicPr>
          <p:cNvPr id="14" name="Picture 14">
            <a:extLst>
              <a:ext uri="{FF2B5EF4-FFF2-40B4-BE49-F238E27FC236}">
                <a16:creationId xmlns:a16="http://schemas.microsoft.com/office/drawing/2014/main" id="{EC3F0D71-E7EF-6D80-CCB1-5FAA44DE8050}"/>
              </a:ext>
            </a:extLst>
          </p:cNvPr>
          <p:cNvPicPr>
            <a:picLocks noChangeAspect="1"/>
          </p:cNvPicPr>
          <p:nvPr/>
        </p:nvPicPr>
        <p:blipFill rotWithShape="1">
          <a:blip r:embed="rId20" cstate="print">
            <a:extLst>
              <a:ext uri="{28A0092B-C50C-407E-A947-70E740481C1C}">
                <a14:useLocalDpi xmlns:a14="http://schemas.microsoft.com/office/drawing/2010/main" val="0"/>
              </a:ext>
            </a:extLst>
          </a:blip>
          <a:srcRect t="3138"/>
          <a:stretch/>
        </p:blipFill>
        <p:spPr>
          <a:xfrm>
            <a:off x="18327376" y="8873965"/>
            <a:ext cx="3937668" cy="7158012"/>
          </a:xfrm>
          <a:prstGeom prst="rect">
            <a:avLst/>
          </a:prstGeom>
        </p:spPr>
      </p:pic>
      <p:sp>
        <p:nvSpPr>
          <p:cNvPr id="15" name="TextBox 14"/>
          <p:cNvSpPr txBox="1"/>
          <p:nvPr/>
        </p:nvSpPr>
        <p:spPr>
          <a:xfrm>
            <a:off x="24847466" y="24310720"/>
            <a:ext cx="6934200" cy="13576794"/>
          </a:xfrm>
          <a:prstGeom prst="rect">
            <a:avLst/>
          </a:prstGeom>
          <a:noFill/>
        </p:spPr>
        <p:txBody>
          <a:bodyPr wrap="square" rtlCol="0">
            <a:spAutoFit/>
          </a:bodyPr>
          <a:lstStyle/>
          <a:p>
            <a:pPr lvl="0" algn="ctr" defTabSz="3291675">
              <a:spcBef>
                <a:spcPct val="20000"/>
              </a:spcBef>
            </a:pPr>
            <a:r>
              <a:rPr lang="en-US" sz="2775" b="1" u="sng" dirty="0">
                <a:solidFill>
                  <a:srgbClr val="738AC8">
                    <a:lumMod val="50000"/>
                  </a:srgbClr>
                </a:solidFill>
              </a:rPr>
              <a:t>Team members</a:t>
            </a:r>
          </a:p>
          <a:p>
            <a:pPr lvl="0" algn="ctr" defTabSz="3291675">
              <a:spcBef>
                <a:spcPct val="20000"/>
              </a:spcBef>
            </a:pPr>
            <a:endParaRPr lang="en-US" sz="2775" b="1" u="sng" dirty="0">
              <a:solidFill>
                <a:srgbClr val="738AC8">
                  <a:lumMod val="50000"/>
                </a:srgbClr>
              </a:solidFill>
            </a:endParaRPr>
          </a:p>
          <a:p>
            <a:pPr lvl="0" defTabSz="3291675">
              <a:spcBef>
                <a:spcPct val="20000"/>
              </a:spcBef>
            </a:pPr>
            <a:r>
              <a:rPr lang="en-US" sz="2000" dirty="0">
                <a:solidFill>
                  <a:srgbClr val="738AC8">
                    <a:lumMod val="50000"/>
                  </a:srgbClr>
                </a:solidFill>
                <a:latin typeface="Times New Roman" pitchFamily="18" charset="0"/>
                <a:cs typeface="Times New Roman" pitchFamily="18" charset="0"/>
              </a:rPr>
              <a:t> </a:t>
            </a:r>
          </a:p>
          <a:p>
            <a:pPr lvl="0" defTabSz="3291675">
              <a:spcBef>
                <a:spcPct val="20000"/>
              </a:spcBef>
            </a:pPr>
            <a:endParaRPr lang="en-US" sz="2000" dirty="0">
              <a:solidFill>
                <a:srgbClr val="738AC8">
                  <a:lumMod val="50000"/>
                </a:srgbClr>
              </a:solidFill>
              <a:latin typeface="Times New Roman" pitchFamily="18" charset="0"/>
              <a:cs typeface="Times New Roman" pitchFamily="18" charset="0"/>
            </a:endParaRPr>
          </a:p>
          <a:p>
            <a:pPr lvl="0" defTabSz="3291675">
              <a:spcBef>
                <a:spcPct val="20000"/>
              </a:spcBef>
            </a:pPr>
            <a:endParaRPr lang="en-US" sz="2000" dirty="0">
              <a:solidFill>
                <a:srgbClr val="738AC8">
                  <a:lumMod val="50000"/>
                </a:srgbClr>
              </a:solidFill>
              <a:latin typeface="Times New Roman" pitchFamily="18" charset="0"/>
              <a:cs typeface="Times New Roman" pitchFamily="18" charset="0"/>
            </a:endParaRPr>
          </a:p>
          <a:p>
            <a:pPr lvl="0" defTabSz="3291675">
              <a:spcBef>
                <a:spcPct val="20000"/>
              </a:spcBef>
            </a:pPr>
            <a:endParaRPr lang="en-US" sz="2000" dirty="0">
              <a:solidFill>
                <a:srgbClr val="738AC8">
                  <a:lumMod val="50000"/>
                </a:srgbClr>
              </a:solidFill>
              <a:latin typeface="Times New Roman" pitchFamily="18" charset="0"/>
              <a:cs typeface="Times New Roman" pitchFamily="18" charset="0"/>
            </a:endParaRPr>
          </a:p>
          <a:p>
            <a:pPr lvl="0" defTabSz="3291675">
              <a:spcBef>
                <a:spcPct val="20000"/>
              </a:spcBef>
            </a:pPr>
            <a:endParaRPr lang="en-US" sz="2000" dirty="0">
              <a:solidFill>
                <a:srgbClr val="738AC8">
                  <a:lumMod val="50000"/>
                </a:srgbClr>
              </a:solidFill>
              <a:latin typeface="Times New Roman" pitchFamily="18" charset="0"/>
              <a:cs typeface="Times New Roman" pitchFamily="18" charset="0"/>
            </a:endParaRPr>
          </a:p>
          <a:p>
            <a:pPr lvl="0" defTabSz="3291675">
              <a:spcBef>
                <a:spcPct val="20000"/>
              </a:spcBef>
            </a:pPr>
            <a:endParaRPr lang="en-US" sz="2000" dirty="0">
              <a:solidFill>
                <a:srgbClr val="738AC8">
                  <a:lumMod val="50000"/>
                </a:srgbClr>
              </a:solidFill>
              <a:latin typeface="Times New Roman" pitchFamily="18" charset="0"/>
              <a:cs typeface="Times New Roman" pitchFamily="18" charset="0"/>
            </a:endParaRPr>
          </a:p>
          <a:p>
            <a:pPr lvl="0" defTabSz="3291675">
              <a:spcBef>
                <a:spcPct val="20000"/>
              </a:spcBef>
            </a:pPr>
            <a:endParaRPr lang="en-US" sz="2000" dirty="0">
              <a:solidFill>
                <a:srgbClr val="738AC8">
                  <a:lumMod val="50000"/>
                </a:srgbClr>
              </a:solidFill>
              <a:latin typeface="Times New Roman" pitchFamily="18" charset="0"/>
              <a:cs typeface="Times New Roman" pitchFamily="18" charset="0"/>
            </a:endParaRPr>
          </a:p>
          <a:p>
            <a:pPr lvl="0" defTabSz="3291675">
              <a:spcBef>
                <a:spcPct val="20000"/>
              </a:spcBef>
            </a:pPr>
            <a:endParaRPr lang="en-US" sz="2000" dirty="0">
              <a:solidFill>
                <a:srgbClr val="738AC8">
                  <a:lumMod val="50000"/>
                </a:srgbClr>
              </a:solidFill>
              <a:latin typeface="Times New Roman" pitchFamily="18" charset="0"/>
              <a:cs typeface="Times New Roman" pitchFamily="18" charset="0"/>
            </a:endParaRPr>
          </a:p>
          <a:p>
            <a:pPr lvl="0" defTabSz="3291675">
              <a:spcBef>
                <a:spcPct val="20000"/>
              </a:spcBef>
            </a:pPr>
            <a:r>
              <a:rPr lang="en-US" sz="2000" dirty="0">
                <a:solidFill>
                  <a:srgbClr val="738AC8">
                    <a:lumMod val="50000"/>
                  </a:srgbClr>
                </a:solidFill>
                <a:latin typeface="Times New Roman" pitchFamily="18" charset="0"/>
                <a:cs typeface="Times New Roman" pitchFamily="18" charset="0"/>
              </a:rPr>
              <a:t>  </a:t>
            </a:r>
          </a:p>
          <a:p>
            <a:pPr lvl="0" defTabSz="3291675">
              <a:spcBef>
                <a:spcPct val="20000"/>
              </a:spcBef>
            </a:pPr>
            <a:r>
              <a:rPr lang="en-US" sz="2800" dirty="0" err="1">
                <a:solidFill>
                  <a:srgbClr val="738AC8">
                    <a:lumMod val="50000"/>
                  </a:srgbClr>
                </a:solidFill>
                <a:latin typeface="Times New Roman" pitchFamily="18" charset="0"/>
                <a:cs typeface="Times New Roman" pitchFamily="18" charset="0"/>
              </a:rPr>
              <a:t>Razan</a:t>
            </a:r>
            <a:r>
              <a:rPr lang="en-US" sz="2800" dirty="0">
                <a:solidFill>
                  <a:srgbClr val="738AC8">
                    <a:lumMod val="50000"/>
                  </a:srgbClr>
                </a:solidFill>
                <a:latin typeface="Times New Roman" pitchFamily="18" charset="0"/>
                <a:cs typeface="Times New Roman" pitchFamily="18" charset="0"/>
              </a:rPr>
              <a:t> </a:t>
            </a:r>
            <a:r>
              <a:rPr lang="en-US" sz="2800" dirty="0" err="1">
                <a:solidFill>
                  <a:srgbClr val="738AC8">
                    <a:lumMod val="50000"/>
                  </a:srgbClr>
                </a:solidFill>
                <a:latin typeface="Times New Roman" pitchFamily="18" charset="0"/>
                <a:cs typeface="Times New Roman" pitchFamily="18" charset="0"/>
              </a:rPr>
              <a:t>Bassel</a:t>
            </a:r>
            <a:r>
              <a:rPr lang="en-US" sz="2800" dirty="0">
                <a:solidFill>
                  <a:srgbClr val="738AC8">
                    <a:lumMod val="50000"/>
                  </a:srgbClr>
                </a:solidFill>
                <a:latin typeface="Times New Roman" pitchFamily="18" charset="0"/>
                <a:cs typeface="Times New Roman" pitchFamily="18" charset="0"/>
              </a:rPr>
              <a:t>                           Dina Mohamed</a:t>
            </a:r>
          </a:p>
          <a:p>
            <a:pPr lvl="0" defTabSz="3291675">
              <a:spcBef>
                <a:spcPct val="20000"/>
              </a:spcBef>
            </a:pPr>
            <a:endParaRPr lang="en-US" sz="2800" dirty="0">
              <a:solidFill>
                <a:srgbClr val="738AC8">
                  <a:lumMod val="50000"/>
                </a:srgbClr>
              </a:solidFill>
              <a:latin typeface="Times New Roman" pitchFamily="18" charset="0"/>
              <a:cs typeface="Times New Roman" pitchFamily="18" charset="0"/>
            </a:endParaRPr>
          </a:p>
          <a:p>
            <a:pPr lvl="0" defTabSz="3291675">
              <a:spcBef>
                <a:spcPct val="20000"/>
              </a:spcBef>
            </a:pPr>
            <a:endParaRPr lang="en-US" sz="2800" dirty="0">
              <a:solidFill>
                <a:srgbClr val="738AC8">
                  <a:lumMod val="50000"/>
                </a:srgbClr>
              </a:solidFill>
              <a:latin typeface="Times New Roman" pitchFamily="18" charset="0"/>
              <a:cs typeface="Times New Roman" pitchFamily="18" charset="0"/>
            </a:endParaRPr>
          </a:p>
          <a:p>
            <a:pPr lvl="0" defTabSz="3291675">
              <a:spcBef>
                <a:spcPct val="20000"/>
              </a:spcBef>
            </a:pPr>
            <a:endParaRPr lang="en-US" sz="2800" dirty="0">
              <a:solidFill>
                <a:srgbClr val="738AC8">
                  <a:lumMod val="50000"/>
                </a:srgbClr>
              </a:solidFill>
              <a:latin typeface="Times New Roman" pitchFamily="18" charset="0"/>
              <a:cs typeface="Times New Roman" pitchFamily="18" charset="0"/>
            </a:endParaRPr>
          </a:p>
          <a:p>
            <a:pPr lvl="0" defTabSz="3291675">
              <a:spcBef>
                <a:spcPct val="20000"/>
              </a:spcBef>
            </a:pPr>
            <a:endParaRPr lang="en-US" sz="2800" dirty="0">
              <a:solidFill>
                <a:srgbClr val="738AC8">
                  <a:lumMod val="50000"/>
                </a:srgbClr>
              </a:solidFill>
              <a:latin typeface="Times New Roman" pitchFamily="18" charset="0"/>
              <a:cs typeface="Times New Roman" pitchFamily="18" charset="0"/>
            </a:endParaRPr>
          </a:p>
          <a:p>
            <a:pPr lvl="0" defTabSz="3291675">
              <a:spcBef>
                <a:spcPct val="20000"/>
              </a:spcBef>
            </a:pPr>
            <a:endParaRPr lang="en-US" sz="2800" dirty="0">
              <a:solidFill>
                <a:srgbClr val="738AC8">
                  <a:lumMod val="50000"/>
                </a:srgbClr>
              </a:solidFill>
              <a:latin typeface="Times New Roman" pitchFamily="18" charset="0"/>
              <a:cs typeface="Times New Roman" pitchFamily="18" charset="0"/>
            </a:endParaRPr>
          </a:p>
          <a:p>
            <a:pPr lvl="0" defTabSz="3291675">
              <a:spcBef>
                <a:spcPct val="20000"/>
              </a:spcBef>
            </a:pPr>
            <a:endParaRPr lang="en-US" sz="2800" dirty="0">
              <a:solidFill>
                <a:srgbClr val="738AC8">
                  <a:lumMod val="50000"/>
                </a:srgbClr>
              </a:solidFill>
              <a:latin typeface="Times New Roman" pitchFamily="18" charset="0"/>
              <a:cs typeface="Times New Roman" pitchFamily="18" charset="0"/>
            </a:endParaRPr>
          </a:p>
          <a:p>
            <a:pPr lvl="0" defTabSz="3291675">
              <a:spcBef>
                <a:spcPct val="20000"/>
              </a:spcBef>
            </a:pPr>
            <a:endParaRPr lang="en-US" sz="2800" dirty="0">
              <a:solidFill>
                <a:srgbClr val="738AC8">
                  <a:lumMod val="50000"/>
                </a:srgbClr>
              </a:solidFill>
              <a:latin typeface="Times New Roman" pitchFamily="18" charset="0"/>
              <a:cs typeface="Times New Roman" pitchFamily="18" charset="0"/>
            </a:endParaRPr>
          </a:p>
          <a:p>
            <a:pPr lvl="0" defTabSz="3291675">
              <a:spcBef>
                <a:spcPct val="20000"/>
              </a:spcBef>
            </a:pPr>
            <a:r>
              <a:rPr lang="en-US" sz="2800" dirty="0">
                <a:solidFill>
                  <a:srgbClr val="738AC8">
                    <a:lumMod val="50000"/>
                  </a:srgbClr>
                </a:solidFill>
                <a:latin typeface="Times New Roman" pitchFamily="18" charset="0"/>
                <a:cs typeface="Times New Roman" pitchFamily="18" charset="0"/>
              </a:rPr>
              <a:t> Farah Mohamed                   </a:t>
            </a:r>
            <a:r>
              <a:rPr lang="en-US" sz="2800" dirty="0" err="1">
                <a:solidFill>
                  <a:srgbClr val="738AC8">
                    <a:lumMod val="50000"/>
                  </a:srgbClr>
                </a:solidFill>
                <a:latin typeface="Times New Roman" pitchFamily="18" charset="0"/>
                <a:cs typeface="Times New Roman" pitchFamily="18" charset="0"/>
              </a:rPr>
              <a:t>Mohamed</a:t>
            </a:r>
            <a:r>
              <a:rPr lang="en-US" sz="2800" dirty="0">
                <a:solidFill>
                  <a:srgbClr val="738AC8">
                    <a:lumMod val="50000"/>
                  </a:srgbClr>
                </a:solidFill>
                <a:latin typeface="Times New Roman" pitchFamily="18" charset="0"/>
                <a:cs typeface="Times New Roman" pitchFamily="18" charset="0"/>
              </a:rPr>
              <a:t> Khalid                </a:t>
            </a:r>
          </a:p>
          <a:p>
            <a:pPr lvl="0" defTabSz="3291675">
              <a:spcBef>
                <a:spcPct val="20000"/>
              </a:spcBef>
            </a:pPr>
            <a:endParaRPr lang="en-US" sz="2800" dirty="0">
              <a:solidFill>
                <a:srgbClr val="738AC8">
                  <a:lumMod val="50000"/>
                </a:srgbClr>
              </a:solidFill>
              <a:latin typeface="Times New Roman" pitchFamily="18" charset="0"/>
              <a:cs typeface="Times New Roman" pitchFamily="18" charset="0"/>
            </a:endParaRPr>
          </a:p>
          <a:p>
            <a:pPr lvl="0" defTabSz="3291675">
              <a:spcBef>
                <a:spcPct val="20000"/>
              </a:spcBef>
            </a:pPr>
            <a:endParaRPr lang="en-US" sz="2800" dirty="0">
              <a:solidFill>
                <a:srgbClr val="738AC8">
                  <a:lumMod val="50000"/>
                </a:srgbClr>
              </a:solidFill>
              <a:latin typeface="Times New Roman" pitchFamily="18" charset="0"/>
              <a:cs typeface="Times New Roman" pitchFamily="18" charset="0"/>
            </a:endParaRPr>
          </a:p>
          <a:p>
            <a:pPr lvl="0" defTabSz="3291675">
              <a:spcBef>
                <a:spcPct val="20000"/>
              </a:spcBef>
            </a:pPr>
            <a:endParaRPr lang="en-US" sz="2800" dirty="0">
              <a:solidFill>
                <a:srgbClr val="738AC8">
                  <a:lumMod val="50000"/>
                </a:srgbClr>
              </a:solidFill>
              <a:latin typeface="Times New Roman" pitchFamily="18" charset="0"/>
              <a:cs typeface="Times New Roman" pitchFamily="18" charset="0"/>
            </a:endParaRPr>
          </a:p>
          <a:p>
            <a:pPr lvl="0" defTabSz="3291675">
              <a:spcBef>
                <a:spcPct val="20000"/>
              </a:spcBef>
            </a:pPr>
            <a:endParaRPr lang="en-US" sz="2800" dirty="0">
              <a:solidFill>
                <a:srgbClr val="738AC8">
                  <a:lumMod val="50000"/>
                </a:srgbClr>
              </a:solidFill>
              <a:latin typeface="Times New Roman" pitchFamily="18" charset="0"/>
              <a:cs typeface="Times New Roman" pitchFamily="18" charset="0"/>
            </a:endParaRPr>
          </a:p>
          <a:p>
            <a:pPr lvl="0" defTabSz="3291675">
              <a:spcBef>
                <a:spcPct val="20000"/>
              </a:spcBef>
            </a:pPr>
            <a:endParaRPr lang="en-US" sz="2800" dirty="0">
              <a:solidFill>
                <a:srgbClr val="738AC8">
                  <a:lumMod val="50000"/>
                </a:srgbClr>
              </a:solidFill>
              <a:latin typeface="Times New Roman" pitchFamily="18" charset="0"/>
              <a:cs typeface="Times New Roman" pitchFamily="18" charset="0"/>
            </a:endParaRPr>
          </a:p>
          <a:p>
            <a:pPr lvl="0" defTabSz="3291675">
              <a:spcBef>
                <a:spcPct val="20000"/>
              </a:spcBef>
            </a:pPr>
            <a:endParaRPr lang="en-US" sz="2800" dirty="0">
              <a:solidFill>
                <a:srgbClr val="738AC8">
                  <a:lumMod val="50000"/>
                </a:srgbClr>
              </a:solidFill>
              <a:latin typeface="Times New Roman" pitchFamily="18" charset="0"/>
              <a:cs typeface="Times New Roman" pitchFamily="18" charset="0"/>
            </a:endParaRPr>
          </a:p>
          <a:p>
            <a:pPr lvl="0" defTabSz="3291675">
              <a:spcBef>
                <a:spcPct val="20000"/>
              </a:spcBef>
            </a:pPr>
            <a:endParaRPr lang="en-US" sz="2800" dirty="0">
              <a:solidFill>
                <a:srgbClr val="738AC8">
                  <a:lumMod val="50000"/>
                </a:srgbClr>
              </a:solidFill>
              <a:latin typeface="Times New Roman" pitchFamily="18" charset="0"/>
              <a:cs typeface="Times New Roman" pitchFamily="18" charset="0"/>
            </a:endParaRPr>
          </a:p>
          <a:p>
            <a:pPr lvl="0" defTabSz="3291675">
              <a:spcBef>
                <a:spcPct val="20000"/>
              </a:spcBef>
            </a:pPr>
            <a:r>
              <a:rPr lang="en-US" sz="2800" dirty="0">
                <a:solidFill>
                  <a:srgbClr val="738AC8">
                    <a:lumMod val="50000"/>
                  </a:srgbClr>
                </a:solidFill>
                <a:latin typeface="Times New Roman" pitchFamily="18" charset="0"/>
                <a:cs typeface="Times New Roman" pitchFamily="18" charset="0"/>
              </a:rPr>
              <a:t> Mohamed Hassan                     Mohamed Said</a:t>
            </a:r>
          </a:p>
        </p:txBody>
      </p:sp>
      <p:pic>
        <p:nvPicPr>
          <p:cNvPr id="16" name="Picture 15"/>
          <p:cNvPicPr>
            <a:picLocks noChangeAspect="1"/>
          </p:cNvPicPr>
          <p:nvPr/>
        </p:nvPicPr>
        <p:blipFill rotWithShape="1">
          <a:blip r:embed="rId21">
            <a:extLst>
              <a:ext uri="{28A0092B-C50C-407E-A947-70E740481C1C}">
                <a14:useLocalDpi xmlns:a14="http://schemas.microsoft.com/office/drawing/2010/main" val="0"/>
              </a:ext>
            </a:extLst>
          </a:blip>
          <a:srcRect t="2947" b="6111"/>
          <a:stretch/>
        </p:blipFill>
        <p:spPr>
          <a:xfrm>
            <a:off x="18490866" y="29993814"/>
            <a:ext cx="3937668" cy="7158012"/>
          </a:xfrm>
          <a:prstGeom prst="rect">
            <a:avLst/>
          </a:prstGeom>
        </p:spPr>
      </p:pic>
      <p:pic>
        <p:nvPicPr>
          <p:cNvPr id="18" name="Picture 17"/>
          <p:cNvPicPr>
            <a:picLocks noChangeAspect="1"/>
          </p:cNvPicPr>
          <p:nvPr/>
        </p:nvPicPr>
        <p:blipFill rotWithShape="1">
          <a:blip r:embed="rId22">
            <a:extLst>
              <a:ext uri="{28A0092B-C50C-407E-A947-70E740481C1C}">
                <a14:useLocalDpi xmlns:a14="http://schemas.microsoft.com/office/drawing/2010/main" val="0"/>
              </a:ext>
            </a:extLst>
          </a:blip>
          <a:srcRect l="13668" t="1983" b="15053"/>
          <a:stretch/>
        </p:blipFill>
        <p:spPr>
          <a:xfrm>
            <a:off x="24865878" y="25054303"/>
            <a:ext cx="2843784" cy="3481179"/>
          </a:xfrm>
          <a:prstGeom prst="rect">
            <a:avLst/>
          </a:prstGeom>
        </p:spPr>
      </p:pic>
      <p:pic>
        <p:nvPicPr>
          <p:cNvPr id="19" name="Picture 18"/>
          <p:cNvPicPr>
            <a:picLocks noChangeAspect="1"/>
          </p:cNvPicPr>
          <p:nvPr/>
        </p:nvPicPr>
        <p:blipFill rotWithShape="1">
          <a:blip r:embed="rId23">
            <a:extLst>
              <a:ext uri="{28A0092B-C50C-407E-A947-70E740481C1C}">
                <a14:useLocalDpi xmlns:a14="http://schemas.microsoft.com/office/drawing/2010/main" val="0"/>
              </a:ext>
            </a:extLst>
          </a:blip>
          <a:srcRect t="1619" b="16815"/>
          <a:stretch/>
        </p:blipFill>
        <p:spPr>
          <a:xfrm>
            <a:off x="28936811" y="29223125"/>
            <a:ext cx="2844855" cy="3321095"/>
          </a:xfrm>
          <a:prstGeom prst="rect">
            <a:avLst/>
          </a:prstGeom>
        </p:spPr>
      </p:pic>
      <p:pic>
        <p:nvPicPr>
          <p:cNvPr id="10" name="Picture 9"/>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2992841" y="7863755"/>
            <a:ext cx="3158289" cy="1721719"/>
          </a:xfrm>
          <a:prstGeom prst="rect">
            <a:avLst/>
          </a:prstGeom>
        </p:spPr>
      </p:pic>
      <p:pic>
        <p:nvPicPr>
          <p:cNvPr id="20" name="Picture 1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1707868" y="8267259"/>
            <a:ext cx="2200013" cy="1750011"/>
          </a:xfrm>
          <a:prstGeom prst="rect">
            <a:avLst/>
          </a:prstGeom>
        </p:spPr>
      </p:pic>
      <p:pic>
        <p:nvPicPr>
          <p:cNvPr id="21" name="Picture 2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1166174" y="10017270"/>
            <a:ext cx="2509689" cy="2509689"/>
          </a:xfrm>
          <a:prstGeom prst="rect">
            <a:avLst/>
          </a:prstGeom>
        </p:spPr>
      </p:pic>
      <p:pic>
        <p:nvPicPr>
          <p:cNvPr id="22" name="Picture 2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75360" y="22235913"/>
            <a:ext cx="9268174" cy="6955145"/>
          </a:xfrm>
          <a:prstGeom prst="rect">
            <a:avLst/>
          </a:prstGeom>
        </p:spPr>
      </p:pic>
      <p:pic>
        <p:nvPicPr>
          <p:cNvPr id="24" name="Picture 23"/>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8891416" y="23881140"/>
            <a:ext cx="7059203" cy="5297460"/>
          </a:xfrm>
          <a:prstGeom prst="rect">
            <a:avLst/>
          </a:prstGeom>
        </p:spPr>
      </p:pic>
      <p:pic>
        <p:nvPicPr>
          <p:cNvPr id="29" name="Picture 28">
            <a:extLst>
              <a:ext uri="{FF2B5EF4-FFF2-40B4-BE49-F238E27FC236}">
                <a16:creationId xmlns:a16="http://schemas.microsoft.com/office/drawing/2014/main" id="{34FDE323-2127-BD7E-FF0F-A4D81AD2D199}"/>
              </a:ext>
            </a:extLst>
          </p:cNvPr>
          <p:cNvPicPr>
            <a:picLocks noChangeAspect="1"/>
          </p:cNvPicPr>
          <p:nvPr/>
        </p:nvPicPr>
        <p:blipFill rotWithShape="1">
          <a:blip r:embed="rId29">
            <a:extLst>
              <a:ext uri="{28A0092B-C50C-407E-A947-70E740481C1C}">
                <a14:useLocalDpi xmlns:a14="http://schemas.microsoft.com/office/drawing/2010/main" val="0"/>
              </a:ext>
            </a:extLst>
          </a:blip>
          <a:srcRect l="24770" r="18270" b="33274"/>
          <a:stretch/>
        </p:blipFill>
        <p:spPr>
          <a:xfrm>
            <a:off x="24899373" y="29178600"/>
            <a:ext cx="2943695" cy="3483864"/>
          </a:xfrm>
          <a:prstGeom prst="rect">
            <a:avLst/>
          </a:prstGeom>
        </p:spPr>
      </p:pic>
      <p:pic>
        <p:nvPicPr>
          <p:cNvPr id="27" name="Picture 26">
            <a:extLst>
              <a:ext uri="{FF2B5EF4-FFF2-40B4-BE49-F238E27FC236}">
                <a16:creationId xmlns:a16="http://schemas.microsoft.com/office/drawing/2014/main" id="{E84A0F47-C5EA-68FB-1D2D-457715EFC8EB}"/>
              </a:ext>
            </a:extLst>
          </p:cNvPr>
          <p:cNvPicPr>
            <a:picLocks noChangeAspect="1"/>
          </p:cNvPicPr>
          <p:nvPr/>
        </p:nvPicPr>
        <p:blipFill rotWithShape="1">
          <a:blip r:embed="rId30">
            <a:extLst>
              <a:ext uri="{28A0092B-C50C-407E-A947-70E740481C1C}">
                <a14:useLocalDpi xmlns:a14="http://schemas.microsoft.com/office/drawing/2010/main" val="0"/>
              </a:ext>
            </a:extLst>
          </a:blip>
          <a:srcRect l="25841" t="18522" r="39709" b="43566"/>
          <a:stretch/>
        </p:blipFill>
        <p:spPr>
          <a:xfrm>
            <a:off x="25050645" y="33265125"/>
            <a:ext cx="2659017" cy="3515201"/>
          </a:xfrm>
          <a:prstGeom prst="rect">
            <a:avLst/>
          </a:prstGeom>
        </p:spPr>
      </p:pic>
      <p:pic>
        <p:nvPicPr>
          <p:cNvPr id="28" name="Picture 27">
            <a:extLst>
              <a:ext uri="{FF2B5EF4-FFF2-40B4-BE49-F238E27FC236}">
                <a16:creationId xmlns:a16="http://schemas.microsoft.com/office/drawing/2014/main" id="{7D02AEA5-0B08-8A4A-AEEA-DB1CEFDAB9EA}"/>
              </a:ext>
            </a:extLst>
          </p:cNvPr>
          <p:cNvPicPr>
            <a:picLocks noChangeAspect="1"/>
          </p:cNvPicPr>
          <p:nvPr/>
        </p:nvPicPr>
        <p:blipFill rotWithShape="1">
          <a:blip r:embed="rId31" cstate="print">
            <a:extLst>
              <a:ext uri="{28A0092B-C50C-407E-A947-70E740481C1C}">
                <a14:useLocalDpi xmlns:a14="http://schemas.microsoft.com/office/drawing/2010/main" val="0"/>
              </a:ext>
            </a:extLst>
          </a:blip>
          <a:srcRect b="16690"/>
          <a:stretch/>
        </p:blipFill>
        <p:spPr>
          <a:xfrm>
            <a:off x="29048010" y="33344395"/>
            <a:ext cx="2748026" cy="3356659"/>
          </a:xfrm>
          <a:prstGeom prst="rect">
            <a:avLst/>
          </a:prstGeom>
        </p:spPr>
      </p:pic>
      <p:pic>
        <p:nvPicPr>
          <p:cNvPr id="448" name="Picture 447">
            <a:extLst>
              <a:ext uri="{FF2B5EF4-FFF2-40B4-BE49-F238E27FC236}">
                <a16:creationId xmlns:a16="http://schemas.microsoft.com/office/drawing/2014/main" id="{516029A4-D407-FC8C-92D9-BFCE2D523EFE}"/>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488195" y="29429049"/>
            <a:ext cx="3941064" cy="7222143"/>
          </a:xfrm>
          <a:prstGeom prst="rect">
            <a:avLst/>
          </a:prstGeom>
        </p:spPr>
      </p:pic>
      <p:pic>
        <p:nvPicPr>
          <p:cNvPr id="452" name="Picture 451">
            <a:extLst>
              <a:ext uri="{FF2B5EF4-FFF2-40B4-BE49-F238E27FC236}">
                <a16:creationId xmlns:a16="http://schemas.microsoft.com/office/drawing/2014/main" id="{593B1138-157D-64DD-EE9C-7BE1CE3F6995}"/>
              </a:ext>
            </a:extLst>
          </p:cNvPr>
          <p:cNvPicPr>
            <a:picLocks noChangeAspect="1"/>
          </p:cNvPicPr>
          <p:nvPr/>
        </p:nvPicPr>
        <p:blipFill rotWithShape="1">
          <a:blip r:embed="rId33">
            <a:extLst>
              <a:ext uri="{28A0092B-C50C-407E-A947-70E740481C1C}">
                <a14:useLocalDpi xmlns:a14="http://schemas.microsoft.com/office/drawing/2010/main" val="0"/>
              </a:ext>
            </a:extLst>
          </a:blip>
          <a:srcRect l="9743" r="11986" b="43340"/>
          <a:stretch/>
        </p:blipFill>
        <p:spPr>
          <a:xfrm>
            <a:off x="28464667" y="25024991"/>
            <a:ext cx="3331370" cy="3483864"/>
          </a:xfrm>
          <a:prstGeom prst="rect">
            <a:avLst/>
          </a:prstGeom>
        </p:spPr>
      </p:pic>
      <p:pic>
        <p:nvPicPr>
          <p:cNvPr id="25" name="Picture 24">
            <a:extLst>
              <a:ext uri="{FF2B5EF4-FFF2-40B4-BE49-F238E27FC236}">
                <a16:creationId xmlns:a16="http://schemas.microsoft.com/office/drawing/2014/main" id="{39F76A3B-0A6E-7673-11F2-1DB96CBB81CE}"/>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9409765" y="29429049"/>
            <a:ext cx="6212171" cy="7092808"/>
          </a:xfrm>
          <a:prstGeom prst="rect">
            <a:avLst/>
          </a:prstGeom>
        </p:spPr>
      </p:pic>
    </p:spTree>
    <p:extLst>
      <p:ext uri="{BB962C8B-B14F-4D97-AF65-F5344CB8AC3E}">
        <p14:creationId xmlns:p14="http://schemas.microsoft.com/office/powerpoint/2010/main" val="34252181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1.0&quot;&gt;&lt;object type=&quot;1&quot; unique_id=&quot;10001&quot;&gt;&lt;object type=&quot;2&quot; unique_id=&quot;10013&quot;&gt;&lt;object type=&quot;3&quot; unique_id=&quot;10014&quot;&gt;&lt;property id=&quot;20148&quot; value=&quot;5&quot;/&gt;&lt;property id=&quot;20300&quot; value=&quot;الشريحة 1&quot;/&gt;&lt;property id=&quot;20307&quot; value=&quot;256&quot;/&gt;&lt;/object&gt;&lt;/object&gt;&lt;object type=&quot;8&quot; unique_id=&quot;10017&quot;&gt;&lt;/object&gt;&lt;/object&gt;&lt;/database&gt;"/>
  <p:tag name="MMPROD_NEXTUNIQUEID" val="10009"/>
  <p:tag name="SECTOMILLISECCONVERTED" val="1"/>
</p:tagLst>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1770</TotalTime>
  <Words>941</Words>
  <Application>Microsoft Office PowerPoint</Application>
  <PresentationFormat>Custom</PresentationFormat>
  <Paragraphs>110</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farah192397@fci.bu.edu.eg</cp:lastModifiedBy>
  <cp:revision>77</cp:revision>
  <dcterms:created xsi:type="dcterms:W3CDTF">2012-02-03T19:11:35Z</dcterms:created>
  <dcterms:modified xsi:type="dcterms:W3CDTF">2023-06-18T21:22:08Z</dcterms:modified>
</cp:coreProperties>
</file>