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4660"/>
  </p:normalViewPr>
  <p:slideViewPr>
    <p:cSldViewPr snapToGrid="0">
      <p:cViewPr>
        <p:scale>
          <a:sx n="66" d="100"/>
          <a:sy n="66" d="100"/>
        </p:scale>
        <p:origin x="4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D93125-47A4-6195-BE25-164429432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564896"/>
            <a:ext cx="10495904" cy="139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600" b="1" dirty="0" err="1"/>
              <a:t>Customer</a:t>
            </a:r>
            <a:br>
              <a:rPr lang="id-ID" sz="4600" b="1" dirty="0"/>
            </a:br>
            <a:r>
              <a:rPr lang="id-ID" sz="4600" b="1" dirty="0" err="1"/>
              <a:t>Prediction</a:t>
            </a:r>
            <a:r>
              <a:rPr lang="id-ID" sz="4600" b="1" dirty="0"/>
              <a:t> </a:t>
            </a:r>
            <a:r>
              <a:rPr lang="id-ID" sz="4600" b="1" dirty="0" err="1"/>
              <a:t>Buying</a:t>
            </a:r>
            <a:r>
              <a:rPr lang="id-ID" sz="4600" b="1" dirty="0"/>
              <a:t> </a:t>
            </a:r>
            <a:r>
              <a:rPr lang="id-ID" sz="4600" b="1" dirty="0" err="1"/>
              <a:t>Behavior</a:t>
            </a:r>
            <a:endParaRPr lang="id-ID" sz="4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43AD7-AFF1-1B48-3D53-88AEBFAE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74" y="2248233"/>
            <a:ext cx="6375947" cy="1009053"/>
          </a:xfrm>
        </p:spPr>
        <p:txBody>
          <a:bodyPr>
            <a:normAutofit/>
          </a:bodyPr>
          <a:lstStyle/>
          <a:p>
            <a:r>
              <a:rPr lang="id-ID" sz="1800" dirty="0" err="1"/>
              <a:t>Presented</a:t>
            </a:r>
            <a:r>
              <a:rPr lang="id-ID" sz="1800" dirty="0"/>
              <a:t> </a:t>
            </a:r>
            <a:r>
              <a:rPr lang="id-ID" sz="1800" dirty="0" err="1"/>
              <a:t>by</a:t>
            </a:r>
            <a:r>
              <a:rPr lang="id-ID" sz="1800" dirty="0"/>
              <a:t> Dinar Wahyu Rahman, Junior Data </a:t>
            </a:r>
            <a:r>
              <a:rPr lang="id-ID" sz="1800" dirty="0" err="1"/>
              <a:t>Scientist</a:t>
            </a:r>
            <a:endParaRPr lang="id-ID" sz="1800" dirty="0"/>
          </a:p>
          <a:p>
            <a:r>
              <a:rPr lang="id-ID" sz="1800" dirty="0"/>
              <a:t>10/07/2024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Wing seen from airplane window">
            <a:extLst>
              <a:ext uri="{FF2B5EF4-FFF2-40B4-BE49-F238E27FC236}">
                <a16:creationId xmlns:a16="http://schemas.microsoft.com/office/drawing/2014/main" id="{7C9FD1FF-62C5-0F86-13F3-114312D1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6" b="30356"/>
          <a:stretch/>
        </p:blipFill>
        <p:spPr>
          <a:xfrm>
            <a:off x="0" y="3273066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pic>
        <p:nvPicPr>
          <p:cNvPr id="5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803CEC5F-8FBB-A7D1-7CB8-AE9F6B576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7" y="4816415"/>
            <a:ext cx="6725627" cy="10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CFC3D-5502-D8C9-5650-425AB13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024" y="4983550"/>
            <a:ext cx="5031103" cy="1345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400" dirty="0"/>
              <a:t>We have trained data with Random Forest Classifier, and obtained</a:t>
            </a:r>
            <a:r>
              <a:rPr lang="en-US" sz="1400" b="1" dirty="0"/>
              <a:t>:</a:t>
            </a:r>
            <a:br>
              <a:rPr lang="en-US" sz="1400" b="1" dirty="0"/>
            </a:br>
            <a:r>
              <a:rPr lang="en-US" sz="1400" b="1" dirty="0"/>
              <a:t>Cross-validation accuracy scores: [0.8558 0.8514 0.8498 0.8534 0.8571]</a:t>
            </a:r>
            <a:br>
              <a:rPr lang="en-US" sz="1400" b="1" dirty="0"/>
            </a:br>
            <a:r>
              <a:rPr lang="en-US" sz="1400" b="1" dirty="0"/>
              <a:t>Mean accuracy score: 0.8535</a:t>
            </a:r>
            <a:br>
              <a:rPr lang="en-US" sz="1400" b="1" dirty="0"/>
            </a:br>
            <a:r>
              <a:rPr lang="en-US" sz="1400" b="1" dirty="0"/>
              <a:t>Accuracy: 0.8538</a:t>
            </a:r>
          </a:p>
        </p:txBody>
      </p:sp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CFB7F012-93C7-1292-D6ED-A040B721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15" y="468193"/>
            <a:ext cx="6382411" cy="416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D81F1-48ED-50C4-46FE-7F51AED703CB}"/>
              </a:ext>
            </a:extLst>
          </p:cNvPr>
          <p:cNvSpPr txBox="1"/>
          <p:nvPr/>
        </p:nvSpPr>
        <p:spPr>
          <a:xfrm>
            <a:off x="657823" y="219720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RESULT</a:t>
            </a:r>
            <a:endParaRPr lang="id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68B5F-08CA-7BAD-4FE0-6255E3812FFC}"/>
              </a:ext>
            </a:extLst>
          </p:cNvPr>
          <p:cNvSpPr txBox="1"/>
          <p:nvPr/>
        </p:nvSpPr>
        <p:spPr>
          <a:xfrm>
            <a:off x="893263" y="1168498"/>
            <a:ext cx="3912243" cy="432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err="1"/>
              <a:t>Evaluation</a:t>
            </a:r>
            <a:endParaRPr lang="id-ID" b="1" dirty="0"/>
          </a:p>
          <a:p>
            <a:endParaRPr lang="id-ID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The </a:t>
            </a:r>
            <a:r>
              <a:rPr lang="id-ID" dirty="0" err="1"/>
              <a:t>most</a:t>
            </a:r>
            <a:r>
              <a:rPr lang="id-ID" dirty="0"/>
              <a:t> </a:t>
            </a:r>
            <a:r>
              <a:rPr lang="id-ID" dirty="0" err="1"/>
              <a:t>important</a:t>
            </a:r>
            <a:r>
              <a:rPr lang="id-ID" dirty="0"/>
              <a:t> </a:t>
            </a:r>
            <a:r>
              <a:rPr lang="id-ID" dirty="0" err="1"/>
              <a:t>variable</a:t>
            </a:r>
            <a:r>
              <a:rPr lang="id-ID" dirty="0"/>
              <a:t> in </a:t>
            </a:r>
            <a:r>
              <a:rPr lang="id-ID" dirty="0" err="1"/>
              <a:t>the</a:t>
            </a:r>
            <a:r>
              <a:rPr lang="id-ID" dirty="0"/>
              <a:t> model </a:t>
            </a:r>
            <a:r>
              <a:rPr lang="id-ID" dirty="0" err="1"/>
              <a:t>was</a:t>
            </a:r>
            <a:r>
              <a:rPr lang="id-ID" dirty="0"/>
              <a:t> </a:t>
            </a:r>
            <a:r>
              <a:rPr lang="id-ID" dirty="0" err="1"/>
              <a:t>purchase_lead</a:t>
            </a:r>
            <a:r>
              <a:rPr lang="id-ID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The </a:t>
            </a:r>
            <a:r>
              <a:rPr lang="id-ID" dirty="0" err="1"/>
              <a:t>accuracy</a:t>
            </a:r>
            <a:r>
              <a:rPr lang="id-ID" dirty="0"/>
              <a:t> model </a:t>
            </a:r>
            <a:r>
              <a:rPr lang="id-ID" dirty="0" err="1"/>
              <a:t>was</a:t>
            </a:r>
            <a:r>
              <a:rPr lang="id-ID" dirty="0"/>
              <a:t> </a:t>
            </a:r>
            <a:r>
              <a:rPr lang="id-ID" dirty="0" err="1"/>
              <a:t>approximately</a:t>
            </a:r>
            <a:r>
              <a:rPr lang="id-ID" dirty="0"/>
              <a:t> 0.8538. </a:t>
            </a:r>
            <a:r>
              <a:rPr lang="en-US" dirty="0"/>
              <a:t>I suggest adding more customer-centric features </a:t>
            </a:r>
            <a:r>
              <a:rPr lang="id-ID" dirty="0" err="1"/>
              <a:t>to</a:t>
            </a:r>
            <a:r>
              <a:rPr lang="en-US" dirty="0"/>
              <a:t> the model</a:t>
            </a:r>
            <a:r>
              <a:rPr lang="id-ID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Information about the flight, e.g. flight time and duration was also significant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8462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4B620"/>
      </a:accent1>
      <a:accent2>
        <a:srgbClr val="89AE13"/>
      </a:accent2>
      <a:accent3>
        <a:srgbClr val="BA9E21"/>
      </a:accent3>
      <a:accent4>
        <a:srgbClr val="D56417"/>
      </a:accent4>
      <a:accent5>
        <a:srgbClr val="E7292B"/>
      </a:accent5>
      <a:accent6>
        <a:srgbClr val="D51769"/>
      </a:accent6>
      <a:hlink>
        <a:srgbClr val="BF53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Customer Prediction Buying Behavior</vt:lpstr>
      <vt:lpstr>We have trained data with Random Forest Classifier, and obtained: Cross-validation accuracy scores: [0.8558 0.8514 0.8498 0.8534 0.8571] Mean accuracy score: 0.8535 Accuracy: 0.8538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Dinar Wahyu Rahman</dc:creator>
  <cp:lastModifiedBy>Dinar Wahyu Rahman</cp:lastModifiedBy>
  <cp:revision>2</cp:revision>
  <dcterms:created xsi:type="dcterms:W3CDTF">2024-07-10T15:26:20Z</dcterms:created>
  <dcterms:modified xsi:type="dcterms:W3CDTF">2024-07-10T15:52:27Z</dcterms:modified>
</cp:coreProperties>
</file>