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notesMasterIdLst>
    <p:notesMasterId r:id="rId10"/>
  </p:notesMasterIdLst>
  <p:sldIdLst>
    <p:sldId id="256" r:id="rId2"/>
    <p:sldId id="257" r:id="rId3"/>
    <p:sldId id="262" r:id="rId4"/>
    <p:sldId id="263" r:id="rId5"/>
    <p:sldId id="264" r:id="rId6"/>
    <p:sldId id="265" r:id="rId7"/>
    <p:sldId id="259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02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36912F-2542-4866-B5B9-6D455BFF32B1}" type="datetimeFigureOut">
              <a:rPr lang="en-US" smtClean="0"/>
              <a:t>3/18/2015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511600-F67B-494E-B344-E0270C2BE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5151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AFB55D20-A2F7-439D-86FB-B7176A1D1CDA}" type="datetimeFigureOut">
              <a:rPr lang="en-US" smtClean="0"/>
              <a:t>3/17/2015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5FA5FD07-9A44-4083-8D42-309F8CBFF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49465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55D20-A2F7-439D-86FB-B7176A1D1CDA}" type="datetimeFigureOut">
              <a:rPr lang="en-US" smtClean="0"/>
              <a:t>3/17/2015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5FD07-9A44-4083-8D42-309F8CBFF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960699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55D20-A2F7-439D-86FB-B7176A1D1CDA}" type="datetimeFigureOut">
              <a:rPr lang="en-US" smtClean="0"/>
              <a:t>3/17/2015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5FD07-9A44-4083-8D42-309F8CBFF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271547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55D20-A2F7-439D-86FB-B7176A1D1CDA}" type="datetimeFigureOut">
              <a:rPr lang="en-US" smtClean="0"/>
              <a:t>3/17/2015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5FD07-9A44-4083-8D42-309F8CBFF207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60645454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55D20-A2F7-439D-86FB-B7176A1D1CDA}" type="datetimeFigureOut">
              <a:rPr lang="en-US" smtClean="0"/>
              <a:t>3/17/2015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5FD07-9A44-4083-8D42-309F8CBFF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410806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55D20-A2F7-439D-86FB-B7176A1D1CDA}" type="datetimeFigureOut">
              <a:rPr lang="en-US" smtClean="0"/>
              <a:t>3/17/2015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5FD07-9A44-4083-8D42-309F8CBFF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708101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55D20-A2F7-439D-86FB-B7176A1D1CDA}" type="datetimeFigureOut">
              <a:rPr lang="en-US" smtClean="0"/>
              <a:t>3/17/2015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5FD07-9A44-4083-8D42-309F8CBFF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882834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55D20-A2F7-439D-86FB-B7176A1D1CDA}" type="datetimeFigureOut">
              <a:rPr lang="en-US" smtClean="0"/>
              <a:t>3/17/2015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5FD07-9A44-4083-8D42-309F8CBFF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379986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55D20-A2F7-439D-86FB-B7176A1D1CDA}" type="datetimeFigureOut">
              <a:rPr lang="en-US" smtClean="0"/>
              <a:t>3/17/2015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5FD07-9A44-4083-8D42-309F8CBFF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79321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55D20-A2F7-439D-86FB-B7176A1D1CDA}" type="datetimeFigureOut">
              <a:rPr lang="en-US" smtClean="0"/>
              <a:t>3/17/2015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5FD07-9A44-4083-8D42-309F8CBFF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181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55D20-A2F7-439D-86FB-B7176A1D1CDA}" type="datetimeFigureOut">
              <a:rPr lang="en-US" smtClean="0"/>
              <a:t>3/17/2015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5FD07-9A44-4083-8D42-309F8CBFF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411722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55D20-A2F7-439D-86FB-B7176A1D1CDA}" type="datetimeFigureOut">
              <a:rPr lang="en-US" smtClean="0"/>
              <a:t>3/17/2015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5FD07-9A44-4083-8D42-309F8CBFF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550296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55D20-A2F7-439D-86FB-B7176A1D1CDA}" type="datetimeFigureOut">
              <a:rPr lang="en-US" smtClean="0"/>
              <a:t>3/17/2015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5FD07-9A44-4083-8D42-309F8CBFF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036707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55D20-A2F7-439D-86FB-B7176A1D1CDA}" type="datetimeFigureOut">
              <a:rPr lang="en-US" smtClean="0"/>
              <a:t>3/17/2015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5FD07-9A44-4083-8D42-309F8CBFF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515500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55D20-A2F7-439D-86FB-B7176A1D1CDA}" type="datetimeFigureOut">
              <a:rPr lang="en-US" smtClean="0"/>
              <a:t>3/17/2015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5FD07-9A44-4083-8D42-309F8CBFF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615523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55D20-A2F7-439D-86FB-B7176A1D1CDA}" type="datetimeFigureOut">
              <a:rPr lang="en-US" smtClean="0"/>
              <a:t>3/17/2015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5FD07-9A44-4083-8D42-309F8CBFF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182918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55D20-A2F7-439D-86FB-B7176A1D1CDA}" type="datetimeFigureOut">
              <a:rPr lang="en-US" smtClean="0"/>
              <a:t>3/17/2015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5FD07-9A44-4083-8D42-309F8CBFF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07315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91" y="2676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0" y="2676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B55D20-A2F7-439D-86FB-B7176A1D1CDA}" type="datetimeFigureOut">
              <a:rPr lang="en-US" smtClean="0"/>
              <a:t>3/17/2015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A5FD07-9A44-4083-8D42-309F8CBFF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0555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798" r:id="rId12"/>
    <p:sldLayoutId id="2147483799" r:id="rId13"/>
    <p:sldLayoutId id="2147483800" r:id="rId14"/>
    <p:sldLayoutId id="2147483801" r:id="rId15"/>
    <p:sldLayoutId id="2147483802" r:id="rId16"/>
    <p:sldLayoutId id="2147483803" r:id="rId17"/>
  </p:sldLayoutIdLst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Keamanan</a:t>
            </a:r>
            <a:r>
              <a:rPr lang="en-US" dirty="0" smtClean="0"/>
              <a:t> data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 </a:t>
            </a:r>
            <a:r>
              <a:rPr lang="en-US" dirty="0" err="1" smtClean="0"/>
              <a:t>chating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7"/>
            <a:ext cx="8791575" cy="1935877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 smtClean="0"/>
              <a:t>Oleh</a:t>
            </a:r>
            <a:r>
              <a:rPr lang="en-US" dirty="0" smtClean="0"/>
              <a:t>,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Dinar </a:t>
            </a:r>
            <a:r>
              <a:rPr lang="en-US" dirty="0" err="1" smtClean="0"/>
              <a:t>Winia</a:t>
            </a:r>
            <a:r>
              <a:rPr lang="en-US" dirty="0" smtClean="0"/>
              <a:t> M	5112100002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Achmad</a:t>
            </a:r>
            <a:r>
              <a:rPr lang="en-US" dirty="0" smtClean="0"/>
              <a:t> </a:t>
            </a:r>
            <a:r>
              <a:rPr lang="en-US" dirty="0" err="1" smtClean="0"/>
              <a:t>Saiful</a:t>
            </a:r>
            <a:r>
              <a:rPr lang="en-US" dirty="0" smtClean="0"/>
              <a:t>	5112100029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Risky </a:t>
            </a:r>
            <a:r>
              <a:rPr lang="en-US" dirty="0" err="1" smtClean="0"/>
              <a:t>Dwi</a:t>
            </a:r>
            <a:r>
              <a:rPr lang="en-US" dirty="0" smtClean="0"/>
              <a:t> S		5112100030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Risyanggi</a:t>
            </a:r>
            <a:r>
              <a:rPr lang="en-US" dirty="0" smtClean="0"/>
              <a:t> </a:t>
            </a:r>
            <a:r>
              <a:rPr lang="en-US" dirty="0" err="1" smtClean="0"/>
              <a:t>Azmi</a:t>
            </a:r>
            <a:r>
              <a:rPr lang="en-US" dirty="0" smtClean="0"/>
              <a:t> F	5112100113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7282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Metode</a:t>
            </a:r>
            <a:r>
              <a:rPr lang="en-US" dirty="0" smtClean="0"/>
              <a:t> Yang </a:t>
            </a:r>
            <a:r>
              <a:rPr lang="en-US" dirty="0" err="1" smtClean="0"/>
              <a:t>Digunakan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Key Exchange</a:t>
            </a:r>
          </a:p>
          <a:p>
            <a:pPr lvl="1"/>
            <a:r>
              <a:rPr lang="en-US" dirty="0" err="1" smtClean="0"/>
              <a:t>Diffie</a:t>
            </a:r>
            <a:r>
              <a:rPr lang="en-US" dirty="0" smtClean="0"/>
              <a:t>-Hellman</a:t>
            </a:r>
            <a:endParaRPr lang="en-US" dirty="0" smtClean="0"/>
          </a:p>
          <a:p>
            <a:r>
              <a:rPr lang="en-US" dirty="0" smtClean="0"/>
              <a:t>Pseudo-random Generator</a:t>
            </a:r>
          </a:p>
          <a:p>
            <a:pPr lvl="1"/>
            <a:r>
              <a:rPr lang="en-US" dirty="0" smtClean="0"/>
              <a:t>Blum </a:t>
            </a:r>
            <a:r>
              <a:rPr lang="en-US" dirty="0" err="1" smtClean="0"/>
              <a:t>Blum</a:t>
            </a:r>
            <a:r>
              <a:rPr lang="en-US" dirty="0" smtClean="0"/>
              <a:t> </a:t>
            </a:r>
            <a:r>
              <a:rPr lang="en-US" dirty="0" err="1" smtClean="0"/>
              <a:t>Shub</a:t>
            </a:r>
            <a:endParaRPr lang="en-US" dirty="0" smtClean="0"/>
          </a:p>
          <a:p>
            <a:r>
              <a:rPr lang="en-US" dirty="0" smtClean="0"/>
              <a:t>Encryption and Decryption</a:t>
            </a:r>
          </a:p>
          <a:p>
            <a:pPr lvl="1"/>
            <a:r>
              <a:rPr lang="en-US" dirty="0" err="1" smtClean="0"/>
              <a:t>Viginere</a:t>
            </a:r>
            <a:endParaRPr lang="en-US" dirty="0" smtClean="0"/>
          </a:p>
          <a:p>
            <a:pPr lvl="1"/>
            <a:r>
              <a:rPr lang="en-US" dirty="0" err="1" smtClean="0"/>
              <a:t>Playfair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00071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Penjelasan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dirty="0" err="1" smtClean="0"/>
              <a:t>Diffie</a:t>
            </a:r>
            <a:r>
              <a:rPr lang="en-US" sz="2000" dirty="0" smtClean="0"/>
              <a:t>-Hellman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Program yang </a:t>
            </a:r>
            <a:r>
              <a:rPr lang="en-US" dirty="0" err="1"/>
              <a:t>dibuat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benar-benar</a:t>
            </a:r>
            <a:r>
              <a:rPr lang="en-US" dirty="0"/>
              <a:t> </a:t>
            </a:r>
            <a:r>
              <a:rPr lang="en-US" dirty="0" err="1"/>
              <a:t>aman</a:t>
            </a:r>
            <a:r>
              <a:rPr lang="en-US" dirty="0"/>
              <a:t>. </a:t>
            </a:r>
            <a:r>
              <a:rPr lang="en-US" dirty="0" err="1"/>
              <a:t>Pesan</a:t>
            </a:r>
            <a:r>
              <a:rPr lang="en-US" dirty="0"/>
              <a:t> yang </a:t>
            </a:r>
            <a:r>
              <a:rPr lang="en-US" dirty="0" err="1"/>
              <a:t>dikirim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client </a:t>
            </a:r>
            <a:r>
              <a:rPr lang="en-US" dirty="0" err="1"/>
              <a:t>ke</a:t>
            </a:r>
            <a:r>
              <a:rPr lang="en-US" dirty="0"/>
              <a:t> client </a:t>
            </a:r>
            <a:r>
              <a:rPr lang="en-US" dirty="0" err="1"/>
              <a:t>lainnya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</a:t>
            </a:r>
            <a:r>
              <a:rPr lang="en-US" i="1" dirty="0" err="1"/>
              <a:t>enkripsi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key yang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diketahui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pasangan</a:t>
            </a:r>
            <a:r>
              <a:rPr lang="en-US" dirty="0"/>
              <a:t> client </a:t>
            </a:r>
            <a:r>
              <a:rPr lang="en-US" dirty="0" err="1"/>
              <a:t>tersebut</a:t>
            </a:r>
            <a:r>
              <a:rPr lang="en-US" dirty="0"/>
              <a:t>. </a:t>
            </a:r>
            <a:r>
              <a:rPr lang="en-US" dirty="0" err="1"/>
              <a:t>Bahkan</a:t>
            </a:r>
            <a:r>
              <a:rPr lang="en-US" dirty="0"/>
              <a:t> server pun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boleh</a:t>
            </a:r>
            <a:r>
              <a:rPr lang="en-US" dirty="0"/>
              <a:t> </a:t>
            </a:r>
            <a:r>
              <a:rPr lang="en-US" dirty="0" err="1"/>
              <a:t>tahu</a:t>
            </a:r>
            <a:r>
              <a:rPr lang="en-US" dirty="0"/>
              <a:t> </a:t>
            </a:r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mendekripsi</a:t>
            </a:r>
            <a:r>
              <a:rPr lang="en-US" dirty="0"/>
              <a:t> </a:t>
            </a:r>
            <a:r>
              <a:rPr lang="en-US" dirty="0" err="1"/>
              <a:t>pesan</a:t>
            </a:r>
            <a:r>
              <a:rPr lang="en-US" dirty="0"/>
              <a:t>.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program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i="1" dirty="0" err="1"/>
              <a:t>Diffie</a:t>
            </a:r>
            <a:r>
              <a:rPr lang="en-US" i="1" dirty="0"/>
              <a:t>-Hellman Key Exchange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mengrimkan</a:t>
            </a:r>
            <a:r>
              <a:rPr lang="en-US" dirty="0"/>
              <a:t> </a:t>
            </a:r>
            <a:r>
              <a:rPr lang="en-US" dirty="0" err="1"/>
              <a:t>kunci</a:t>
            </a:r>
            <a:r>
              <a:rPr lang="en-US" dirty="0"/>
              <a:t>.</a:t>
            </a:r>
          </a:p>
          <a:p>
            <a:r>
              <a:rPr lang="en-US" dirty="0" err="1"/>
              <a:t>Intinya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hubungan</a:t>
            </a:r>
            <a:r>
              <a:rPr lang="en-US" dirty="0"/>
              <a:t> </a:t>
            </a:r>
            <a:r>
              <a:rPr lang="en-US" i="1" dirty="0" err="1"/>
              <a:t>clien</a:t>
            </a:r>
            <a:r>
              <a:rPr lang="en-US" i="1" dirty="0"/>
              <a:t>-client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i="1" dirty="0"/>
              <a:t>client-server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mempunyai</a:t>
            </a:r>
            <a:r>
              <a:rPr lang="en-US" dirty="0"/>
              <a:t> </a:t>
            </a:r>
            <a:r>
              <a:rPr lang="en-US" dirty="0" err="1"/>
              <a:t>kunci</a:t>
            </a:r>
            <a:r>
              <a:rPr lang="en-US" dirty="0"/>
              <a:t> </a:t>
            </a:r>
            <a:r>
              <a:rPr lang="en-US" dirty="0" err="1"/>
              <a:t>masing-masing</a:t>
            </a:r>
            <a:r>
              <a:rPr lang="en-US" dirty="0"/>
              <a:t> yang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diketahui</a:t>
            </a:r>
            <a:r>
              <a:rPr lang="en-US" dirty="0"/>
              <a:t> </a:t>
            </a:r>
            <a:r>
              <a:rPr lang="en-US" dirty="0" err="1"/>
              <a:t>masing-masing</a:t>
            </a:r>
            <a:r>
              <a:rPr lang="en-US" dirty="0"/>
              <a:t> </a:t>
            </a:r>
            <a:r>
              <a:rPr lang="en-US" dirty="0" err="1"/>
              <a:t>pasangan</a:t>
            </a:r>
            <a:r>
              <a:rPr lang="en-US" dirty="0"/>
              <a:t>. </a:t>
            </a:r>
            <a:r>
              <a:rPr lang="en-US" dirty="0" err="1"/>
              <a:t>Setiap</a:t>
            </a:r>
            <a:r>
              <a:rPr lang="en-US" dirty="0"/>
              <a:t> client yang </a:t>
            </a:r>
            <a:r>
              <a:rPr lang="en-US" dirty="0" err="1"/>
              <a:t>baru</a:t>
            </a:r>
            <a:r>
              <a:rPr lang="en-US" dirty="0"/>
              <a:t> </a:t>
            </a:r>
            <a:r>
              <a:rPr lang="en-US" dirty="0" err="1"/>
              <a:t>terhubung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server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berhasil</a:t>
            </a:r>
            <a:r>
              <a:rPr lang="en-US" dirty="0"/>
              <a:t> login,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berbagi</a:t>
            </a:r>
            <a:r>
              <a:rPr lang="en-US" dirty="0"/>
              <a:t> </a:t>
            </a:r>
            <a:r>
              <a:rPr lang="en-US" dirty="0" err="1"/>
              <a:t>kunci</a:t>
            </a:r>
            <a:r>
              <a:rPr lang="en-US" dirty="0"/>
              <a:t>. </a:t>
            </a:r>
            <a:r>
              <a:rPr lang="en-US" dirty="0" err="1"/>
              <a:t>Lalu</a:t>
            </a:r>
            <a:r>
              <a:rPr lang="en-US" dirty="0"/>
              <a:t> client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berbagi</a:t>
            </a:r>
            <a:r>
              <a:rPr lang="en-US" dirty="0"/>
              <a:t> </a:t>
            </a:r>
            <a:r>
              <a:rPr lang="en-US" dirty="0" err="1"/>
              <a:t>kunci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client yang </a:t>
            </a:r>
            <a:r>
              <a:rPr lang="en-US" dirty="0" err="1"/>
              <a:t>terhubung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170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Penjelasan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dirty="0" smtClean="0"/>
              <a:t>Blum </a:t>
            </a:r>
            <a:r>
              <a:rPr lang="en-US" sz="2000" dirty="0" err="1" smtClean="0"/>
              <a:t>Blum</a:t>
            </a:r>
            <a:r>
              <a:rPr lang="en-US" sz="2000" dirty="0" smtClean="0"/>
              <a:t> </a:t>
            </a:r>
            <a:r>
              <a:rPr lang="en-US" sz="2000" dirty="0" err="1" smtClean="0"/>
              <a:t>Shub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Nilai</a:t>
            </a:r>
            <a:r>
              <a:rPr lang="en-US" dirty="0"/>
              <a:t> yang </a:t>
            </a:r>
            <a:r>
              <a:rPr lang="en-US" dirty="0" err="1"/>
              <a:t>dibentuk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i="1" dirty="0" err="1"/>
              <a:t>Diffie</a:t>
            </a:r>
            <a:r>
              <a:rPr lang="en-US" i="1" dirty="0"/>
              <a:t>-Hellman Key Exchange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berupa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angka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i="1" dirty="0"/>
              <a:t>pseudo-random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angka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kunci</a:t>
            </a:r>
            <a:r>
              <a:rPr lang="en-US" dirty="0"/>
              <a:t> yang </a:t>
            </a:r>
            <a:r>
              <a:rPr lang="en-US" dirty="0" err="1"/>
              <a:t>acak</a:t>
            </a:r>
            <a:r>
              <a:rPr lang="en-US" dirty="0"/>
              <a:t>.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kunci</a:t>
            </a:r>
            <a:r>
              <a:rPr lang="en-US" dirty="0"/>
              <a:t> </a:t>
            </a:r>
            <a:r>
              <a:rPr lang="en-US" dirty="0" err="1"/>
              <a:t>sesungguhnya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i="1" dirty="0"/>
              <a:t>Blum </a:t>
            </a:r>
            <a:r>
              <a:rPr lang="en-US" i="1" dirty="0" err="1"/>
              <a:t>Blum</a:t>
            </a:r>
            <a:r>
              <a:rPr lang="en-US" i="1" dirty="0"/>
              <a:t> </a:t>
            </a:r>
            <a:r>
              <a:rPr lang="en-US" i="1" dirty="0" err="1"/>
              <a:t>Shub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55765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Penjelasan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dirty="0" smtClean="0"/>
              <a:t>Blum </a:t>
            </a:r>
            <a:r>
              <a:rPr lang="en-US" sz="2000" dirty="0" err="1" smtClean="0"/>
              <a:t>Blum</a:t>
            </a:r>
            <a:r>
              <a:rPr lang="en-US" sz="2000" dirty="0" smtClean="0"/>
              <a:t> </a:t>
            </a:r>
            <a:r>
              <a:rPr lang="en-US" sz="2000" dirty="0" err="1" smtClean="0"/>
              <a:t>Shub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Kira-</a:t>
            </a:r>
            <a:r>
              <a:rPr lang="en-US" dirty="0" err="1" smtClean="0"/>
              <a:t>kira</a:t>
            </a:r>
            <a:r>
              <a:rPr lang="en-US" dirty="0" smtClean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distribusi</a:t>
            </a:r>
            <a:r>
              <a:rPr lang="en-US" dirty="0"/>
              <a:t> </a:t>
            </a:r>
            <a:r>
              <a:rPr lang="en-US" dirty="0" err="1"/>
              <a:t>kunci</a:t>
            </a:r>
            <a:r>
              <a:rPr lang="en-US" dirty="0"/>
              <a:t> yang </a:t>
            </a:r>
            <a:r>
              <a:rPr lang="en-US" dirty="0" err="1"/>
              <a:t>dihasilkan</a:t>
            </a:r>
            <a:r>
              <a:rPr lang="en-US" dirty="0"/>
              <a:t>. </a:t>
            </a:r>
            <a:r>
              <a:rPr lang="en-US" dirty="0" err="1"/>
              <a:t>Kolom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baris</a:t>
            </a:r>
            <a:r>
              <a:rPr lang="en-US" dirty="0"/>
              <a:t> </a:t>
            </a:r>
            <a:r>
              <a:rPr lang="en-US" dirty="0" err="1"/>
              <a:t>menunjukkan</a:t>
            </a:r>
            <a:r>
              <a:rPr lang="en-US" dirty="0"/>
              <a:t> </a:t>
            </a:r>
            <a:r>
              <a:rPr lang="en-US" dirty="0" err="1"/>
              <a:t>hubungan</a:t>
            </a:r>
            <a:r>
              <a:rPr lang="en-US" dirty="0"/>
              <a:t> </a:t>
            </a:r>
            <a:r>
              <a:rPr lang="en-US" dirty="0" err="1"/>
              <a:t>komunikasi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kunci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r>
              <a:rPr lang="en-US" dirty="0"/>
              <a:t>.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076739715"/>
              </p:ext>
            </p:extLst>
          </p:nvPr>
        </p:nvGraphicFramePr>
        <p:xfrm>
          <a:off x="6172200" y="2249488"/>
          <a:ext cx="5449955" cy="23225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9991"/>
                <a:gridCol w="1089991"/>
                <a:gridCol w="1089991"/>
                <a:gridCol w="1089991"/>
                <a:gridCol w="1089991"/>
              </a:tblGrid>
              <a:tr h="464502">
                <a:tc>
                  <a:txBody>
                    <a:bodyPr/>
                    <a:lstStyle/>
                    <a:p>
                      <a:pPr algn="ctr" fontAlgn="ctr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Server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Alice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Bob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Cecil</a:t>
                      </a:r>
                    </a:p>
                  </a:txBody>
                  <a:tcPr marL="9525" marR="9525" marT="9525" marB="0" anchor="ctr"/>
                </a:tc>
              </a:tr>
              <a:tr h="4645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Server</a:t>
                      </a: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aliceserverkey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bobserverkey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cecilserverkey</a:t>
                      </a:r>
                    </a:p>
                  </a:txBody>
                  <a:tcPr marL="9525" marR="9525" marT="9525" marB="0" anchor="ctr"/>
                </a:tc>
              </a:tr>
              <a:tr h="4645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Alice</a:t>
                      </a: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1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aliceserverkey</a:t>
                      </a:r>
                      <a:endParaRPr lang="en-US" sz="14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bobalicekey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cecilalicekey</a:t>
                      </a:r>
                    </a:p>
                  </a:txBody>
                  <a:tcPr marL="9525" marR="9525" marT="9525" marB="0" anchor="ctr"/>
                </a:tc>
              </a:tr>
              <a:tr h="4645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Bob</a:t>
                      </a: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1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bobserverkey</a:t>
                      </a:r>
                      <a:endParaRPr lang="en-US" sz="14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bobalicekey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cecilbobkey</a:t>
                      </a:r>
                    </a:p>
                  </a:txBody>
                  <a:tcPr marL="9525" marR="9525" marT="9525" marB="0" anchor="ctr"/>
                </a:tc>
              </a:tr>
              <a:tr h="4645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Cecil</a:t>
                      </a: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cecilserverkey</a:t>
                      </a:r>
                      <a:endParaRPr lang="en-US" sz="14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cecilalicekey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cecilbobkey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321234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Penjelasan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dirty="0" smtClean="0"/>
              <a:t>ENCRYPT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pengiriman</a:t>
            </a:r>
            <a:r>
              <a:rPr lang="en-US" dirty="0"/>
              <a:t> </a:t>
            </a:r>
            <a:r>
              <a:rPr lang="en-US" dirty="0" err="1"/>
              <a:t>pesan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client1 </a:t>
            </a:r>
            <a:r>
              <a:rPr lang="en-US" dirty="0" err="1"/>
              <a:t>ke</a:t>
            </a:r>
            <a:r>
              <a:rPr lang="en-US" dirty="0"/>
              <a:t> client2, client1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mengenkripsi</a:t>
            </a:r>
            <a:r>
              <a:rPr lang="en-US" dirty="0"/>
              <a:t> recipient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kunci</a:t>
            </a:r>
            <a:r>
              <a:rPr lang="en-US" dirty="0"/>
              <a:t> server. client1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mengenkripsi</a:t>
            </a:r>
            <a:r>
              <a:rPr lang="en-US" dirty="0"/>
              <a:t> </a:t>
            </a:r>
            <a:r>
              <a:rPr lang="en-US" dirty="0" err="1"/>
              <a:t>pesan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kunci</a:t>
            </a:r>
            <a:r>
              <a:rPr lang="en-US" dirty="0"/>
              <a:t> client2. </a:t>
            </a:r>
            <a:r>
              <a:rPr lang="en-US" dirty="0" err="1"/>
              <a:t>Lalu</a:t>
            </a:r>
            <a:r>
              <a:rPr lang="en-US" dirty="0"/>
              <a:t> </a:t>
            </a:r>
            <a:r>
              <a:rPr lang="en-US" dirty="0" err="1"/>
              <a:t>setelah</a:t>
            </a:r>
            <a:r>
              <a:rPr lang="en-US" dirty="0"/>
              <a:t> client1 </a:t>
            </a:r>
            <a:r>
              <a:rPr lang="en-US" dirty="0" err="1"/>
              <a:t>mengirim</a:t>
            </a:r>
            <a:r>
              <a:rPr lang="en-US" dirty="0"/>
              <a:t> </a:t>
            </a:r>
            <a:r>
              <a:rPr lang="en-US" dirty="0" err="1"/>
              <a:t>pesan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server, server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 smtClean="0"/>
              <a:t>mendekripsi</a:t>
            </a:r>
            <a:r>
              <a:rPr lang="en-US" dirty="0" smtClean="0"/>
              <a:t> </a:t>
            </a:r>
            <a:r>
              <a:rPr lang="en-US" dirty="0"/>
              <a:t>recipient </a:t>
            </a:r>
            <a:r>
              <a:rPr lang="en-US" dirty="0" err="1"/>
              <a:t>pengiriman</a:t>
            </a:r>
            <a:r>
              <a:rPr lang="en-US" dirty="0"/>
              <a:t> </a:t>
            </a:r>
            <a:r>
              <a:rPr lang="en-US" dirty="0" err="1"/>
              <a:t>pesan</a:t>
            </a:r>
            <a:r>
              <a:rPr lang="en-US" dirty="0"/>
              <a:t> </a:t>
            </a:r>
            <a:r>
              <a:rPr lang="en-US" dirty="0" err="1"/>
              <a:t>saja</a:t>
            </a:r>
            <a:r>
              <a:rPr lang="en-US" dirty="0"/>
              <a:t> </a:t>
            </a:r>
            <a:r>
              <a:rPr lang="en-US" dirty="0" err="1"/>
              <a:t>tanpa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mengenkripsi</a:t>
            </a:r>
            <a:r>
              <a:rPr lang="en-US" dirty="0"/>
              <a:t> </a:t>
            </a:r>
            <a:r>
              <a:rPr lang="en-US" dirty="0" err="1"/>
              <a:t>pesan</a:t>
            </a:r>
            <a:r>
              <a:rPr lang="en-US" dirty="0"/>
              <a:t>. Server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mengenkripsi</a:t>
            </a:r>
            <a:r>
              <a:rPr lang="en-US" dirty="0"/>
              <a:t> sender </a:t>
            </a:r>
            <a:r>
              <a:rPr lang="en-US" dirty="0" err="1"/>
              <a:t>dengen</a:t>
            </a:r>
            <a:r>
              <a:rPr lang="en-US" dirty="0"/>
              <a:t> </a:t>
            </a:r>
            <a:r>
              <a:rPr lang="en-US" dirty="0" err="1"/>
              <a:t>kunci</a:t>
            </a:r>
            <a:r>
              <a:rPr lang="en-US" dirty="0"/>
              <a:t> client2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mengirimkan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client2. </a:t>
            </a:r>
            <a:r>
              <a:rPr lang="en-US" dirty="0" err="1"/>
              <a:t>Akhirnya</a:t>
            </a:r>
            <a:r>
              <a:rPr lang="en-US" dirty="0"/>
              <a:t> client2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mengenkripsi</a:t>
            </a:r>
            <a:r>
              <a:rPr lang="en-US" dirty="0"/>
              <a:t> sender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kunci</a:t>
            </a:r>
            <a:r>
              <a:rPr lang="en-US" dirty="0"/>
              <a:t> server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mengenkripsi</a:t>
            </a:r>
            <a:r>
              <a:rPr lang="en-US" dirty="0"/>
              <a:t> </a:t>
            </a:r>
            <a:r>
              <a:rPr lang="en-US" dirty="0" err="1"/>
              <a:t>pesan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kunci</a:t>
            </a:r>
            <a:r>
              <a:rPr lang="en-US" dirty="0"/>
              <a:t> client1.</a:t>
            </a:r>
          </a:p>
        </p:txBody>
      </p:sp>
    </p:spTree>
    <p:extLst>
      <p:ext uri="{BB962C8B-B14F-4D97-AF65-F5344CB8AC3E}">
        <p14:creationId xmlns:p14="http://schemas.microsoft.com/office/powerpoint/2010/main" val="29935884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Penjelasan</a:t>
            </a:r>
            <a:r>
              <a:rPr lang="en-US" dirty="0"/>
              <a:t/>
            </a:r>
            <a:br>
              <a:rPr lang="en-US" dirty="0"/>
            </a:br>
            <a:r>
              <a:rPr lang="en-US" sz="2000" dirty="0"/>
              <a:t>ENCRYPT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2" y="1882865"/>
            <a:ext cx="4061653" cy="4546466"/>
          </a:xfrm>
          <a:prstGeom prst="rect">
            <a:avLst/>
          </a:prstGeom>
          <a:ln w="28575">
            <a:solidFill>
              <a:schemeClr val="bg1">
                <a:lumMod val="85000"/>
                <a:lumOff val="15000"/>
              </a:schemeClr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1178" y="1882865"/>
            <a:ext cx="4016233" cy="4546466"/>
          </a:xfrm>
          <a:prstGeom prst="rect">
            <a:avLst/>
          </a:prstGeom>
          <a:ln w="28575">
            <a:solidFill>
              <a:schemeClr val="bg1">
                <a:lumMod val="85000"/>
                <a:lumOff val="15000"/>
              </a:schemeClr>
            </a:solidFill>
          </a:ln>
        </p:spPr>
      </p:pic>
      <p:sp>
        <p:nvSpPr>
          <p:cNvPr id="9" name="Rectangle 8"/>
          <p:cNvSpPr/>
          <p:nvPr/>
        </p:nvSpPr>
        <p:spPr>
          <a:xfrm>
            <a:off x="5370147" y="2582180"/>
            <a:ext cx="1493949" cy="665386"/>
          </a:xfrm>
          <a:prstGeom prst="rect">
            <a:avLst/>
          </a:prstGeom>
          <a:ln w="28575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Enkripsi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370147" y="5049615"/>
            <a:ext cx="1493949" cy="665386"/>
          </a:xfrm>
          <a:prstGeom prst="rect">
            <a:avLst/>
          </a:prstGeom>
          <a:ln w="28575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Dekripsi</a:t>
            </a:r>
            <a:endParaRPr lang="en-US" dirty="0"/>
          </a:p>
        </p:txBody>
      </p:sp>
      <p:cxnSp>
        <p:nvCxnSpPr>
          <p:cNvPr id="12" name="Elbow Connector 11"/>
          <p:cNvCxnSpPr>
            <a:endCxn id="9" idx="0"/>
          </p:cNvCxnSpPr>
          <p:nvPr/>
        </p:nvCxnSpPr>
        <p:spPr>
          <a:xfrm>
            <a:off x="5203065" y="1882865"/>
            <a:ext cx="914057" cy="699315"/>
          </a:xfrm>
          <a:prstGeom prst="bentConnector2">
            <a:avLst/>
          </a:prstGeom>
          <a:ln w="38100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10" idx="2"/>
          </p:cNvCxnSpPr>
          <p:nvPr/>
        </p:nvCxnSpPr>
        <p:spPr>
          <a:xfrm rot="16200000" flipH="1">
            <a:off x="6216985" y="5615138"/>
            <a:ext cx="714332" cy="914058"/>
          </a:xfrm>
          <a:prstGeom prst="bentConnector2">
            <a:avLst/>
          </a:prstGeom>
          <a:ln w="38100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77952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Kesimpulan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 smtClean="0"/>
              <a:t>memadukan</a:t>
            </a:r>
            <a:r>
              <a:rPr lang="en-US" dirty="0" smtClean="0"/>
              <a:t> </a:t>
            </a:r>
            <a:r>
              <a:rPr lang="en-US" dirty="0" err="1" smtClean="0"/>
              <a:t>sifat-sifat</a:t>
            </a:r>
            <a:r>
              <a:rPr lang="en-US" dirty="0" smtClean="0"/>
              <a:t> </a:t>
            </a:r>
            <a:r>
              <a:rPr lang="en-US" dirty="0" err="1" smtClean="0"/>
              <a:t>algoritma</a:t>
            </a:r>
            <a:r>
              <a:rPr lang="en-US" dirty="0" smtClean="0"/>
              <a:t> </a:t>
            </a:r>
            <a:r>
              <a:rPr lang="en-US" dirty="0" err="1"/>
              <a:t>kriptografi</a:t>
            </a:r>
            <a:r>
              <a:rPr lang="en-US" dirty="0"/>
              <a:t> </a:t>
            </a:r>
            <a:r>
              <a:rPr lang="en-US" dirty="0" err="1"/>
              <a:t>klasik</a:t>
            </a:r>
            <a:r>
              <a:rPr lang="en-US" dirty="0"/>
              <a:t> </a:t>
            </a:r>
            <a:r>
              <a:rPr lang="en-US" dirty="0" err="1" smtClean="0"/>
              <a:t>seperti</a:t>
            </a:r>
            <a:r>
              <a:rPr lang="en-US" dirty="0" smtClean="0"/>
              <a:t> cipher </a:t>
            </a:r>
            <a:r>
              <a:rPr lang="en-US" dirty="0" err="1"/>
              <a:t>transposisi</a:t>
            </a:r>
            <a:r>
              <a:rPr lang="en-US" dirty="0"/>
              <a:t>, </a:t>
            </a:r>
            <a:r>
              <a:rPr lang="en-US" dirty="0" err="1"/>
              <a:t>vigenere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playfair</a:t>
            </a:r>
            <a:r>
              <a:rPr lang="en-US" dirty="0"/>
              <a:t>, </a:t>
            </a:r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/>
              <a:t>sifatnya</a:t>
            </a:r>
            <a:r>
              <a:rPr lang="en-US" dirty="0"/>
              <a:t> </a:t>
            </a:r>
            <a:r>
              <a:rPr lang="en-US" dirty="0" err="1"/>
              <a:t>sendiri</a:t>
            </a:r>
            <a:r>
              <a:rPr lang="en-US" dirty="0"/>
              <a:t> yang </a:t>
            </a:r>
            <a:r>
              <a:rPr lang="en-US" dirty="0" err="1"/>
              <a:t>unik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 smtClean="0"/>
              <a:t>sulit</a:t>
            </a:r>
            <a:r>
              <a:rPr lang="en-US" dirty="0" smtClean="0"/>
              <a:t> </a:t>
            </a:r>
            <a:r>
              <a:rPr lang="en-US" dirty="0" err="1" smtClean="0"/>
              <a:t>diserang</a:t>
            </a:r>
            <a:r>
              <a:rPr lang="en-US" dirty="0" smtClean="0"/>
              <a:t>. </a:t>
            </a:r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 smtClean="0"/>
              <a:t>algoritma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diimplementasikan</a:t>
            </a:r>
            <a:r>
              <a:rPr lang="en-US" dirty="0" smtClean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 smtClean="0"/>
              <a:t>menjaga</a:t>
            </a:r>
            <a:r>
              <a:rPr lang="en-US" dirty="0" smtClean="0"/>
              <a:t> </a:t>
            </a:r>
            <a:r>
              <a:rPr lang="en-US" dirty="0" err="1" smtClean="0"/>
              <a:t>kerahasiaan</a:t>
            </a:r>
            <a:r>
              <a:rPr lang="en-US" dirty="0" smtClean="0"/>
              <a:t> </a:t>
            </a:r>
            <a:r>
              <a:rPr lang="en-US" dirty="0" err="1" smtClean="0"/>
              <a:t>berkirim</a:t>
            </a:r>
            <a:r>
              <a:rPr lang="en-US" dirty="0" smtClean="0"/>
              <a:t> </a:t>
            </a:r>
            <a:r>
              <a:rPr lang="en-US" dirty="0" err="1"/>
              <a:t>pesan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 smtClean="0"/>
              <a:t>baik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err="1" smtClean="0"/>
              <a:t>Selain</a:t>
            </a:r>
            <a:r>
              <a:rPr lang="en-US" dirty="0" smtClean="0"/>
              <a:t> </a:t>
            </a:r>
            <a:r>
              <a:rPr lang="en-US" dirty="0" err="1" smtClean="0"/>
              <a:t>enkripsi</a:t>
            </a:r>
            <a:r>
              <a:rPr lang="en-US" dirty="0" smtClean="0"/>
              <a:t>, </a:t>
            </a:r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 err="1" smtClean="0"/>
              <a:t>pertukaran</a:t>
            </a:r>
            <a:r>
              <a:rPr lang="en-US" dirty="0" smtClean="0"/>
              <a:t> key </a:t>
            </a:r>
            <a:r>
              <a:rPr lang="en-US" dirty="0" err="1" smtClean="0"/>
              <a:t>juga</a:t>
            </a:r>
            <a:r>
              <a:rPr lang="en-US" dirty="0" smtClean="0"/>
              <a:t> </a:t>
            </a:r>
            <a:r>
              <a:rPr lang="en-US" dirty="0" err="1" smtClean="0"/>
              <a:t>perlu</a:t>
            </a:r>
            <a:r>
              <a:rPr lang="en-US" dirty="0" smtClean="0"/>
              <a:t> </a:t>
            </a:r>
            <a:r>
              <a:rPr lang="en-US" dirty="0" err="1" smtClean="0"/>
              <a:t>diperhatikan</a:t>
            </a:r>
            <a:r>
              <a:rPr lang="en-US" dirty="0" smtClean="0"/>
              <a:t>. </a:t>
            </a:r>
            <a:r>
              <a:rPr lang="en-US" dirty="0" err="1" smtClean="0"/>
              <a:t>Sebab</a:t>
            </a:r>
            <a:r>
              <a:rPr lang="en-US" dirty="0" smtClean="0"/>
              <a:t> </a:t>
            </a:r>
            <a:r>
              <a:rPr lang="en-US" dirty="0" err="1" smtClean="0"/>
              <a:t>jika</a:t>
            </a:r>
            <a:r>
              <a:rPr lang="en-US" dirty="0" smtClean="0"/>
              <a:t> key </a:t>
            </a:r>
            <a:r>
              <a:rPr lang="en-US" dirty="0" err="1" smtClean="0"/>
              <a:t>dikirim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utuh</a:t>
            </a:r>
            <a:r>
              <a:rPr lang="en-US" dirty="0" smtClean="0"/>
              <a:t> </a:t>
            </a:r>
            <a:r>
              <a:rPr lang="en-US" dirty="0" err="1" smtClean="0"/>
              <a:t>lewat</a:t>
            </a:r>
            <a:r>
              <a:rPr lang="en-US" dirty="0" smtClean="0"/>
              <a:t> </a:t>
            </a:r>
            <a:r>
              <a:rPr lang="en-US" dirty="0" err="1" smtClean="0"/>
              <a:t>jaringan</a:t>
            </a:r>
            <a:r>
              <a:rPr lang="en-US" dirty="0" smtClean="0"/>
              <a:t>, key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dibaca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orang yang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berkepentingan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membaca</a:t>
            </a:r>
            <a:r>
              <a:rPr lang="en-US" dirty="0" smtClean="0"/>
              <a:t> </a:t>
            </a:r>
            <a:r>
              <a:rPr lang="en-US" dirty="0" err="1" smtClean="0"/>
              <a:t>pesan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8711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300</TotalTime>
  <Words>361</Words>
  <Application>Microsoft Office PowerPoint</Application>
  <PresentationFormat>Widescreen</PresentationFormat>
  <Paragraphs>49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Trebuchet MS</vt:lpstr>
      <vt:lpstr>Tw Cen MT</vt:lpstr>
      <vt:lpstr>Circuit</vt:lpstr>
      <vt:lpstr>Keamanan data Pada Aplikasi chating</vt:lpstr>
      <vt:lpstr>Metode Yang Digunakan</vt:lpstr>
      <vt:lpstr>Penjelasan Diffie-Hellman</vt:lpstr>
      <vt:lpstr>Penjelasan Blum Blum Shub</vt:lpstr>
      <vt:lpstr>Penjelasan Blum Blum Shub</vt:lpstr>
      <vt:lpstr>Penjelasan ENCRYPT</vt:lpstr>
      <vt:lpstr>Penjelasan ENCRYPT</vt:lpstr>
      <vt:lpstr>Kesimpulan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Keamanan data Pada Aplikasi chating</dc:title>
  <dc:creator>Admin</dc:creator>
  <cp:lastModifiedBy>sg</cp:lastModifiedBy>
  <cp:revision>13</cp:revision>
  <dcterms:created xsi:type="dcterms:W3CDTF">2015-03-09T15:53:23Z</dcterms:created>
  <dcterms:modified xsi:type="dcterms:W3CDTF">2015-03-17T18:48:32Z</dcterms:modified>
</cp:coreProperties>
</file>