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64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D20-A2F7-439D-86FB-B7176A1D1CD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chating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3587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Dinar </a:t>
            </a:r>
            <a:r>
              <a:rPr lang="en-US" dirty="0" err="1" smtClean="0"/>
              <a:t>Winia</a:t>
            </a:r>
            <a:r>
              <a:rPr lang="en-US" dirty="0" smtClean="0"/>
              <a:t> M	5112100002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Saiful</a:t>
            </a:r>
            <a:r>
              <a:rPr lang="en-US" dirty="0" smtClean="0"/>
              <a:t>	5112100029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Risky </a:t>
            </a:r>
            <a:r>
              <a:rPr lang="en-US" dirty="0" err="1" smtClean="0"/>
              <a:t>Dwi</a:t>
            </a:r>
            <a:r>
              <a:rPr lang="en-US" dirty="0" smtClean="0"/>
              <a:t> S		5112100030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Risyanggi</a:t>
            </a:r>
            <a:r>
              <a:rPr lang="en-US" dirty="0" smtClean="0"/>
              <a:t> </a:t>
            </a:r>
            <a:r>
              <a:rPr lang="en-US" dirty="0" err="1" smtClean="0"/>
              <a:t>Azmi</a:t>
            </a:r>
            <a:r>
              <a:rPr lang="en-US" dirty="0" smtClean="0"/>
              <a:t> F	5112100113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2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transposisi</a:t>
            </a:r>
            <a:endParaRPr lang="en-US" dirty="0" smtClean="0"/>
          </a:p>
          <a:p>
            <a:r>
              <a:rPr lang="en-US" sz="3200" b="1" dirty="0" err="1" smtClean="0"/>
              <a:t>Algoritma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vigenere</a:t>
            </a:r>
            <a:endParaRPr lang="en-US" sz="3200" b="1" dirty="0" smtClean="0"/>
          </a:p>
          <a:p>
            <a:r>
              <a:rPr lang="en-US" sz="3200" b="1" dirty="0" err="1" smtClean="0"/>
              <a:t>Algoritma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playfair</a:t>
            </a:r>
            <a:endParaRPr lang="en-US" sz="3200" b="1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 smtClean="0"/>
          </a:p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confussion</a:t>
            </a:r>
            <a:r>
              <a:rPr lang="en-US" dirty="0" smtClean="0"/>
              <a:t>-diffusion</a:t>
            </a:r>
          </a:p>
          <a:p>
            <a:r>
              <a:rPr lang="en-US" dirty="0" smtClean="0"/>
              <a:t>Key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dienkripsi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r>
              <a:rPr lang="en-US" dirty="0" smtClean="0"/>
              <a:t>Isi </a:t>
            </a:r>
            <a:r>
              <a:rPr lang="en-US" dirty="0" err="1" smtClean="0"/>
              <a:t>pesan</a:t>
            </a:r>
            <a:endParaRPr lang="en-US" dirty="0" smtClean="0"/>
          </a:p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2865"/>
            <a:ext cx="4061653" cy="454646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78" y="1882865"/>
            <a:ext cx="4016233" cy="454646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370147" y="2582180"/>
            <a:ext cx="1493949" cy="66538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Enkripsi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0147" y="5049615"/>
            <a:ext cx="1493949" cy="66538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Dekripsi</a:t>
            </a:r>
            <a:endParaRPr lang="en-US" dirty="0"/>
          </a:p>
        </p:txBody>
      </p:sp>
      <p:cxnSp>
        <p:nvCxnSpPr>
          <p:cNvPr id="12" name="Elbow Connector 11"/>
          <p:cNvCxnSpPr>
            <a:endCxn id="9" idx="0"/>
          </p:cNvCxnSpPr>
          <p:nvPr/>
        </p:nvCxnSpPr>
        <p:spPr>
          <a:xfrm>
            <a:off x="5203065" y="1882865"/>
            <a:ext cx="914057" cy="699315"/>
          </a:xfrm>
          <a:prstGeom prst="bentConnector2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</p:cNvCxnSpPr>
          <p:nvPr/>
        </p:nvCxnSpPr>
        <p:spPr>
          <a:xfrm rot="16200000" flipH="1">
            <a:off x="6216985" y="5615138"/>
            <a:ext cx="714332" cy="914058"/>
          </a:xfrm>
          <a:prstGeom prst="bentConnector2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9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err="1" smtClean="0"/>
              <a:t>Pesan</a:t>
            </a:r>
            <a:r>
              <a:rPr lang="en-US" dirty="0" smtClean="0"/>
              <a:t> di </a:t>
            </a:r>
            <a:r>
              <a:rPr lang="en-US" dirty="0" err="1" smtClean="0"/>
              <a:t>enkripsi</a:t>
            </a:r>
            <a:endParaRPr lang="en-US" dirty="0" smtClean="0"/>
          </a:p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di </a:t>
            </a:r>
            <a:r>
              <a:rPr lang="en-US" dirty="0" err="1" smtClean="0"/>
              <a:t>enkripsi</a:t>
            </a:r>
            <a:endParaRPr lang="en-US" dirty="0" smtClean="0"/>
          </a:p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key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err="1" smtClean="0"/>
              <a:t>Dekripsi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key yang </a:t>
            </a:r>
            <a:r>
              <a:rPr lang="en-US" dirty="0" err="1" smtClean="0"/>
              <a:t>diterimanya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memadukansifat-sifat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cipher </a:t>
            </a:r>
            <a:r>
              <a:rPr lang="en-US" dirty="0" err="1"/>
              <a:t>transposisi</a:t>
            </a:r>
            <a:r>
              <a:rPr lang="en-US" dirty="0"/>
              <a:t>, </a:t>
            </a:r>
            <a:r>
              <a:rPr lang="en-US" dirty="0" err="1"/>
              <a:t>vigenere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playfair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meliki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diserang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128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Keamanan data Pada Aplikasi chating</vt:lpstr>
      <vt:lpstr>Algoritma</vt:lpstr>
      <vt:lpstr>Apa yang dienkripsi?</vt:lpstr>
      <vt:lpstr>Mekanisme</vt:lpstr>
      <vt:lpstr>Mekanisme (2)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data Pada Aplikasi chating</dc:title>
  <dc:creator>Admin</dc:creator>
  <cp:lastModifiedBy>Admin</cp:lastModifiedBy>
  <cp:revision>9</cp:revision>
  <dcterms:created xsi:type="dcterms:W3CDTF">2015-03-09T15:53:23Z</dcterms:created>
  <dcterms:modified xsi:type="dcterms:W3CDTF">2015-03-09T17:47:54Z</dcterms:modified>
</cp:coreProperties>
</file>