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w/D5KjzMFrLhWauSnv4Oc9s95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customschemas.google.com/relationships/presentationmetadata" Target="metadata"/><Relationship Id="rId3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3" Type="http://schemas.openxmlformats.org/officeDocument/2006/relationships/viewProps" Target="viewProps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3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 idx="4294967295"/>
          </p:nvPr>
        </p:nvSpPr>
        <p:spPr>
          <a:xfrm>
            <a:off x="2228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2" name="Oval 1"/>
          <p:cNvSpPr/>
          <p:nvPr/>
        </p:nvSpPr>
        <p:spPr>
          <a:xfrm>
            <a:off x="3691156" y="253918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ru-RU" dirty="0"/>
          </a:p>
        </p:txBody>
      </p:sp>
      <p:cxnSp>
        <p:nvCxnSpPr>
          <p:cNvPr id="4" name="Straight Arrow Connector 3"/>
          <p:cNvCxnSpPr>
            <a:stCxn id="2" idx="3"/>
            <a:endCxn id="10" idx="0"/>
          </p:cNvCxnSpPr>
          <p:nvPr/>
        </p:nvCxnSpPr>
        <p:spPr>
          <a:xfrm flipH="1">
            <a:off x="3180270" y="798112"/>
            <a:ext cx="666911" cy="32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5"/>
            <a:endCxn id="11" idx="0"/>
          </p:cNvCxnSpPr>
          <p:nvPr/>
        </p:nvCxnSpPr>
        <p:spPr>
          <a:xfrm>
            <a:off x="4600533" y="798112"/>
            <a:ext cx="1219329" cy="32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85493" y="1121650"/>
            <a:ext cx="1189553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231804" y="1121650"/>
            <a:ext cx="1176116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&lt;body&gt;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10" idx="3"/>
            <a:endCxn id="19" idx="0"/>
          </p:cNvCxnSpPr>
          <p:nvPr/>
        </p:nvCxnSpPr>
        <p:spPr>
          <a:xfrm flipH="1">
            <a:off x="1873677" y="1665844"/>
            <a:ext cx="886022" cy="45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40976" y="2116981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ru-RU" dirty="0"/>
          </a:p>
        </p:txBody>
      </p:sp>
      <p:sp>
        <p:nvSpPr>
          <p:cNvPr id="31" name="Oval 30"/>
          <p:cNvSpPr/>
          <p:nvPr/>
        </p:nvSpPr>
        <p:spPr>
          <a:xfrm>
            <a:off x="3386739" y="2122810"/>
            <a:ext cx="1410715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ru-RU" dirty="0"/>
          </a:p>
        </p:txBody>
      </p:sp>
      <p:sp>
        <p:nvSpPr>
          <p:cNvPr id="32" name="Oval 31"/>
          <p:cNvSpPr/>
          <p:nvPr/>
        </p:nvSpPr>
        <p:spPr>
          <a:xfrm>
            <a:off x="5191713" y="2116980"/>
            <a:ext cx="1256298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&lt;article&gt;</a:t>
            </a:r>
            <a:endParaRPr lang="ru-RU" dirty="0"/>
          </a:p>
        </p:txBody>
      </p:sp>
      <p:cxnSp>
        <p:nvCxnSpPr>
          <p:cNvPr id="34" name="Straight Arrow Connector 33"/>
          <p:cNvCxnSpPr>
            <a:stCxn id="11" idx="3"/>
            <a:endCxn id="31" idx="0"/>
          </p:cNvCxnSpPr>
          <p:nvPr/>
        </p:nvCxnSpPr>
        <p:spPr>
          <a:xfrm flipH="1">
            <a:off x="4092097" y="1665844"/>
            <a:ext cx="1311945" cy="45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4"/>
            <a:endCxn id="32" idx="0"/>
          </p:cNvCxnSpPr>
          <p:nvPr/>
        </p:nvCxnSpPr>
        <p:spPr>
          <a:xfrm>
            <a:off x="5819862" y="1759213"/>
            <a:ext cx="0" cy="35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113596" y="2116980"/>
            <a:ext cx="1198650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ru-RU" dirty="0"/>
          </a:p>
        </p:txBody>
      </p:sp>
      <p:cxnSp>
        <p:nvCxnSpPr>
          <p:cNvPr id="81" name="Straight Arrow Connector 80"/>
          <p:cNvCxnSpPr>
            <a:stCxn id="11" idx="5"/>
            <a:endCxn id="82" idx="0"/>
          </p:cNvCxnSpPr>
          <p:nvPr/>
        </p:nvCxnSpPr>
        <p:spPr>
          <a:xfrm>
            <a:off x="6235682" y="1665844"/>
            <a:ext cx="1477239" cy="45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351504" y="3206278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ru-RU" dirty="0"/>
          </a:p>
        </p:txBody>
      </p:sp>
      <p:cxnSp>
        <p:nvCxnSpPr>
          <p:cNvPr id="84" name="Straight Arrow Connector 83"/>
          <p:cNvCxnSpPr>
            <a:stCxn id="31" idx="3"/>
            <a:endCxn id="85" idx="0"/>
          </p:cNvCxnSpPr>
          <p:nvPr/>
        </p:nvCxnSpPr>
        <p:spPr>
          <a:xfrm flipH="1">
            <a:off x="2884205" y="2667004"/>
            <a:ext cx="709128" cy="53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80220" y="3205679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&lt;a&gt;</a:t>
            </a:r>
            <a:endParaRPr lang="ru-RU" dirty="0"/>
          </a:p>
        </p:txBody>
      </p:sp>
      <p:cxnSp>
        <p:nvCxnSpPr>
          <p:cNvPr id="88" name="Straight Arrow Connector 87"/>
          <p:cNvCxnSpPr>
            <a:stCxn id="82" idx="4"/>
            <a:endCxn id="89" idx="0"/>
          </p:cNvCxnSpPr>
          <p:nvPr/>
        </p:nvCxnSpPr>
        <p:spPr>
          <a:xfrm>
            <a:off x="7712921" y="2754543"/>
            <a:ext cx="0" cy="45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522323" y="3206277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95" name="Oval 94"/>
          <p:cNvSpPr/>
          <p:nvPr/>
        </p:nvSpPr>
        <p:spPr>
          <a:xfrm>
            <a:off x="4774380" y="3206277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</a:t>
            </a:r>
            <a:endParaRPr lang="ru-RU" dirty="0"/>
          </a:p>
        </p:txBody>
      </p:sp>
      <p:sp>
        <p:nvSpPr>
          <p:cNvPr id="96" name="Oval 95"/>
          <p:cNvSpPr/>
          <p:nvPr/>
        </p:nvSpPr>
        <p:spPr>
          <a:xfrm>
            <a:off x="5977300" y="3206277"/>
            <a:ext cx="1065402" cy="63756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/>
          </a:p>
        </p:txBody>
      </p:sp>
      <p:cxnSp>
        <p:nvCxnSpPr>
          <p:cNvPr id="113" name="Straight Arrow Connector 112"/>
          <p:cNvCxnSpPr>
            <a:stCxn id="32" idx="4"/>
            <a:endCxn id="95" idx="0"/>
          </p:cNvCxnSpPr>
          <p:nvPr/>
        </p:nvCxnSpPr>
        <p:spPr>
          <a:xfrm flipH="1">
            <a:off x="5307081" y="2754543"/>
            <a:ext cx="512781" cy="45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2" idx="5"/>
            <a:endCxn id="96" idx="0"/>
          </p:cNvCxnSpPr>
          <p:nvPr/>
        </p:nvCxnSpPr>
        <p:spPr>
          <a:xfrm>
            <a:off x="6264030" y="2661174"/>
            <a:ext cx="245971" cy="545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2" idx="3"/>
            <a:endCxn id="94" idx="0"/>
          </p:cNvCxnSpPr>
          <p:nvPr/>
        </p:nvCxnSpPr>
        <p:spPr>
          <a:xfrm flipH="1">
            <a:off x="4055024" y="2661174"/>
            <a:ext cx="1320670" cy="545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3"/>
          <a:srcRect l="30186" r="53951" b="95327"/>
          <a:stretch/>
        </p:blipFill>
        <p:spPr>
          <a:xfrm>
            <a:off x="997131" y="2862965"/>
            <a:ext cx="1442906" cy="234891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3"/>
          <a:srcRect t="7905" r="82227" b="86620"/>
          <a:stretch/>
        </p:blipFill>
        <p:spPr>
          <a:xfrm>
            <a:off x="1916189" y="3869984"/>
            <a:ext cx="1597536" cy="276837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2" y="3903540"/>
            <a:ext cx="747509" cy="99667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t="72496" r="78428" b="24448"/>
          <a:stretch/>
        </p:blipFill>
        <p:spPr>
          <a:xfrm>
            <a:off x="4309626" y="3913667"/>
            <a:ext cx="1894906" cy="151003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5"/>
          <a:srcRect l="1630" t="76076" r="87525" b="16754"/>
          <a:stretch/>
        </p:blipFill>
        <p:spPr>
          <a:xfrm>
            <a:off x="6243057" y="3897770"/>
            <a:ext cx="1015068" cy="37750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5"/>
          <a:srcRect t="84277" r="89357" b="12686"/>
          <a:stretch/>
        </p:blipFill>
        <p:spPr>
          <a:xfrm>
            <a:off x="7314224" y="3922057"/>
            <a:ext cx="888294" cy="1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7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Венера Лобанова</dc:creator>
  <cp:lastModifiedBy>student</cp:lastModifiedBy>
  <cp:revision>6</cp:revision>
  <dcterms:modified xsi:type="dcterms:W3CDTF">2022-03-03T07:50:33Z</dcterms:modified>
</cp:coreProperties>
</file>