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93" r:id="rId3"/>
    <p:sldId id="305" r:id="rId4"/>
    <p:sldId id="257" r:id="rId5"/>
    <p:sldId id="258" r:id="rId6"/>
    <p:sldId id="294" r:id="rId7"/>
    <p:sldId id="295" r:id="rId8"/>
    <p:sldId id="297" r:id="rId9"/>
    <p:sldId id="296" r:id="rId10"/>
    <p:sldId id="298" r:id="rId11"/>
    <p:sldId id="299" r:id="rId12"/>
    <p:sldId id="301" r:id="rId13"/>
    <p:sldId id="300" r:id="rId14"/>
    <p:sldId id="302" r:id="rId15"/>
    <p:sldId id="304" r:id="rId16"/>
    <p:sldId id="303" r:id="rId17"/>
    <p:sldId id="292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52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054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1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32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4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57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27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9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00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2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3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5248-1C68-4797-A992-93005BCF9B0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A99C-6358-4402-9A2E-480F4433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20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0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8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7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02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4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3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9367" y="4311369"/>
            <a:ext cx="2264972" cy="575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344486" y="1072111"/>
            <a:ext cx="47995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TEKNOLOGI WEB 2.0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619517" y="1754725"/>
            <a:ext cx="420109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chemeClr val="bg1"/>
                </a:solidFill>
              </a:rPr>
              <a:t>PERTEMUAN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 smtClean="0">
                <a:solidFill>
                  <a:schemeClr val="bg1"/>
                </a:solidFill>
              </a:rPr>
              <a:t>Kontrak Perkuliahan dan Pendahuluan Teknologi WEB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05;p20"/>
          <p:cNvSpPr txBox="1">
            <a:spLocks/>
          </p:cNvSpPr>
          <p:nvPr/>
        </p:nvSpPr>
        <p:spPr>
          <a:xfrm>
            <a:off x="4358235" y="2098694"/>
            <a:ext cx="479951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Nova </a:t>
            </a:r>
            <a:r>
              <a:rPr lang="en-US" sz="1200" smtClean="0">
                <a:solidFill>
                  <a:schemeClr val="bg1"/>
                </a:solidFill>
              </a:rPr>
              <a:t>Agustina, </a:t>
            </a:r>
            <a:r>
              <a:rPr lang="en-US" sz="1200" dirty="0" err="1" smtClean="0">
                <a:solidFill>
                  <a:schemeClr val="bg1"/>
                </a:solidFill>
              </a:rPr>
              <a:t>M.Kom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0029" y="395455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Tools :</a:t>
            </a:r>
            <a:endParaRPr lang="en-US" dirty="0"/>
          </a:p>
        </p:txBody>
      </p:sp>
      <p:pic>
        <p:nvPicPr>
          <p:cNvPr id="2050" name="Picture 2" descr="Image result for logo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71" y="4287238"/>
            <a:ext cx="1066859" cy="6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bash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21" y="4358759"/>
            <a:ext cx="872147" cy="46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SAMPLE PROSEDURAL PADA PHP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311700" y="1405053"/>
            <a:ext cx="8520600" cy="3468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2" y="1500022"/>
            <a:ext cx="4340265" cy="3278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890" y="3026161"/>
            <a:ext cx="3370461" cy="1166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5152" y="2641432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b="1" dirty="0" smtClean="0">
                <a:solidFill>
                  <a:schemeClr val="tx1"/>
                </a:solidFill>
              </a:rPr>
              <a:t>OUTPUT :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SAMPLE OOP PADA PHP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311700" y="1405053"/>
            <a:ext cx="8520600" cy="3468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47" y="2425158"/>
            <a:ext cx="3900770" cy="12101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73055" y="2057917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b="1" dirty="0" smtClean="0">
                <a:solidFill>
                  <a:schemeClr val="tx1"/>
                </a:solidFill>
              </a:rPr>
              <a:t>OUTPUT 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4" y="1568414"/>
            <a:ext cx="2895531" cy="3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2698605" y="1377538"/>
            <a:ext cx="49562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FRAMEWORK PHP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2698605" y="2215300"/>
            <a:ext cx="624671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smtClean="0"/>
              <a:t>Framework </a:t>
            </a:r>
            <a:r>
              <a:rPr lang="en-US" sz="2400" dirty="0"/>
              <a:t>PHP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keterampilan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pengulangan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, </a:t>
            </a:r>
            <a:r>
              <a:rPr lang="en-US" sz="2400" dirty="0" err="1"/>
              <a:t>mempercepat</a:t>
            </a:r>
            <a:r>
              <a:rPr lang="en-US" sz="2400" dirty="0"/>
              <a:t> proses </a:t>
            </a:r>
            <a:r>
              <a:rPr lang="en-US" sz="2400" dirty="0" err="1"/>
              <a:t>pengembangan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web. 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 flipV="1">
            <a:off x="2791241" y="2065538"/>
            <a:ext cx="6154080" cy="35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6192;p48"/>
          <p:cNvSpPr/>
          <p:nvPr/>
        </p:nvSpPr>
        <p:spPr>
          <a:xfrm>
            <a:off x="595160" y="1615999"/>
            <a:ext cx="1880410" cy="2019801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MACAM MACAM FRAMEWORK PHP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311700" y="1405053"/>
            <a:ext cx="8520600" cy="3468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HP framework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51" y="1456895"/>
            <a:ext cx="5330825" cy="3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HP framework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54" y="1607525"/>
            <a:ext cx="5442329" cy="288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PHP FRAMEWORK EVALUATION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8" name="Picture 4" descr="Image result for lingkara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68" y="3241481"/>
            <a:ext cx="956982" cy="26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220487" y="295870"/>
            <a:ext cx="49562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TUGAS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220487" y="1267446"/>
            <a:ext cx="818753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err="1" smtClean="0"/>
              <a:t>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Latihan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slide 9 </a:t>
            </a:r>
            <a:r>
              <a:rPr lang="en-US" sz="2400" dirty="0" err="1" smtClean="0"/>
              <a:t>dan</a:t>
            </a:r>
            <a:r>
              <a:rPr lang="en-US" sz="2400" dirty="0" smtClean="0"/>
              <a:t> 10. </a:t>
            </a: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source code. </a:t>
            </a:r>
            <a:r>
              <a:rPr lang="en-US" sz="2400" dirty="0" err="1" smtClean="0"/>
              <a:t>Kumpulkan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Screenshot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di </a:t>
            </a:r>
            <a:r>
              <a:rPr lang="en-US" sz="2400" dirty="0" err="1" smtClean="0"/>
              <a:t>Elearning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. </a:t>
            </a:r>
            <a:r>
              <a:rPr lang="en-US" sz="2400" dirty="0" err="1" smtClean="0"/>
              <a:t>Kumpulkan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pdf!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 flipV="1">
            <a:off x="313123" y="1117684"/>
            <a:ext cx="6154080" cy="35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14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TOOLS PENDUKUNG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311700" y="1405053"/>
            <a:ext cx="8520600" cy="3468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logo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8" y="1738851"/>
            <a:ext cx="3209885" cy="18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gitbash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8" y="2337621"/>
            <a:ext cx="1815096" cy="9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xamp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58" y="3662445"/>
            <a:ext cx="3290151" cy="85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ompo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4" y="1558007"/>
            <a:ext cx="2664707" cy="31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Image result for terimakasih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34" y="1006237"/>
            <a:ext cx="6758181" cy="336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0" y="39659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UTS</a:t>
            </a:r>
            <a:br>
              <a:rPr lang="es" sz="3200" dirty="0" smtClean="0"/>
            </a:br>
            <a:r>
              <a:rPr lang="es" sz="3200" dirty="0"/>
              <a:t>3</a:t>
            </a:r>
            <a:r>
              <a:rPr lang="es" sz="3200" dirty="0" smtClean="0"/>
              <a:t>0%</a:t>
            </a:r>
            <a:endParaRPr sz="3200"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457146" y="39613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PRESENSI</a:t>
            </a:r>
            <a:br>
              <a:rPr lang="es" sz="3200" dirty="0" smtClean="0"/>
            </a:br>
            <a:r>
              <a:rPr lang="es" sz="3200" dirty="0" smtClean="0"/>
              <a:t>15%</a:t>
            </a:r>
            <a:endParaRPr sz="3200"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2505654" y="39347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UAS</a:t>
            </a:r>
            <a:br>
              <a:rPr lang="es" sz="3200" dirty="0" smtClean="0"/>
            </a:br>
            <a:r>
              <a:rPr lang="es" sz="3200" dirty="0" smtClean="0"/>
              <a:t>30%</a:t>
            </a:r>
            <a:endParaRPr sz="3200" dirty="0"/>
          </a:p>
        </p:txBody>
      </p:sp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KONTRAK KULIAH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77;p23"/>
          <p:cNvSpPr txBox="1">
            <a:spLocks/>
          </p:cNvSpPr>
          <p:nvPr/>
        </p:nvSpPr>
        <p:spPr>
          <a:xfrm>
            <a:off x="3837832" y="3965925"/>
            <a:ext cx="346094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3200" dirty="0" smtClean="0"/>
              <a:t>TUGAS </a:t>
            </a:r>
          </a:p>
          <a:p>
            <a:r>
              <a:rPr lang="en-US" sz="3200" dirty="0" smtClean="0"/>
              <a:t>25%</a:t>
            </a:r>
            <a:endParaRPr lang="en-US" sz="3200" dirty="0"/>
          </a:p>
        </p:txBody>
      </p:sp>
      <p:sp>
        <p:nvSpPr>
          <p:cNvPr id="28" name="Google Shape;6918;p49"/>
          <p:cNvSpPr/>
          <p:nvPr/>
        </p:nvSpPr>
        <p:spPr>
          <a:xfrm>
            <a:off x="7009602" y="2071986"/>
            <a:ext cx="1030088" cy="830447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841;p49"/>
          <p:cNvSpPr/>
          <p:nvPr/>
        </p:nvSpPr>
        <p:spPr>
          <a:xfrm>
            <a:off x="5099481" y="2147932"/>
            <a:ext cx="788364" cy="78242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6809;p49"/>
          <p:cNvGrpSpPr/>
          <p:nvPr/>
        </p:nvGrpSpPr>
        <p:grpSpPr>
          <a:xfrm>
            <a:off x="1337529" y="2147932"/>
            <a:ext cx="809598" cy="766186"/>
            <a:chOff x="-40748275" y="3238700"/>
            <a:chExt cx="322600" cy="316950"/>
          </a:xfrm>
          <a:solidFill>
            <a:schemeClr val="accent1"/>
          </a:solidFill>
        </p:grpSpPr>
        <p:sp>
          <p:nvSpPr>
            <p:cNvPr id="31" name="Google Shape;6810;p49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11;p49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2;p49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13;p49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14;p49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15;p49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908;p49"/>
          <p:cNvGrpSpPr/>
          <p:nvPr/>
        </p:nvGrpSpPr>
        <p:grpSpPr>
          <a:xfrm>
            <a:off x="3005573" y="2147932"/>
            <a:ext cx="1086925" cy="791024"/>
            <a:chOff x="-41526450" y="3653375"/>
            <a:chExt cx="315875" cy="247350"/>
          </a:xfrm>
          <a:solidFill>
            <a:schemeClr val="accent1"/>
          </a:solidFill>
        </p:grpSpPr>
        <p:sp>
          <p:nvSpPr>
            <p:cNvPr id="38" name="Google Shape;6909;p49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10;p49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16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040311" y="1564264"/>
            <a:ext cx="4724869" cy="8220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AGENDA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040311" y="1750601"/>
            <a:ext cx="4546450" cy="452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chemeClr val="dk1"/>
                </a:solidFill>
              </a:rPr>
              <a:t>Mahasiswa menyetujui kontrak kuliah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idx="3"/>
          </p:nvPr>
        </p:nvSpPr>
        <p:spPr>
          <a:xfrm>
            <a:off x="1557931" y="2765356"/>
            <a:ext cx="2297074" cy="5738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Google Shape;398;p26"/>
          <p:cNvSpPr/>
          <p:nvPr/>
        </p:nvSpPr>
        <p:spPr>
          <a:xfrm>
            <a:off x="1040311" y="2611149"/>
            <a:ext cx="4724869" cy="8220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Google Shape;400;p26"/>
          <p:cNvSpPr txBox="1">
            <a:spLocks/>
          </p:cNvSpPr>
          <p:nvPr/>
        </p:nvSpPr>
        <p:spPr>
          <a:xfrm>
            <a:off x="1040311" y="2934192"/>
            <a:ext cx="4546450" cy="45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dk1"/>
                </a:solidFill>
              </a:rPr>
              <a:t>Mahasiswa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</a:rPr>
              <a:t>memahami</a:t>
            </a:r>
            <a:r>
              <a:rPr lang="en-US" sz="2000" dirty="0" smtClean="0">
                <a:solidFill>
                  <a:schemeClr val="dk1"/>
                </a:solidFill>
              </a:rPr>
              <a:t> WEB Programming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Google Shape;398;p26"/>
          <p:cNvSpPr/>
          <p:nvPr/>
        </p:nvSpPr>
        <p:spPr>
          <a:xfrm>
            <a:off x="1040311" y="3658034"/>
            <a:ext cx="4724869" cy="8220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00;p26"/>
          <p:cNvSpPr txBox="1">
            <a:spLocks/>
          </p:cNvSpPr>
          <p:nvPr/>
        </p:nvSpPr>
        <p:spPr>
          <a:xfrm>
            <a:off x="1040311" y="3981077"/>
            <a:ext cx="4546450" cy="45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dk1"/>
                </a:solidFill>
              </a:rPr>
              <a:t>Mahasiswa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</a:rPr>
              <a:t>memahami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</a:rPr>
              <a:t>konsep</a:t>
            </a:r>
            <a:r>
              <a:rPr lang="en-US" sz="2000" dirty="0" smtClean="0">
                <a:solidFill>
                  <a:schemeClr val="dk1"/>
                </a:solidFill>
              </a:rPr>
              <a:t> OOP </a:t>
            </a:r>
            <a:r>
              <a:rPr lang="en-US" sz="2000" dirty="0" err="1" smtClean="0">
                <a:solidFill>
                  <a:schemeClr val="dk1"/>
                </a:solidFill>
              </a:rPr>
              <a:t>pada</a:t>
            </a:r>
            <a:r>
              <a:rPr lang="en-US" sz="2000" dirty="0" smtClean="0">
                <a:solidFill>
                  <a:schemeClr val="dk1"/>
                </a:solidFill>
              </a:rPr>
              <a:t> WEB</a:t>
            </a:r>
            <a:endParaRPr lang="en-US" sz="2000" dirty="0">
              <a:solidFill>
                <a:schemeClr val="dk1"/>
              </a:solidFill>
            </a:endParaRPr>
          </a:p>
        </p:txBody>
      </p:sp>
      <p:grpSp>
        <p:nvGrpSpPr>
          <p:cNvPr id="13" name="Google Shape;6845;p49"/>
          <p:cNvGrpSpPr/>
          <p:nvPr/>
        </p:nvGrpSpPr>
        <p:grpSpPr>
          <a:xfrm>
            <a:off x="6445419" y="1973984"/>
            <a:ext cx="1940298" cy="1811367"/>
            <a:chOff x="-40378075" y="3267450"/>
            <a:chExt cx="317425" cy="289075"/>
          </a:xfrm>
          <a:solidFill>
            <a:schemeClr val="accent1"/>
          </a:solidFill>
        </p:grpSpPr>
        <p:sp>
          <p:nvSpPr>
            <p:cNvPr id="14" name="Google Shape;6846;p49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47;p49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48;p49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49;p49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TOPIK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78053" y="36586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3" name="Google Shape;226;p2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78263" y="21737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Kontrak Kuliah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9232" y="31012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Pengenalan OOP </a:t>
            </a:r>
            <a:r>
              <a:rPr lang="es" smtClean="0"/>
              <a:t>pada WEB</a:t>
            </a:r>
            <a:endParaRPr dirty="0"/>
          </a:p>
        </p:txBody>
      </p:sp>
      <p:sp>
        <p:nvSpPr>
          <p:cNvPr id="54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9232" y="400922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OOP vs Prosedural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18467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Review Web Programming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01668" y="31632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Pendahuluan Teknologi Web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358474" y="40172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Pengenalan Web Framework</a:t>
            </a: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5093913" y="2978459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3568021" y="196984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20285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6156;p48"/>
          <p:cNvSpPr/>
          <p:nvPr/>
        </p:nvSpPr>
        <p:spPr>
          <a:xfrm>
            <a:off x="3644735" y="2994583"/>
            <a:ext cx="331821" cy="332705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192;p48"/>
          <p:cNvSpPr/>
          <p:nvPr/>
        </p:nvSpPr>
        <p:spPr>
          <a:xfrm>
            <a:off x="5133707" y="3721750"/>
            <a:ext cx="420417" cy="394207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275;p48"/>
          <p:cNvSpPr/>
          <p:nvPr/>
        </p:nvSpPr>
        <p:spPr>
          <a:xfrm>
            <a:off x="3618593" y="3832089"/>
            <a:ext cx="331821" cy="331821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98797" y="368689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REVIEW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298797" y="1228029"/>
            <a:ext cx="6596386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World </a:t>
            </a:r>
            <a:r>
              <a:rPr lang="en-US" sz="2400" dirty="0"/>
              <a:t>Wide Web </a:t>
            </a:r>
            <a:r>
              <a:rPr lang="en-US" sz="2400" dirty="0" err="1"/>
              <a:t>atau</a:t>
            </a:r>
            <a:r>
              <a:rPr lang="en-US" sz="2400" dirty="0"/>
              <a:t> WWW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WEB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internet.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computer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smtClean="0"/>
              <a:t>internet.</a:t>
            </a:r>
            <a:endParaRPr sz="2400" dirty="0"/>
          </a:p>
        </p:txBody>
      </p:sp>
      <p:sp>
        <p:nvSpPr>
          <p:cNvPr id="266" name="Google Shape;266;p22"/>
          <p:cNvSpPr txBox="1">
            <a:spLocks noGrp="1"/>
          </p:cNvSpPr>
          <p:nvPr>
            <p:ph type="ctrTitle" idx="4294967295"/>
          </p:nvPr>
        </p:nvSpPr>
        <p:spPr>
          <a:xfrm>
            <a:off x="6418793" y="2589344"/>
            <a:ext cx="2466975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WEB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 flipV="1">
            <a:off x="364505" y="1164614"/>
            <a:ext cx="5972063" cy="90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6546765" y="794676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2572342" y="1373269"/>
            <a:ext cx="49562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TEKNOLOGI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2698605" y="2215300"/>
            <a:ext cx="624671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err="1"/>
              <a:t>Teknologi</a:t>
            </a:r>
            <a:r>
              <a:rPr lang="en-US" sz="2800" dirty="0"/>
              <a:t> web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yang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menjembatani</a:t>
            </a:r>
            <a:r>
              <a:rPr lang="en-US" sz="2800" dirty="0"/>
              <a:t> server web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. 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 flipV="1">
            <a:off x="2791241" y="2065538"/>
            <a:ext cx="6154080" cy="35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840751" y="1770064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944034" y="1932170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1283287" y="3601109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1279190" y="1833685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1138969" y="3221496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1213520" y="332409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1214207" y="3384290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1298340" y="3414382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1735418" y="3384290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1765511" y="3021765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1765511" y="2964316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1857850" y="2964316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2231306" y="2964316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2260712" y="3047073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2260712" y="336581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560309" y="2017677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23917" y="2017677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691635" y="2017677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721055" y="2109329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721728" y="2605214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810659" y="2635320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521319" y="2635320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496011" y="2588126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498749" y="35792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11613" y="354980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41706" y="3178399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641706" y="311957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727887" y="3119575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627338" y="311957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657430" y="322970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586302" y="322423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1413253" y="2947902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1413253" y="2488941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1413940" y="2432165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1502169" y="2432165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2542236" y="3460877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2572342" y="3349388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2572342" y="329672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360587" y="2947214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1698479" y="158060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1698479" y="1668157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1669060" y="2244751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1183427" y="2274170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1124603" y="2274170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1124603" y="2358990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1124603" y="279742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1053475" y="277758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1511585" y="1008388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2277446" y="1722573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2095822" y="3560565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0" y="3394556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3492" y="1809839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28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21398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rgbClr val="0E2A47"/>
                </a:solidFill>
              </a:rPr>
              <a:t>Web 1.0</a:t>
            </a:r>
            <a:endParaRPr sz="1600" b="1"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83905" y="35307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rgbClr val="0E2A47"/>
                </a:solidFill>
              </a:rPr>
              <a:t>Web 3.0</a:t>
            </a:r>
            <a:endParaRPr sz="1600" b="1"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45639" y="27947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rgbClr val="0E2A47"/>
                </a:solidFill>
              </a:rPr>
              <a:t>Web 2.0</a:t>
            </a:r>
            <a:endParaRPr sz="1600" b="1" dirty="0">
              <a:solidFill>
                <a:srgbClr val="0E2A47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PERKEMBANGAN TEKNOLOGI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1999034" y="331507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1856451" y="381961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766488" y="142310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847381" y="150535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766488" y="323831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847381" y="150535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847381" y="162600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223339" y="162600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2817515" y="162600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2421293" y="184947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2421293" y="225529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2421293" y="240199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2421293" y="254868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2421293" y="269538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2421293" y="284209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204151" y="285031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3367297" y="285031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3530443" y="285031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324795" y="153825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3446814" y="153825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3568833" y="153825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943348" y="184947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943348" y="241296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943348" y="261586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943348" y="272829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943348" y="284209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943348" y="295450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543858" y="184947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1543858" y="241296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1543858" y="261586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1543858" y="272829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1543858" y="284209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1543858" y="295450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340101" y="284071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394942" y="290508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45430" y="398138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150380" y="395807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145430" y="398138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394942" y="290508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394942" y="298603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000395" y="298603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1724831" y="298603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1457477" y="313685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1457477" y="341105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457477" y="350976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1457477" y="360848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1457477" y="370856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1457477" y="380727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986696" y="381275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096377" y="381275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207419" y="381275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068949" y="292708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149842" y="292708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233471" y="292708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459384" y="313685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459384" y="351662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459384" y="365509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459384" y="373049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459384" y="380727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459384" y="388268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865207" y="313685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865207" y="351662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865207" y="365509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865207" y="373049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865207" y="380727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865207" y="388268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2663971" y="340556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2696872" y="344258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3830710" y="375346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2696872" y="344258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3648350" y="345767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3705942" y="345767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3764895" y="345767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2696872" y="350016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3612712" y="350016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3455039" y="350016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302855" y="358654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302855" y="374283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302855" y="379903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302855" y="385525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302855" y="391283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302855" y="396904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3604486" y="397178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3667552" y="397178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3730618" y="396903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2732525" y="358654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2732525" y="380316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2732525" y="388130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2732525" y="392518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2732525" y="396904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2732525" y="401155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964226" y="358654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2964226" y="380316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2964226" y="388130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2964226" y="392518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2964226" y="396904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2964226" y="401155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MACAM – MACAM TEKNOLOGI WEB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311700" y="1405053"/>
            <a:ext cx="8520600" cy="3468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php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51150"/>
            <a:ext cx="2409171" cy="118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que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05" y="1251150"/>
            <a:ext cx="2291009" cy="124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ootstr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" y="2432791"/>
            <a:ext cx="1808642" cy="14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rdpr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17" y="1547172"/>
            <a:ext cx="1081668" cy="10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y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6" y="2987208"/>
            <a:ext cx="3373498" cy="17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oni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07" y="3576527"/>
            <a:ext cx="3475080" cy="11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28" y="2500791"/>
            <a:ext cx="2070851" cy="86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Code Igneter logo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87" y="2842192"/>
            <a:ext cx="2471656" cy="5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8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OOP vs Prosedural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28819"/>
              </p:ext>
            </p:extLst>
          </p:nvPr>
        </p:nvGraphicFramePr>
        <p:xfrm>
          <a:off x="702526" y="1553431"/>
          <a:ext cx="7750098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049">
                  <a:extLst>
                    <a:ext uri="{9D8B030D-6E8A-4147-A177-3AD203B41FA5}">
                      <a16:colId xmlns:a16="http://schemas.microsoft.com/office/drawing/2014/main" val="448530517"/>
                    </a:ext>
                  </a:extLst>
                </a:gridCol>
                <a:gridCol w="3875049">
                  <a:extLst>
                    <a:ext uri="{9D8B030D-6E8A-4147-A177-3AD203B41FA5}">
                      <a16:colId xmlns:a16="http://schemas.microsoft.com/office/drawing/2014/main" val="335536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PROSEDURAL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Prosedural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serangkaian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perintah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berurutan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konsep</a:t>
                      </a:r>
                      <a:r>
                        <a:rPr lang="en-US" dirty="0" smtClean="0"/>
                        <a:t> "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", yang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berisi</a:t>
                      </a:r>
                      <a:r>
                        <a:rPr lang="en-US" dirty="0" smtClean="0"/>
                        <a:t> data,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field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dikenal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atribut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prosedur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dikenal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5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bebas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bergerak</a:t>
                      </a:r>
                      <a:r>
                        <a:rPr lang="en-US" dirty="0" smtClean="0"/>
                        <a:t> 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sekitar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yang 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private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diakses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oleh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bersifat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bersifat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299</Words>
  <Application>Microsoft Office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Proxima Nova</vt:lpstr>
      <vt:lpstr>Impact</vt:lpstr>
      <vt:lpstr>Arial</vt:lpstr>
      <vt:lpstr>Roboto Black</vt:lpstr>
      <vt:lpstr>Proxima Nova Semibold</vt:lpstr>
      <vt:lpstr>Roboto Mono Regular</vt:lpstr>
      <vt:lpstr>SlidesGo Final Pages</vt:lpstr>
      <vt:lpstr>TEKNOLOGI WEB 2.0</vt:lpstr>
      <vt:lpstr>UTS 30%</vt:lpstr>
      <vt:lpstr>AGENDA</vt:lpstr>
      <vt:lpstr>TOPIK</vt:lpstr>
      <vt:lpstr>REVIEW</vt:lpstr>
      <vt:lpstr>TEKNOLOGI WEB</vt:lpstr>
      <vt:lpstr>Web 1.0</vt:lpstr>
      <vt:lpstr>MACAM – MACAM TEKNOLOGI WEB</vt:lpstr>
      <vt:lpstr>OOP vs Prosedural</vt:lpstr>
      <vt:lpstr>SAMPLE PROSEDURAL PADA PHP</vt:lpstr>
      <vt:lpstr>SAMPLE OOP PADA PHP</vt:lpstr>
      <vt:lpstr>FRAMEWORK PHP</vt:lpstr>
      <vt:lpstr>MACAM MACAM FRAMEWORK PHP</vt:lpstr>
      <vt:lpstr>PHP FRAMEWORK EVALUATION</vt:lpstr>
      <vt:lpstr>TUGAS</vt:lpstr>
      <vt:lpstr>TOOLS PENDUKUNG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WEB 2.0</dc:title>
  <cp:lastModifiedBy>Nova Agustina</cp:lastModifiedBy>
  <cp:revision>44</cp:revision>
  <dcterms:modified xsi:type="dcterms:W3CDTF">2021-02-18T02:56:06Z</dcterms:modified>
</cp:coreProperties>
</file>