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  <a:srgbClr val="66BB6A"/>
    <a:srgbClr val="CE93D8"/>
    <a:srgbClr val="E1BEE7"/>
    <a:srgbClr val="BA68C8"/>
    <a:srgbClr val="AB47BC"/>
    <a:srgbClr val="42A5F5"/>
    <a:srgbClr val="AD4DF7"/>
    <a:srgbClr val="8D3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88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4B696-A516-5EB7-D815-6B7BF861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DEE766-2D55-A320-7747-5477A1634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A730B-4B0D-8156-1471-2C1CE4E9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12C983-6CD5-E348-25BF-3B2281CF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668048-191D-52CE-D27D-273226E5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4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3D590-7EBF-93F6-252C-0638F1DC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2173FA-6884-302F-BD86-29392EFB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CBF8C-11A3-ACE9-E376-6B257599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9B2EE-DF60-1B36-7B9E-73CB5FB4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A905-492F-B87F-002D-9D39FFCC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9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F3CC3A-D43A-7A45-2299-7A5C2E94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E61CA6-D0C7-ECCF-F0E3-F96CEB849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99E7B6-411F-88B8-989C-1EEEA7B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3B8BE5-6A8B-5F38-37ED-78ECF0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505AB-818F-E99B-1613-209B4F5E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49B3E-A849-5873-5782-1684099D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2F66A-361F-053F-D276-F9E21DAE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E04F0A-8AF8-4ED9-D975-82B1B5B1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A82943-4C04-8ECE-78A0-A4496A40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2CE917-3883-CF1C-2C00-8BF34B61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4E7C3-D86D-57A0-3BD4-574669A7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F0B942-D3AC-A2B5-69D0-9E132380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F74D14-4166-580B-3C71-4C9AF5FE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6B79C8-2A8C-97BE-5319-819A13D9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826DC5-60BB-699A-F9FF-4CDE3B98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67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B8EDD-5F7D-E098-4A34-7556E606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40FF29-7F71-E3D7-4A6D-D123AC5B4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43A98F-91E5-18CB-4396-668B0F8A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4DF406-068B-45D0-DD52-314C8E01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FE5CFC-4D02-BB05-031D-F9327BD2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FB3ECA-4675-02B6-FB7B-1D248C8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46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E5CA6-D43D-18CC-0CFC-A972CE0B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0E80DA-A62D-6AFF-4505-42ECEAD3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D7EF16-9A27-2E1A-DE5D-D2DDDD2A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E017B-C8F7-3E3E-C9A0-ECFE753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5E29CD-43E1-45D1-93F0-B83442588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0989F4-2E9B-47F6-C733-3D603926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595A9B-AC93-4606-C763-2542879A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72229A-05E1-5C35-64F7-639A5CF0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55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48469-5CA5-C0EC-5E18-4F4D39B1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ADDAF9-6766-7977-7819-459A745E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94C69E-2A86-21A8-7F89-415E0500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6DBAA6-7A16-B0DC-7190-28D6AD16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6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BAD1C1-8F28-65EE-15B0-D5313F6C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93DAF3-83CB-9B90-33FD-B9F9F533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D829A-A6ED-AE79-CDEC-EA97B364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1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49B12-B91B-886E-CC71-61D62A40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24E42C-0E01-8854-DD14-E50303C6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B29C5B-DEF0-628A-EEC9-6EC35CDD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51ED7-C6FC-EF14-B7A3-51C46E8D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C33AF-1382-CCD0-670B-2EA39CB3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88C6A4-063E-7F31-4B60-157C2AB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3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88ABD-3438-692B-415C-7B8C5C6E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DA3A59-46D0-C1E5-3A63-6DBE99CB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F1F7AF-45D5-D02C-04D3-1A400CCB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95536-B075-4A43-D9E0-C64B30A6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642ED5-316E-69BA-BE3E-503FD773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07EAC-FBE5-528D-46D9-41646D8A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0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EA4EAA-BBD7-AAD5-2D4C-CE56D514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BBE11E-40E5-E646-008D-4920AD5A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7ADECA-9ADB-EFE3-7EFA-3470F171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A29B-6B4B-B84E-9E47-96EFD42A5734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91C9E1-5345-7F87-8717-CF27F54B1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2E92-8813-3363-2359-856518CD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1023-601E-3749-AD2F-A0318E06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2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4367F01-E9BB-A67B-AA73-FA684D2E11E0}"/>
              </a:ext>
            </a:extLst>
          </p:cNvPr>
          <p:cNvSpPr/>
          <p:nvPr/>
        </p:nvSpPr>
        <p:spPr>
          <a:xfrm>
            <a:off x="462715" y="970401"/>
            <a:ext cx="1949985" cy="616945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Space Grotesk" pitchFamily="2" charset="77"/>
                <a:cs typeface="Space Grotesk" pitchFamily="2" charset="77"/>
              </a:rPr>
              <a:t>Message</a:t>
            </a:r>
          </a:p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Header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F9EF59C-9D4A-9194-BBE3-97222EB560EE}"/>
              </a:ext>
            </a:extLst>
          </p:cNvPr>
          <p:cNvSpPr/>
          <p:nvPr/>
        </p:nvSpPr>
        <p:spPr>
          <a:xfrm>
            <a:off x="2666082" y="969482"/>
            <a:ext cx="1211856" cy="616945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Tensor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Header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DDC7E16-84C4-8A7A-99D1-DCF9F548D36F}"/>
              </a:ext>
            </a:extLst>
          </p:cNvPr>
          <p:cNvSpPr/>
          <p:nvPr/>
        </p:nvSpPr>
        <p:spPr>
          <a:xfrm>
            <a:off x="3922007" y="969482"/>
            <a:ext cx="1211856" cy="616945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Tensor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Shape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E33E56-F9BA-35E2-1E4A-0DDA7CADCDEC}"/>
              </a:ext>
            </a:extLst>
          </p:cNvPr>
          <p:cNvSpPr/>
          <p:nvPr/>
        </p:nvSpPr>
        <p:spPr>
          <a:xfrm>
            <a:off x="5177931" y="969481"/>
            <a:ext cx="1880207" cy="616945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Tensor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  <a:p>
            <a:pPr algn="ctr"/>
            <a:r>
              <a:rPr lang="it-IT" sz="1600" dirty="0">
                <a:latin typeface="Space Grotesk" pitchFamily="2" charset="77"/>
                <a:cs typeface="Space Grotesk" pitchFamily="2" charset="77"/>
              </a:rPr>
              <a:t>Data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A38A104-DED6-17BC-C269-8434EF6D371B}"/>
              </a:ext>
            </a:extLst>
          </p:cNvPr>
          <p:cNvSpPr/>
          <p:nvPr/>
        </p:nvSpPr>
        <p:spPr>
          <a:xfrm>
            <a:off x="7317360" y="969480"/>
            <a:ext cx="1446881" cy="616945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Space Grotesk" pitchFamily="2" charset="77"/>
                <a:cs typeface="Space Grotesk" pitchFamily="2" charset="77"/>
              </a:rPr>
              <a:t>Metadata</a:t>
            </a:r>
          </a:p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Json</a:t>
            </a:r>
            <a:r>
              <a:rPr lang="it-IT" sz="1600" dirty="0">
                <a:latin typeface="Space Grotesk" pitchFamily="2" charset="77"/>
                <a:cs typeface="Space Grotesk" pitchFamily="2" charset="77"/>
              </a:rPr>
              <a:t> </a:t>
            </a:r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String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86F04F5-404D-1A2F-822A-23F7CCD01E54}"/>
              </a:ext>
            </a:extLst>
          </p:cNvPr>
          <p:cNvSpPr/>
          <p:nvPr/>
        </p:nvSpPr>
        <p:spPr>
          <a:xfrm>
            <a:off x="8808308" y="969480"/>
            <a:ext cx="1446881" cy="616945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Namespace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String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DB8F3C49-47A3-B646-0E66-7323F44B1880}"/>
              </a:ext>
            </a:extLst>
          </p:cNvPr>
          <p:cNvGrpSpPr/>
          <p:nvPr/>
        </p:nvGrpSpPr>
        <p:grpSpPr>
          <a:xfrm>
            <a:off x="2666082" y="1614215"/>
            <a:ext cx="4392056" cy="331316"/>
            <a:chOff x="2666082" y="1842814"/>
            <a:chExt cx="4392056" cy="331316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90255EB1-B172-C9CD-6C5B-B963D73E6163}"/>
                </a:ext>
              </a:extLst>
            </p:cNvPr>
            <p:cNvCxnSpPr/>
            <p:nvPr/>
          </p:nvCxnSpPr>
          <p:spPr>
            <a:xfrm>
              <a:off x="2666082" y="2008472"/>
              <a:ext cx="439205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8D1D57B8-67C9-C743-93DA-D76874A71293}"/>
                </a:ext>
              </a:extLst>
            </p:cNvPr>
            <p:cNvCxnSpPr>
              <a:cxnSpLocks/>
            </p:cNvCxnSpPr>
            <p:nvPr/>
          </p:nvCxnSpPr>
          <p:spPr>
            <a:xfrm>
              <a:off x="2666082" y="1842814"/>
              <a:ext cx="0" cy="33131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856A9340-0B54-48D3-A787-F2D32642129C}"/>
                </a:ext>
              </a:extLst>
            </p:cNvPr>
            <p:cNvCxnSpPr>
              <a:cxnSpLocks/>
            </p:cNvCxnSpPr>
            <p:nvPr/>
          </p:nvCxnSpPr>
          <p:spPr>
            <a:xfrm>
              <a:off x="7052738" y="1842814"/>
              <a:ext cx="0" cy="33131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394F0CE-242D-C84D-AD56-2D70BF87F4A8}"/>
              </a:ext>
            </a:extLst>
          </p:cNvPr>
          <p:cNvSpPr txBox="1"/>
          <p:nvPr/>
        </p:nvSpPr>
        <p:spPr>
          <a:xfrm>
            <a:off x="3682797" y="1747418"/>
            <a:ext cx="235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Repeat</a:t>
            </a:r>
            <a:r>
              <a:rPr lang="it-IT" sz="1600" dirty="0">
                <a:latin typeface="Space Grotesk" pitchFamily="2" charset="77"/>
                <a:cs typeface="Space Grotesk" pitchFamily="2" charset="77"/>
              </a:rPr>
              <a:t> #-</a:t>
            </a:r>
            <a:r>
              <a:rPr lang="it-IT" sz="1600" dirty="0" err="1">
                <a:latin typeface="Space Grotesk" pitchFamily="2" charset="77"/>
                <a:cs typeface="Space Grotesk" pitchFamily="2" charset="77"/>
              </a:rPr>
              <a:t>tensors</a:t>
            </a:r>
            <a:endParaRPr lang="it-IT" sz="1600" dirty="0">
              <a:latin typeface="Space Grotesk" pitchFamily="2" charset="77"/>
              <a:cs typeface="Space Grotesk" pitchFamily="2" charset="77"/>
            </a:endParaRPr>
          </a:p>
        </p:txBody>
      </p: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4CAE4C97-ACB2-C6AB-D116-F3D701AD7E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12700" y="1277955"/>
            <a:ext cx="253382" cy="91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932ED8AF-4CC4-57B4-B973-B6B10645EE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058138" y="1277953"/>
            <a:ext cx="259222" cy="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E9E14A5-987A-ED35-6F6F-1B6C155C9535}"/>
              </a:ext>
            </a:extLst>
          </p:cNvPr>
          <p:cNvSpPr txBox="1"/>
          <p:nvPr/>
        </p:nvSpPr>
        <p:spPr>
          <a:xfrm>
            <a:off x="462715" y="403715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pace Grotesk" pitchFamily="2" charset="77"/>
                <a:cs typeface="Space Grotesk" pitchFamily="2" charset="77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729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8129806-0536-E9C7-70F5-790F233D2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43255"/>
              </p:ext>
            </p:extLst>
          </p:nvPr>
        </p:nvGraphicFramePr>
        <p:xfrm>
          <a:off x="0" y="833120"/>
          <a:ext cx="12192001" cy="1043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433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00622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304876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3639968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0251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6467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5356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3581337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uint32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Magic</a:t>
                      </a: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Number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Metadata</a:t>
                      </a: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Length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#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Tensors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Cmd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Length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CRC1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CRC2</a:t>
                      </a:r>
                    </a:p>
                  </a:txBody>
                  <a:tcPr anchor="ctr">
                    <a:solidFill>
                      <a:srgbClr val="42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1829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17DF841-E43C-8B6F-D8E4-4D3A3764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31558"/>
              </p:ext>
            </p:extLst>
          </p:nvPr>
        </p:nvGraphicFramePr>
        <p:xfrm>
          <a:off x="0" y="2846443"/>
          <a:ext cx="2032000" cy="105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433591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AB4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b</a:t>
                      </a:r>
                    </a:p>
                  </a:txBody>
                  <a:tcPr anchor="ctr">
                    <a:solidFill>
                      <a:srgbClr val="AB47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Tensor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Rank (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R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)</a:t>
                      </a:r>
                    </a:p>
                  </a:txBody>
                  <a:tcPr anchor="ctr">
                    <a:solidFill>
                      <a:srgbClr val="AB4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Tensor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Type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AB47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65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25429A3-7AE7-BF2C-7D7F-4EFEBDBF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28714"/>
              </p:ext>
            </p:extLst>
          </p:nvPr>
        </p:nvGraphicFramePr>
        <p:xfrm>
          <a:off x="3016622" y="2846443"/>
          <a:ext cx="3384178" cy="105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178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R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x uint32</a:t>
                      </a:r>
                    </a:p>
                  </a:txBody>
                  <a:tcPr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Tensor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Shape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</a:t>
                      </a:r>
                    </a:p>
                  </a:txBody>
                  <a:tcPr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6505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7021F2C-4BE0-B93B-E2D6-A9B4A068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60494"/>
              </p:ext>
            </p:extLst>
          </p:nvPr>
        </p:nvGraphicFramePr>
        <p:xfrm>
          <a:off x="7385422" y="2846443"/>
          <a:ext cx="4806578" cy="105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6578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N</a:t>
                      </a:r>
                      <a:r>
                        <a:rPr lang="it-IT" sz="2000" b="0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x byte</a:t>
                      </a:r>
                    </a:p>
                  </a:txBody>
                  <a:tcPr anchor="ctr">
                    <a:solidFill>
                      <a:srgbClr val="CE9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Tensor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Data </a:t>
                      </a:r>
                    </a:p>
                  </a:txBody>
                  <a:tcPr anchor="ctr">
                    <a:solidFill>
                      <a:srgbClr val="CE9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65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F0F77CC-ADD4-1761-347E-70551E63E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0727"/>
              </p:ext>
            </p:extLst>
          </p:nvPr>
        </p:nvGraphicFramePr>
        <p:xfrm>
          <a:off x="0" y="4866639"/>
          <a:ext cx="3886198" cy="105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198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N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x byte</a:t>
                      </a:r>
                    </a:p>
                  </a:txBody>
                  <a:tcPr anchor="ctr">
                    <a:solidFill>
                      <a:srgbClr val="66B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Metadata</a:t>
                      </a: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String</a:t>
                      </a: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(JSON)</a:t>
                      </a:r>
                      <a:endParaRPr lang="it-IT" sz="12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66B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6505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2C44C261-A3E2-C5F3-08C3-C233406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50220"/>
              </p:ext>
            </p:extLst>
          </p:nvPr>
        </p:nvGraphicFramePr>
        <p:xfrm>
          <a:off x="5047129" y="4866639"/>
          <a:ext cx="3886198" cy="1050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198">
                  <a:extLst>
                    <a:ext uri="{9D8B030D-6E8A-4147-A177-3AD203B41FA5}">
                      <a16:colId xmlns:a16="http://schemas.microsoft.com/office/drawing/2014/main" val="2805055365"/>
                    </a:ext>
                  </a:extLst>
                </a:gridCol>
              </a:tblGrid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N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 x byte</a:t>
                      </a:r>
                    </a:p>
                  </a:txBody>
                  <a:tcPr anchor="ctr"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334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Command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  <a:p>
                      <a:pPr algn="ctr"/>
                      <a:r>
                        <a:rPr lang="it-IT" sz="1400" b="1" dirty="0" err="1">
                          <a:solidFill>
                            <a:schemeClr val="bg1"/>
                          </a:solidFill>
                          <a:latin typeface="Space Grotesk" pitchFamily="2" charset="77"/>
                          <a:cs typeface="Space Grotesk" pitchFamily="2" charset="77"/>
                        </a:rPr>
                        <a:t>String</a:t>
                      </a:r>
                      <a:endParaRPr lang="it-IT" sz="1400" b="1" dirty="0">
                        <a:solidFill>
                          <a:schemeClr val="bg1"/>
                        </a:solidFill>
                        <a:latin typeface="Space Grotesk" pitchFamily="2" charset="77"/>
                        <a:cs typeface="Space Grotesk" pitchFamily="2" charset="77"/>
                      </a:endParaRPr>
                    </a:p>
                  </a:txBody>
                  <a:tcPr anchor="ctr">
                    <a:solidFill>
                      <a:srgbClr val="26A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6505"/>
                  </a:ext>
                </a:extLst>
              </a:tr>
            </a:tbl>
          </a:graphicData>
        </a:graphic>
      </p:graphicFrame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B7F8BD77-BC7D-74FE-C9BF-DC067B38C7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32000" y="3371476"/>
            <a:ext cx="984622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0764843D-247D-568B-DF79-F7D44847E1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00800" y="3371476"/>
            <a:ext cx="984622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2125427-F47C-9D6D-D7B5-90E068F8B333}"/>
              </a:ext>
            </a:extLst>
          </p:cNvPr>
          <p:cNvSpPr txBox="1"/>
          <p:nvPr/>
        </p:nvSpPr>
        <p:spPr>
          <a:xfrm>
            <a:off x="0" y="370549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pace Grotesk" pitchFamily="2" charset="77"/>
                <a:cs typeface="Space Grotesk" pitchFamily="2" charset="77"/>
              </a:rPr>
              <a:t>Message </a:t>
            </a:r>
            <a:r>
              <a:rPr lang="it-IT" sz="2000" b="1" dirty="0" err="1">
                <a:latin typeface="Space Grotesk" pitchFamily="2" charset="77"/>
                <a:cs typeface="Space Grotesk" pitchFamily="2" charset="77"/>
              </a:rPr>
              <a:t>Header</a:t>
            </a:r>
            <a:endParaRPr lang="it-IT" sz="2000" b="1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ECB2D1B-B05E-5A3D-CD7C-08913B59E733}"/>
              </a:ext>
            </a:extLst>
          </p:cNvPr>
          <p:cNvSpPr txBox="1"/>
          <p:nvPr/>
        </p:nvSpPr>
        <p:spPr>
          <a:xfrm>
            <a:off x="0" y="2372756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Space Grotesk" pitchFamily="2" charset="77"/>
                <a:cs typeface="Space Grotesk" pitchFamily="2" charset="77"/>
              </a:rPr>
              <a:t>Tensor</a:t>
            </a:r>
            <a:r>
              <a:rPr lang="it-IT" sz="2000" dirty="0">
                <a:latin typeface="Space Grotesk" pitchFamily="2" charset="77"/>
                <a:cs typeface="Space Grotesk" pitchFamily="2" charset="77"/>
              </a:rPr>
              <a:t> </a:t>
            </a:r>
            <a:r>
              <a:rPr lang="it-IT" sz="2000" b="1" dirty="0" err="1">
                <a:latin typeface="Space Grotesk" pitchFamily="2" charset="77"/>
                <a:cs typeface="Space Grotesk" pitchFamily="2" charset="77"/>
              </a:rPr>
              <a:t>Header</a:t>
            </a:r>
            <a:endParaRPr lang="it-IT" sz="2000" b="1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470B959-1A45-521E-A36F-9A0AD7F4A160}"/>
              </a:ext>
            </a:extLst>
          </p:cNvPr>
          <p:cNvSpPr txBox="1"/>
          <p:nvPr/>
        </p:nvSpPr>
        <p:spPr>
          <a:xfrm>
            <a:off x="2983751" y="2372756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Space Grotesk" pitchFamily="2" charset="77"/>
                <a:cs typeface="Space Grotesk" pitchFamily="2" charset="77"/>
              </a:rPr>
              <a:t>Tensor</a:t>
            </a:r>
            <a:r>
              <a:rPr lang="it-IT" sz="2000" dirty="0">
                <a:latin typeface="Space Grotesk" pitchFamily="2" charset="77"/>
                <a:cs typeface="Space Grotesk" pitchFamily="2" charset="77"/>
              </a:rPr>
              <a:t> </a:t>
            </a:r>
            <a:r>
              <a:rPr lang="it-IT" sz="2000" b="1" dirty="0" err="1">
                <a:latin typeface="Space Grotesk" pitchFamily="2" charset="77"/>
                <a:cs typeface="Space Grotesk" pitchFamily="2" charset="77"/>
              </a:rPr>
              <a:t>Shape</a:t>
            </a:r>
            <a:endParaRPr lang="it-IT" sz="2000" b="1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648EAAC-280E-45FF-A152-FA18FF6AE673}"/>
              </a:ext>
            </a:extLst>
          </p:cNvPr>
          <p:cNvSpPr txBox="1"/>
          <p:nvPr/>
        </p:nvSpPr>
        <p:spPr>
          <a:xfrm>
            <a:off x="7385422" y="2372756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Space Grotesk" pitchFamily="2" charset="77"/>
                <a:cs typeface="Space Grotesk" pitchFamily="2" charset="77"/>
              </a:rPr>
              <a:t>Tensor</a:t>
            </a:r>
            <a:r>
              <a:rPr lang="it-IT" sz="2000" dirty="0">
                <a:latin typeface="Space Grotesk" pitchFamily="2" charset="77"/>
                <a:cs typeface="Space Grotesk" pitchFamily="2" charset="77"/>
              </a:rPr>
              <a:t> </a:t>
            </a:r>
            <a:r>
              <a:rPr lang="it-IT" sz="2000" b="1" dirty="0">
                <a:latin typeface="Space Grotesk" pitchFamily="2" charset="77"/>
                <a:cs typeface="Space Grotesk" pitchFamily="2" charset="77"/>
              </a:rPr>
              <a:t>Data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E449302-A700-B724-74AB-365FA6DB548E}"/>
              </a:ext>
            </a:extLst>
          </p:cNvPr>
          <p:cNvSpPr txBox="1"/>
          <p:nvPr/>
        </p:nvSpPr>
        <p:spPr>
          <a:xfrm>
            <a:off x="0" y="4421542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pace Grotesk" pitchFamily="2" charset="77"/>
                <a:cs typeface="Space Grotesk" pitchFamily="2" charset="77"/>
              </a:rPr>
              <a:t>Metadata </a:t>
            </a:r>
            <a:r>
              <a:rPr lang="it-IT" sz="2000" b="1" dirty="0" err="1">
                <a:latin typeface="Space Grotesk" pitchFamily="2" charset="77"/>
                <a:cs typeface="Space Grotesk" pitchFamily="2" charset="77"/>
              </a:rPr>
              <a:t>String</a:t>
            </a:r>
            <a:endParaRPr lang="it-IT" sz="2000" b="1" dirty="0">
              <a:latin typeface="Space Grotesk" pitchFamily="2" charset="77"/>
              <a:cs typeface="Space Grotesk" pitchFamily="2" charset="77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9597B2B-D221-E707-2775-4F131DD8ECE1}"/>
              </a:ext>
            </a:extLst>
          </p:cNvPr>
          <p:cNvSpPr txBox="1"/>
          <p:nvPr/>
        </p:nvSpPr>
        <p:spPr>
          <a:xfrm>
            <a:off x="5047129" y="4421542"/>
            <a:ext cx="227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Space Grotesk" pitchFamily="2" charset="77"/>
                <a:cs typeface="Space Grotesk" pitchFamily="2" charset="77"/>
              </a:rPr>
              <a:t>Command</a:t>
            </a:r>
            <a:r>
              <a:rPr lang="it-IT" sz="2000" dirty="0">
                <a:latin typeface="Space Grotesk" pitchFamily="2" charset="77"/>
                <a:cs typeface="Space Grotesk" pitchFamily="2" charset="77"/>
              </a:rPr>
              <a:t> </a:t>
            </a:r>
            <a:r>
              <a:rPr lang="it-IT" sz="2000" b="1" dirty="0" err="1">
                <a:latin typeface="Space Grotesk" pitchFamily="2" charset="77"/>
                <a:cs typeface="Space Grotesk" pitchFamily="2" charset="77"/>
              </a:rPr>
              <a:t>String</a:t>
            </a:r>
            <a:endParaRPr lang="it-IT" sz="2000" b="1" dirty="0">
              <a:latin typeface="Space Grotesk" pitchFamily="2" charset="77"/>
              <a:cs typeface="Space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516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80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Space Grotesk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De Gregorio</dc:creator>
  <cp:lastModifiedBy>Daniele De Gregorio</cp:lastModifiedBy>
  <cp:revision>4</cp:revision>
  <dcterms:created xsi:type="dcterms:W3CDTF">2023-11-02T19:25:18Z</dcterms:created>
  <dcterms:modified xsi:type="dcterms:W3CDTF">2023-11-02T20:51:05Z</dcterms:modified>
</cp:coreProperties>
</file>