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14DA4C-22C0-41E7-9FBF-11AEB7AD23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34DC31-8C46-4C6F-B0C7-E4771EFF48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0E2EF5-2E8D-4031-AC4C-8670C42E2D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5024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67260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3326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35024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667260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D1A4D5-0277-4380-8D9D-2BD52AFA9E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26CBCF-0F8D-4B0B-A6DE-79E151A8EA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49F2C8-A6B6-4EE4-8ED4-4961AC7D64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A5A825-4C59-4DF5-BA13-3E8DFE31A9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1C8331-3AFF-432B-B4C5-4DB81402E0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7D45DB-914A-43F9-819D-FF69248802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32640" y="252000"/>
            <a:ext cx="9408240" cy="387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AB9CD2-9979-45E5-A14C-01850F9F46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6A36C7-5C65-4FBC-98FA-046C7740AD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868EB1-1FA9-49B1-B174-F5D87880A8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4D454C-8741-4A2F-A9E3-1020BB9416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2F0B4C-CB2D-43AB-B5B5-2970DAF2FC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166788-F245-4578-BEC5-32CDDEFA9D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716014-3CED-4FF9-9DEA-CF98453CD2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024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7260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3326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024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7260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E6E5F8-AE26-45FD-A35E-8F39115A70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72F809-A5FF-4112-BF04-A44730599A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6DB4E6-1CCB-4C6F-B392-18D5CB6088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674BE-E5A0-4C8E-B4D9-B0F1AA9B30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32640" y="252000"/>
            <a:ext cx="9408240" cy="387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3C82F7-482E-4DFE-A078-F20EDEF801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551821-A210-482C-B2C5-B59E36A59F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B039B1-0B50-4D1D-85B7-FB81DACEBE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45367E-003B-4BAB-A912-1F07F727DA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6" hidden="1"/>
          <p:cNvSpPr/>
          <p:nvPr/>
        </p:nvSpPr>
        <p:spPr>
          <a:xfrm>
            <a:off x="0" y="7391520"/>
            <a:ext cx="10080360" cy="1677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ctangle 15" hidden="1"/>
          <p:cNvSpPr/>
          <p:nvPr/>
        </p:nvSpPr>
        <p:spPr>
          <a:xfrm>
            <a:off x="0" y="0"/>
            <a:ext cx="10080360" cy="1535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ctangle 17" hidden="1"/>
          <p:cNvSpPr/>
          <p:nvPr/>
        </p:nvSpPr>
        <p:spPr>
          <a:xfrm>
            <a:off x="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ctangle 18" hidden="1"/>
          <p:cNvSpPr/>
          <p:nvPr/>
        </p:nvSpPr>
        <p:spPr>
          <a:xfrm>
            <a:off x="991260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8" hidden="1"/>
          <p:cNvSpPr/>
          <p:nvPr/>
        </p:nvSpPr>
        <p:spPr>
          <a:xfrm>
            <a:off x="164520" y="7041960"/>
            <a:ext cx="9737640" cy="3409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7" hidden="1"/>
          <p:cNvSpPr/>
          <p:nvPr/>
        </p:nvSpPr>
        <p:spPr>
          <a:xfrm>
            <a:off x="168120" y="171360"/>
            <a:ext cx="9737640" cy="721656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Straight Connector 9"/>
          <p:cNvSpPr/>
          <p:nvPr/>
        </p:nvSpPr>
        <p:spPr>
          <a:xfrm>
            <a:off x="167760" y="1407240"/>
            <a:ext cx="973800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Oval 11" hidden="1"/>
          <p:cNvSpPr/>
          <p:nvPr/>
        </p:nvSpPr>
        <p:spPr>
          <a:xfrm>
            <a:off x="4704120" y="1053720"/>
            <a:ext cx="671760" cy="67176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Oval 14" hidden="1"/>
          <p:cNvSpPr/>
          <p:nvPr/>
        </p:nvSpPr>
        <p:spPr>
          <a:xfrm>
            <a:off x="4808520" y="1158120"/>
            <a:ext cx="463320" cy="4633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Rectangle 14"/>
          <p:cNvSpPr/>
          <p:nvPr/>
        </p:nvSpPr>
        <p:spPr>
          <a:xfrm>
            <a:off x="0" y="7391520"/>
            <a:ext cx="10080360" cy="1677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Rectangle 18"/>
          <p:cNvSpPr/>
          <p:nvPr/>
        </p:nvSpPr>
        <p:spPr>
          <a:xfrm>
            <a:off x="9912600" y="324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Rectangle 17"/>
          <p:cNvSpPr/>
          <p:nvPr/>
        </p:nvSpPr>
        <p:spPr>
          <a:xfrm>
            <a:off x="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Rectangle 15"/>
          <p:cNvSpPr/>
          <p:nvPr/>
        </p:nvSpPr>
        <p:spPr>
          <a:xfrm>
            <a:off x="0" y="0"/>
            <a:ext cx="10080360" cy="2771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Rectangle 11"/>
          <p:cNvSpPr/>
          <p:nvPr/>
        </p:nvSpPr>
        <p:spPr>
          <a:xfrm>
            <a:off x="161280" y="7045560"/>
            <a:ext cx="9737640" cy="3409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"/>
          <p:cNvSpPr>
            <a:spLocks noGrp="1"/>
          </p:cNvSpPr>
          <p:nvPr>
            <p:ph type="dt" idx="1"/>
          </p:nvPr>
        </p:nvSpPr>
        <p:spPr>
          <a:xfrm>
            <a:off x="6384240" y="7060320"/>
            <a:ext cx="3356640" cy="40284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50400" bIns="504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5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Georgia"/>
              </a:rPr>
              <a:t> </a:t>
            </a:r>
            <a:endParaRPr b="0" lang="en-US" sz="1500" spc="-1" strike="noStrike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2"/>
          </p:nvPr>
        </p:nvSpPr>
        <p:spPr>
          <a:xfrm>
            <a:off x="335880" y="7066800"/>
            <a:ext cx="3947760" cy="40284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50400" bIns="504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" name="Straight Connector 6"/>
          <p:cNvSpPr/>
          <p:nvPr/>
        </p:nvSpPr>
        <p:spPr>
          <a:xfrm>
            <a:off x="171360" y="2667600"/>
            <a:ext cx="9737640" cy="360"/>
          </a:xfrm>
          <a:prstGeom prst="line">
            <a:avLst/>
          </a:prstGeom>
          <a:ln w="11430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Rectangle 9"/>
          <p:cNvSpPr/>
          <p:nvPr/>
        </p:nvSpPr>
        <p:spPr>
          <a:xfrm>
            <a:off x="168120" y="168120"/>
            <a:ext cx="9737640" cy="721656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Oval 12"/>
          <p:cNvSpPr/>
          <p:nvPr/>
        </p:nvSpPr>
        <p:spPr>
          <a:xfrm>
            <a:off x="4704120" y="2331720"/>
            <a:ext cx="671760" cy="67176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Oval 13"/>
          <p:cNvSpPr/>
          <p:nvPr/>
        </p:nvSpPr>
        <p:spPr>
          <a:xfrm>
            <a:off x="4808520" y="2435760"/>
            <a:ext cx="463320" cy="4633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3"/>
          <p:cNvSpPr>
            <a:spLocks noGrp="1"/>
          </p:cNvSpPr>
          <p:nvPr>
            <p:ph type="sldNum" idx="3"/>
          </p:nvPr>
        </p:nvSpPr>
        <p:spPr>
          <a:xfrm>
            <a:off x="4788360" y="2424600"/>
            <a:ext cx="503640" cy="486000"/>
          </a:xfrm>
          <a:prstGeom prst="rect">
            <a:avLst/>
          </a:prstGeom>
          <a:noFill/>
          <a:ln w="0">
            <a:noFill/>
          </a:ln>
        </p:spPr>
        <p:txBody>
          <a:bodyPr lIns="50400" rIns="50400" tIns="50400" bIns="504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800" spc="-1" strike="noStrike">
                <a:solidFill>
                  <a:srgbClr val="6d8687"/>
                </a:solidFill>
                <a:latin typeface="Georgia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C9CFE1D-6A78-4686-B7A3-F15D42787841}" type="slidenum">
              <a:rPr b="0" lang="en-US" sz="1800" spc="-1" strike="noStrike">
                <a:solidFill>
                  <a:srgbClr val="6d8687"/>
                </a:solidFill>
                <a:latin typeface="Georgi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756000" y="420120"/>
            <a:ext cx="8568000" cy="193140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50400" bIns="504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600" spc="-1" strike="noStrike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b="0" lang="en-US" sz="4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2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6"/>
          <p:cNvSpPr/>
          <p:nvPr/>
        </p:nvSpPr>
        <p:spPr>
          <a:xfrm>
            <a:off x="0" y="7391520"/>
            <a:ext cx="10080360" cy="1677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Rectangle 15"/>
          <p:cNvSpPr/>
          <p:nvPr/>
        </p:nvSpPr>
        <p:spPr>
          <a:xfrm>
            <a:off x="0" y="0"/>
            <a:ext cx="10080360" cy="1535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Rectangle 17"/>
          <p:cNvSpPr/>
          <p:nvPr/>
        </p:nvSpPr>
        <p:spPr>
          <a:xfrm>
            <a:off x="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Rectangle 18"/>
          <p:cNvSpPr/>
          <p:nvPr/>
        </p:nvSpPr>
        <p:spPr>
          <a:xfrm>
            <a:off x="991260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Rectangle 8"/>
          <p:cNvSpPr/>
          <p:nvPr/>
        </p:nvSpPr>
        <p:spPr>
          <a:xfrm>
            <a:off x="164520" y="7041960"/>
            <a:ext cx="9737640" cy="3409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Rectangle 7"/>
          <p:cNvSpPr/>
          <p:nvPr/>
        </p:nvSpPr>
        <p:spPr>
          <a:xfrm>
            <a:off x="168120" y="171360"/>
            <a:ext cx="9737640" cy="721656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Straight Connector 9"/>
          <p:cNvSpPr/>
          <p:nvPr/>
        </p:nvSpPr>
        <p:spPr>
          <a:xfrm>
            <a:off x="167760" y="1407240"/>
            <a:ext cx="973800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Oval 11"/>
          <p:cNvSpPr/>
          <p:nvPr/>
        </p:nvSpPr>
        <p:spPr>
          <a:xfrm>
            <a:off x="4704120" y="1053720"/>
            <a:ext cx="671760" cy="67176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Oval 14"/>
          <p:cNvSpPr/>
          <p:nvPr/>
        </p:nvSpPr>
        <p:spPr>
          <a:xfrm>
            <a:off x="4808520" y="1158120"/>
            <a:ext cx="463320" cy="463320"/>
          </a:xfrm>
          <a:prstGeom prst="ellipse">
            <a:avLst/>
          </a:prstGeom>
          <a:solidFill>
            <a:srgbClr val="ffffff"/>
          </a:solidFill>
          <a:ln cap="rnd" w="50800">
            <a:solidFill>
              <a:srgbClr val="8cadae">
                <a:shade val="75000"/>
              </a:srgbClr>
            </a:solidFill>
            <a:round/>
          </a:ln>
          <a:effectLst>
            <a:outerShdw blurRad="5076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50400" bIns="504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dt" idx="4"/>
          </p:nvPr>
        </p:nvSpPr>
        <p:spPr>
          <a:xfrm>
            <a:off x="6384240" y="7060320"/>
            <a:ext cx="3356640" cy="40284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50400" bIns="5040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5"/>
          </p:nvPr>
        </p:nvSpPr>
        <p:spPr>
          <a:xfrm>
            <a:off x="335880" y="7066800"/>
            <a:ext cx="3947760" cy="40284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50400" bIns="5040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6"/>
          </p:nvPr>
        </p:nvSpPr>
        <p:spPr>
          <a:xfrm>
            <a:off x="4808520" y="1131480"/>
            <a:ext cx="503640" cy="486000"/>
          </a:xfrm>
          <a:prstGeom prst="rect">
            <a:avLst/>
          </a:prstGeom>
          <a:noFill/>
          <a:ln w="0">
            <a:noFill/>
          </a:ln>
        </p:spPr>
        <p:txBody>
          <a:bodyPr lIns="50400" rIns="50400" tIns="50400" bIns="504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190166-3014-474F-B2E2-8E908CE229F5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50400" bIns="50400" anchor="t">
            <a:noAutofit/>
          </a:bodyPr>
          <a:p>
            <a:pPr marL="302400" indent="-302400">
              <a:lnSpc>
                <a:spcPct val="100000"/>
              </a:lnSpc>
              <a:spcBef>
                <a:spcPts val="60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30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  <a:p>
            <a:pPr lvl="1" marL="604800" indent="-302400">
              <a:lnSpc>
                <a:spcPct val="10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400" spc="-1" strike="noStrike">
                <a:solidFill>
                  <a:srgbClr val="646b86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lvl="2" marL="907200" indent="-252000">
              <a:lnSpc>
                <a:spcPct val="100000"/>
              </a:lnSpc>
              <a:spcBef>
                <a:spcPts val="439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Third level</a:t>
            </a:r>
            <a:endParaRPr b="0" lang="en-US" sz="2200" spc="-1" strike="noStrike">
              <a:solidFill>
                <a:srgbClr val="646b86"/>
              </a:solidFill>
              <a:latin typeface="Georgia"/>
            </a:endParaRPr>
          </a:p>
          <a:p>
            <a:pPr lvl="3" marL="1209600" indent="-252000">
              <a:lnSpc>
                <a:spcPct val="100000"/>
              </a:lnSpc>
              <a:spcBef>
                <a:spcPts val="439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4" marL="1512000" indent="-252000">
              <a:lnSpc>
                <a:spcPct val="100000"/>
              </a:lnSpc>
              <a:spcBef>
                <a:spcPts val="40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El Classico stats using RESTful Web service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Rectangle 1"/>
          <p:cNvSpPr/>
          <p:nvPr/>
        </p:nvSpPr>
        <p:spPr>
          <a:xfrm>
            <a:off x="4799520" y="1184400"/>
            <a:ext cx="47808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546d7a"/>
                </a:solidFill>
                <a:latin typeface="Arial"/>
              </a:rPr>
              <a:t>Ujwal Pathak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Data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744000" y="1872000"/>
            <a:ext cx="2807640" cy="2447640"/>
          </a:xfrm>
          <a:custGeom>
            <a:avLst/>
            <a:gdLst/>
            <a:ahLst/>
            <a:rect l="l" t="t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Home Wins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Home Losses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Home Draws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Team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Line 3"/>
          <p:cNvSpPr/>
          <p:nvPr/>
        </p:nvSpPr>
        <p:spPr>
          <a:xfrm>
            <a:off x="3744000" y="2376000"/>
            <a:ext cx="280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32000" y="4680000"/>
            <a:ext cx="2807640" cy="2447640"/>
          </a:xfrm>
          <a:custGeom>
            <a:avLst/>
            <a:gdLst/>
            <a:ahLst/>
            <a:rect l="l" t="t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Date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Away Team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Home Team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Score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Line 5"/>
          <p:cNvSpPr/>
          <p:nvPr/>
        </p:nvSpPr>
        <p:spPr>
          <a:xfrm>
            <a:off x="432000" y="5184000"/>
            <a:ext cx="280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6912000" y="4680000"/>
            <a:ext cx="2807640" cy="2447640"/>
          </a:xfrm>
          <a:custGeom>
            <a:avLst/>
            <a:gdLst/>
            <a:ahLst/>
            <a:rect l="l" t="t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Away Team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Home Team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Score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Round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 Year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Line 7"/>
          <p:cNvSpPr/>
          <p:nvPr/>
        </p:nvSpPr>
        <p:spPr>
          <a:xfrm>
            <a:off x="6912000" y="5184000"/>
            <a:ext cx="280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8"/>
          <p:cNvSpPr/>
          <p:nvPr/>
        </p:nvSpPr>
        <p:spPr>
          <a:xfrm>
            <a:off x="4248000" y="1944000"/>
            <a:ext cx="2231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Summary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TextShape 9"/>
          <p:cNvSpPr/>
          <p:nvPr/>
        </p:nvSpPr>
        <p:spPr>
          <a:xfrm>
            <a:off x="1152000" y="4752000"/>
            <a:ext cx="1583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Laliga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TextShape 10"/>
          <p:cNvSpPr/>
          <p:nvPr/>
        </p:nvSpPr>
        <p:spPr>
          <a:xfrm>
            <a:off x="7272000" y="4752000"/>
            <a:ext cx="2231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Copa Del Rey Data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</TotalTime>
  <Application>LibreOffice/7.3.7.2$Linux_X86_64 LibreOffice_project/30$Build-2</Application>
  <AppVersion>15.0000</AppVersion>
  <Words>54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2017-12-07T22:55:59Z</dcterms:created>
  <dc:creator/>
  <dc:description/>
  <dc:language>en-IN</dc:language>
  <cp:lastModifiedBy/>
  <dcterms:modified xsi:type="dcterms:W3CDTF">2023-05-10T16:02:53Z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