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8DE-BAE9-4464-BD45-D57EC04D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53D84-BF3B-43DC-8D84-BBA7276E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4B7A-B7E7-4A62-83EB-D41B389B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DAE2-268E-4476-BF56-12E8643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59FD-4F2A-46CB-BEB2-CACCBB2B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660F-185E-45FD-9951-7CBFAFED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4F49F-7C7F-4610-A9AA-9C46E1C5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71C9-3EC8-4F07-9DA1-529EC70D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37CF-69F9-4968-80BE-BE5B7FDA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1B71-0250-4D3C-AA7B-F91007C0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9E67-A374-4FB2-ACA3-BD5BAFB3D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02D96-B9F1-4307-9BE4-59FACFD95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E3E2-E022-45A7-A587-2C9D67B0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8C97-D716-4D77-89AF-1F337F9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F851-FAAA-466A-BE5B-2CF1238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6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78C-F036-46CB-BA99-EA6C92C4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B77E-4AA3-429A-B00D-25138F05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67D2-D2D3-46DF-91DD-5EEB54F3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8547-D893-4636-AD80-8EA00EC4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64C5-22BE-47F1-ABF3-FEDAF02A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1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3483-C59B-4E52-99DD-1C072CBB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7E74-60AF-4E35-8123-9DEEBA527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2D7F-094D-46F3-BB1A-B7AC9149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D877-F2B8-429C-8771-F187A1A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24F3-61D6-472D-9DEE-56A994E0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5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B7AA-6324-431B-A083-F538081E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B8E-AAC5-45A0-BA04-75B4B1C19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CA1F-8AC8-4042-AF1D-130198FF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AB137-DE2E-4512-A6B3-B3A6B49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C379-CFE9-4457-BFE8-C750A14F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7CC4-9B4C-4F37-BA5F-10194061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8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9E8-EAEB-40ED-8C2D-0E62C6FA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49CB-3513-4006-9D7C-88CD32B2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275F-37F1-4F76-82B3-C744923A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D879-2643-4BBC-AA6D-AE048F613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F26CC-52AE-412B-8C1B-F76CD446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708B9-64EB-4D9E-BBD0-74C30C1A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E705-D87D-42B6-BF48-CD7C0C5A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02892-BC0D-4A84-83DB-8E3D79A9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A4-43EF-4625-ACED-FC7D6CC1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D902A-7CC2-49AE-83E8-5C61F76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47A06-7776-4D69-9208-D455EBC7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509B8-8552-4713-9193-2CD9096B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9E504-763D-441C-97D7-2A5DD065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E2EBB-6251-40EA-863E-C91E63A7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EE58-89A4-45C1-9C60-941C65BE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BB00-1708-4E1C-88B1-3EC46EE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1CD2-FA9E-4ED1-8FA3-4B8AA414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E72EE-ACF2-4D56-A187-9858099C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85BD-B9CA-4E6B-B4E3-4A89080C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82CD-371D-4610-8AD2-40E3DB5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2CC4-FDB1-4D36-AA21-BD1B9C71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6109-B500-46A2-AD61-3F4FDADF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B9222-8A41-4FAD-A31D-B965A0468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34D7-0512-4A46-89E7-45024A752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C7C46-972F-4AC1-B69B-4F8A930E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3E8F-7238-43D9-9CE5-35405045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256D-9936-477E-89D1-9159DED7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B1DD-B15B-4D85-B386-DFAA4770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86875-D187-466D-B4E5-3AD86710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E661-97D7-45BA-8229-38EEC7AE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B72B-A843-4A31-B4B9-1CD04BCD21E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0C55-9AD0-4707-B7EC-D15FBAD23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E5A1-33E9-42EE-9BF5-A1D3485D4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CC2E-DB6E-41D8-997D-19DE8EA3C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8D41-6937-486A-9C0F-EA24D51ED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Analysis using JS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D7FB-E9EC-4589-B48A-AB76EA96E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2021-06-01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3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3A5C-4403-478F-9EE1-CF8C270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Libraries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3EDA-8C75-48B7-8EDD-AE98432A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Danfo.js</a:t>
            </a:r>
          </a:p>
          <a:p>
            <a:r>
              <a:rPr lang="en-US" altLang="ko-KR" dirty="0"/>
              <a:t>Plotly.js</a:t>
            </a:r>
          </a:p>
          <a:p>
            <a:r>
              <a:rPr lang="en-US" altLang="ko-KR" dirty="0"/>
              <a:t>Tensorflow.js</a:t>
            </a:r>
          </a:p>
          <a:p>
            <a:r>
              <a:rPr lang="en-US" altLang="ko-KR" dirty="0"/>
              <a:t>D3.js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6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811E-FD37-49C2-B58E-4E59A3CF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A8F5-6085-4F24-A33E-3A72143F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데이터셋은 미리 제공한다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 </a:t>
            </a:r>
            <a:r>
              <a:rPr lang="en-US" altLang="ko-KR" sz="1400" dirty="0"/>
              <a:t>Repository</a:t>
            </a:r>
          </a:p>
          <a:p>
            <a:endParaRPr lang="en-US" altLang="ko-KR" sz="1400" dirty="0"/>
          </a:p>
          <a:p>
            <a:r>
              <a:rPr lang="ko-KR" altLang="en-US" sz="1400" dirty="0"/>
              <a:t>모든 데이터셋은 </a:t>
            </a:r>
            <a:r>
              <a:rPr lang="en-US" altLang="ko-KR" sz="1400" dirty="0" err="1"/>
              <a:t>Embeded</a:t>
            </a:r>
            <a:r>
              <a:rPr lang="en-US" altLang="ko-KR" sz="1400" dirty="0"/>
              <a:t> </a:t>
            </a:r>
            <a:r>
              <a:rPr lang="ko-KR" altLang="en-US" sz="1400" dirty="0"/>
              <a:t>되어 있다</a:t>
            </a:r>
            <a:r>
              <a:rPr lang="en-US" altLang="ko-KR" sz="1400" dirty="0"/>
              <a:t>. -&gt; Load from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</a:t>
            </a:r>
          </a:p>
          <a:p>
            <a:endParaRPr lang="en-US" altLang="ko-KR" sz="1400" dirty="0"/>
          </a:p>
          <a:p>
            <a:r>
              <a:rPr lang="en-US" altLang="ko-KR" sz="1400" dirty="0"/>
              <a:t>HTML</a:t>
            </a:r>
            <a:r>
              <a:rPr lang="ko-KR" altLang="en-US" sz="1400" dirty="0"/>
              <a:t>에 불러온 </a:t>
            </a:r>
            <a:r>
              <a:rPr lang="en-US" altLang="ko-KR" sz="1400" dirty="0"/>
              <a:t>CSV</a:t>
            </a:r>
            <a:r>
              <a:rPr lang="ko-KR" altLang="en-US" sz="1400" dirty="0"/>
              <a:t>를 출력할 수 있어야 한다</a:t>
            </a:r>
            <a:r>
              <a:rPr lang="en-US" altLang="ko-KR" sz="1400" dirty="0"/>
              <a:t>. -&gt; Danfo.js and so 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불러온 </a:t>
            </a:r>
            <a:r>
              <a:rPr lang="en-US" altLang="ko-KR" sz="1400" dirty="0"/>
              <a:t>CSV</a:t>
            </a:r>
            <a:r>
              <a:rPr lang="ko-KR" altLang="en-US" sz="1400" dirty="0"/>
              <a:t>를 조작 </a:t>
            </a:r>
            <a:r>
              <a:rPr lang="en-US" altLang="ko-KR" sz="1400" dirty="0"/>
              <a:t>(</a:t>
            </a:r>
            <a:r>
              <a:rPr lang="ko-KR" altLang="en-US" sz="1400" dirty="0"/>
              <a:t>특정 컬럼만 선택 등</a:t>
            </a:r>
            <a:r>
              <a:rPr lang="en-US" altLang="ko-KR" sz="1400" dirty="0"/>
              <a:t>)</a:t>
            </a:r>
            <a:r>
              <a:rPr lang="ko-KR" altLang="en-US" sz="1400" dirty="0"/>
              <a:t> 할 수 있어야 한다</a:t>
            </a:r>
            <a:r>
              <a:rPr lang="en-US" altLang="ko-KR" sz="1400" dirty="0"/>
              <a:t>. -&gt; Danfo.js and so 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불러온 </a:t>
            </a:r>
            <a:r>
              <a:rPr lang="en-US" altLang="ko-KR" sz="1400" dirty="0"/>
              <a:t>CSV</a:t>
            </a:r>
            <a:r>
              <a:rPr lang="ko-KR" altLang="en-US" sz="1400" dirty="0"/>
              <a:t>와 조작된 </a:t>
            </a:r>
            <a:r>
              <a:rPr lang="en-US" altLang="ko-KR" sz="1400" dirty="0"/>
              <a:t>CSV</a:t>
            </a:r>
            <a:r>
              <a:rPr lang="ko-KR" altLang="en-US" sz="1400" dirty="0"/>
              <a:t>의 변경 결과를 바로 그래프에 반영한다</a:t>
            </a:r>
            <a:r>
              <a:rPr lang="en-US" altLang="ko-KR" sz="1400" dirty="0"/>
              <a:t>. -&gt; Plotly.js and so 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추후 </a:t>
            </a:r>
            <a:r>
              <a:rPr lang="en-US" altLang="ko-KR" sz="1400" dirty="0"/>
              <a:t>Tensorflow.js</a:t>
            </a:r>
            <a:r>
              <a:rPr lang="ko-KR" altLang="en-US" sz="1400" dirty="0"/>
              <a:t>와의 호환성이 높아야 한다</a:t>
            </a:r>
            <a:r>
              <a:rPr lang="en-US" altLang="ko-KR" sz="1400" dirty="0"/>
              <a:t>. -&gt; Needed to use Danfo.js </a:t>
            </a:r>
          </a:p>
        </p:txBody>
      </p:sp>
    </p:spTree>
    <p:extLst>
      <p:ext uri="{BB962C8B-B14F-4D97-AF65-F5344CB8AC3E}">
        <p14:creationId xmlns:p14="http://schemas.microsoft.com/office/powerpoint/2010/main" val="40677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6E84-D02D-4D5E-9CEF-7F9F229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Rough Design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0F7D4-E9D2-47DA-8B1A-E9F693577C41}"/>
              </a:ext>
            </a:extLst>
          </p:cNvPr>
          <p:cNvSpPr/>
          <p:nvPr/>
        </p:nvSpPr>
        <p:spPr>
          <a:xfrm>
            <a:off x="1908698" y="2290439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1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B0D86-48FF-4BC6-B12C-8A640867436E}"/>
              </a:ext>
            </a:extLst>
          </p:cNvPr>
          <p:cNvSpPr/>
          <p:nvPr/>
        </p:nvSpPr>
        <p:spPr>
          <a:xfrm>
            <a:off x="4937463" y="2290439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2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03AB0-85C8-4A72-8935-E651F90E627B}"/>
              </a:ext>
            </a:extLst>
          </p:cNvPr>
          <p:cNvSpPr/>
          <p:nvPr/>
        </p:nvSpPr>
        <p:spPr>
          <a:xfrm>
            <a:off x="8179292" y="2290438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3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F374B-6C1A-4324-970A-769C628C8F7E}"/>
              </a:ext>
            </a:extLst>
          </p:cNvPr>
          <p:cNvSpPr/>
          <p:nvPr/>
        </p:nvSpPr>
        <p:spPr>
          <a:xfrm>
            <a:off x="8179292" y="3978675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6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4F30D-E110-41B9-9706-3688B9FE2528}"/>
              </a:ext>
            </a:extLst>
          </p:cNvPr>
          <p:cNvSpPr/>
          <p:nvPr/>
        </p:nvSpPr>
        <p:spPr>
          <a:xfrm>
            <a:off x="4937463" y="3978675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5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8EE73-DC96-4499-B992-C87F722560E0}"/>
              </a:ext>
            </a:extLst>
          </p:cNvPr>
          <p:cNvSpPr/>
          <p:nvPr/>
        </p:nvSpPr>
        <p:spPr>
          <a:xfrm>
            <a:off x="1908698" y="3978675"/>
            <a:ext cx="2547892" cy="129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4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4874A-8341-4DDB-9821-E4265412C0A4}"/>
              </a:ext>
            </a:extLst>
          </p:cNvPr>
          <p:cNvSpPr/>
          <p:nvPr/>
        </p:nvSpPr>
        <p:spPr>
          <a:xfrm>
            <a:off x="1580225" y="1988598"/>
            <a:ext cx="3151573" cy="1908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18B62-29D4-47DE-B79D-7C8097AEF4C6}"/>
              </a:ext>
            </a:extLst>
          </p:cNvPr>
          <p:cNvSpPr txBox="1"/>
          <p:nvPr/>
        </p:nvSpPr>
        <p:spPr>
          <a:xfrm>
            <a:off x="4813176" y="1654977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clicked</a:t>
            </a:r>
            <a:endParaRPr lang="ko-KR" alt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9498ED0-7BD2-4320-BF7F-D8506C55B615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3910117" y="1085539"/>
            <a:ext cx="148955" cy="1657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8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6E84-D02D-4D5E-9CEF-7F9F229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Rough Design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C16F70-9E4D-4430-AF49-741058EDA263}"/>
              </a:ext>
            </a:extLst>
          </p:cNvPr>
          <p:cNvSpPr/>
          <p:nvPr/>
        </p:nvSpPr>
        <p:spPr>
          <a:xfrm>
            <a:off x="2583402" y="2648845"/>
            <a:ext cx="3178206" cy="384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CSV Table</a:t>
            </a:r>
          </a:p>
          <a:p>
            <a:pPr algn="ctr"/>
            <a:r>
              <a:rPr lang="en-US" altLang="ko-KR" dirty="0"/>
              <a:t>Using</a:t>
            </a:r>
          </a:p>
          <a:p>
            <a:pPr algn="ctr"/>
            <a:r>
              <a:rPr lang="en-US" altLang="ko-KR" dirty="0"/>
              <a:t>Danfo.js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DB724-3573-465B-99A9-EF20DB82549D}"/>
              </a:ext>
            </a:extLst>
          </p:cNvPr>
          <p:cNvSpPr/>
          <p:nvPr/>
        </p:nvSpPr>
        <p:spPr>
          <a:xfrm>
            <a:off x="6206970" y="2648845"/>
            <a:ext cx="3913574" cy="384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Responsive Graph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7B199-38CD-4DAD-8B7A-4CABCB796C99}"/>
              </a:ext>
            </a:extLst>
          </p:cNvPr>
          <p:cNvSpPr/>
          <p:nvPr/>
        </p:nvSpPr>
        <p:spPr>
          <a:xfrm>
            <a:off x="2583402" y="1647125"/>
            <a:ext cx="3178206" cy="95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CSV Controls</a:t>
            </a:r>
          </a:p>
          <a:p>
            <a:pPr algn="ctr"/>
            <a:r>
              <a:rPr lang="en-US" altLang="ko-KR" dirty="0"/>
              <a:t>(Such as selecting cols)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14063-278D-4649-9F2A-B25D83E01E00}"/>
              </a:ext>
            </a:extLst>
          </p:cNvPr>
          <p:cNvSpPr/>
          <p:nvPr/>
        </p:nvSpPr>
        <p:spPr>
          <a:xfrm>
            <a:off x="6206970" y="1647125"/>
            <a:ext cx="3913574" cy="95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 Controls</a:t>
            </a:r>
          </a:p>
          <a:p>
            <a:pPr algn="ctr"/>
            <a:r>
              <a:rPr lang="en-US" altLang="ko-KR" dirty="0"/>
              <a:t>(Such as type of graph and so 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75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Data Analysis using JS</vt:lpstr>
      <vt:lpstr>Libraries</vt:lpstr>
      <vt:lpstr>Requirement</vt:lpstr>
      <vt:lpstr>UI Rough Design</vt:lpstr>
      <vt:lpstr>UI Rough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JS</dc:title>
  <dc:creator>정지현</dc:creator>
  <cp:lastModifiedBy>정지현</cp:lastModifiedBy>
  <cp:revision>2</cp:revision>
  <dcterms:created xsi:type="dcterms:W3CDTF">2021-06-01T14:13:32Z</dcterms:created>
  <dcterms:modified xsi:type="dcterms:W3CDTF">2021-06-01T14:25:36Z</dcterms:modified>
</cp:coreProperties>
</file>