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9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9A4C-3C0E-48BC-8508-CD0A870EFCF1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7E3A-5DFF-4666-862F-C7466607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333422" y="1122363"/>
            <a:ext cx="5563403" cy="3574766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Bussleneck</a:t>
            </a:r>
            <a:r>
              <a:rPr lang="en-US" dirty="0" smtClean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dirty="0" smtClean="0">
                <a:latin typeface="Assistant ExtraBold" panose="00000900000000000000" pitchFamily="2" charset="-79"/>
                <a:ea typeface="Tahoma" panose="020B0604030504040204" pitchFamily="34" charset="0"/>
                <a:cs typeface="Assistant ExtraBold" panose="00000900000000000000" pitchFamily="2" charset="-79"/>
              </a:rPr>
              <a:t>צוואר </a:t>
            </a:r>
            <a:r>
              <a:rPr lang="he-IL" dirty="0" err="1" smtClean="0">
                <a:latin typeface="Assistant ExtraBold" panose="00000900000000000000" pitchFamily="2" charset="-79"/>
                <a:ea typeface="Tahoma" panose="020B0604030504040204" pitchFamily="34" charset="0"/>
                <a:cs typeface="Assistant ExtraBold" panose="00000900000000000000" pitchFamily="2" charset="-79"/>
              </a:rPr>
              <a:t>בסבוס</a:t>
            </a:r>
            <a:endParaRPr lang="en-US" dirty="0">
              <a:latin typeface="Assistant ExtraBold" panose="00000900000000000000" pitchFamily="2" charset="-79"/>
              <a:ea typeface="Tahoma" panose="020B0604030504040204" pitchFamily="34" charset="0"/>
              <a:cs typeface="Assistant ExtraBold" panose="00000900000000000000" pitchFamily="2" charset="-79"/>
            </a:endParaRPr>
          </a:p>
        </p:txBody>
      </p:sp>
      <p:pic>
        <p:nvPicPr>
          <p:cNvPr id="1026" name="Picture 2" descr="Image result for bus cong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7" y="1684823"/>
            <a:ext cx="58578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82" y="601696"/>
            <a:ext cx="9774455" cy="55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52086" y="-721893"/>
            <a:ext cx="10515600" cy="2637322"/>
          </a:xfrm>
        </p:spPr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he-IL" sz="4800" dirty="0">
                <a:latin typeface="Algerian" panose="04020705040A02060702" pitchFamily="82" charset="0"/>
              </a:rPr>
              <a:t> </a:t>
            </a:r>
            <a:r>
              <a:rPr lang="he-IL" sz="4800" dirty="0" smtClean="0">
                <a:latin typeface="Algerian" panose="04020705040A02060702" pitchFamily="82" charset="0"/>
              </a:rPr>
              <a:t>נתוני זמן אמת (</a:t>
            </a:r>
            <a:r>
              <a:rPr lang="en-US" sz="4800" dirty="0" smtClean="0">
                <a:latin typeface="Algerian" panose="04020705040A02060702" pitchFamily="82" charset="0"/>
              </a:rPr>
              <a:t>SIRI</a:t>
            </a:r>
            <a:r>
              <a:rPr lang="he-IL" sz="4800" dirty="0" smtClean="0">
                <a:latin typeface="Algerian" panose="04020705040A02060702" pitchFamily="82" charset="0"/>
              </a:rPr>
              <a:t>) שנאספו ע"י הסדנה</a:t>
            </a:r>
          </a:p>
          <a:p>
            <a:pPr>
              <a:lnSpc>
                <a:spcPct val="100000"/>
              </a:lnSpc>
            </a:pPr>
            <a:r>
              <a:rPr lang="he-IL" sz="4800" dirty="0" smtClean="0">
                <a:latin typeface="Algerian" panose="04020705040A02060702" pitchFamily="82" charset="0"/>
              </a:rPr>
              <a:t> נתונים גאוגרפיים מ-</a:t>
            </a:r>
            <a:r>
              <a:rPr lang="en-US" sz="4800" dirty="0" smtClean="0">
                <a:latin typeface="Algerian" panose="04020705040A02060702" pitchFamily="82" charset="0"/>
              </a:rPr>
              <a:t>Open Street Map</a:t>
            </a:r>
            <a:endParaRPr lang="he-IL" sz="4800" dirty="0" smtClean="0">
              <a:latin typeface="Algerian" panose="04020705040A02060702" pitchFamily="82" charset="0"/>
            </a:endParaRPr>
          </a:p>
          <a:p>
            <a:pPr marL="0" indent="0">
              <a:lnSpc>
                <a:spcPct val="250000"/>
              </a:lnSpc>
              <a:buNone/>
            </a:pPr>
            <a:endParaRPr lang="he-IL" sz="4800" dirty="0" smtClean="0">
              <a:latin typeface="Algerian" panose="04020705040A02060702" pitchFamily="82" charset="0"/>
            </a:endParaRPr>
          </a:p>
          <a:p>
            <a:pPr marL="0" indent="0">
              <a:lnSpc>
                <a:spcPct val="250000"/>
              </a:lnSpc>
              <a:buNone/>
            </a:pPr>
            <a:endParaRPr lang="en-US" sz="4800" dirty="0">
              <a:latin typeface="Algerian" panose="04020705040A02060702" pitchFamily="82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23" y="2026892"/>
            <a:ext cx="7626275" cy="45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מסך רחב</PresentationFormat>
  <Paragraphs>3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11" baseType="lpstr">
      <vt:lpstr>Algerian</vt:lpstr>
      <vt:lpstr>Arial</vt:lpstr>
      <vt:lpstr>Assistant ExtraBold</vt:lpstr>
      <vt:lpstr>Calibri</vt:lpstr>
      <vt:lpstr>Calibri Light</vt:lpstr>
      <vt:lpstr>Tahoma</vt:lpstr>
      <vt:lpstr>Times New Roman</vt:lpstr>
      <vt:lpstr>ערכת נושא Office</vt:lpstr>
      <vt:lpstr>Bussleneck צוואר בסבוס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Bussleneck צוואר בסבוס</dc:title>
  <dc:creator>Shaked Kaufman</dc:creator>
  <cp:lastModifiedBy>Shaked Kaufman</cp:lastModifiedBy>
  <cp:revision>3</cp:revision>
  <dcterms:created xsi:type="dcterms:W3CDTF">2019-03-30T13:53:56Z</dcterms:created>
  <dcterms:modified xsi:type="dcterms:W3CDTF">2019-03-30T14:05:38Z</dcterms:modified>
</cp:coreProperties>
</file>