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0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Extra-Bold" panose="020B0604020202020204" charset="0"/>
      <p:regular r:id="rId19"/>
    </p:embeddedFont>
    <p:embeddedFont>
      <p:font typeface="Montserrat Extra-Bold Italics" panose="020B0604020202020204" charset="0"/>
      <p:regular r:id="rId20"/>
    </p:embeddedFont>
    <p:embeddedFont>
      <p:font typeface="Montserrat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716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admindinda@gmail.com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://127.0.0.1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mailto:eganurriana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7020778">
            <a:off x="-6622438" y="913625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4" name="AutoShape 4"/>
          <p:cNvSpPr/>
          <p:nvPr/>
        </p:nvSpPr>
        <p:spPr>
          <a:xfrm rot="-7020778">
            <a:off x="-7861675" y="821505"/>
            <a:ext cx="16230600" cy="10441156"/>
          </a:xfrm>
          <a:prstGeom prst="rect">
            <a:avLst/>
          </a:prstGeom>
          <a:noFill/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783058" cy="295015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-1536273" y="4580698"/>
            <a:ext cx="524423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298994" y="9582841"/>
            <a:ext cx="900577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516288" y="3712270"/>
            <a:ext cx="572018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3336262" y="3086100"/>
            <a:ext cx="930938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2D4E216-97C6-DC11-E330-242DAA5206CE}"/>
              </a:ext>
            </a:extLst>
          </p:cNvPr>
          <p:cNvSpPr txBox="1"/>
          <p:nvPr/>
        </p:nvSpPr>
        <p:spPr>
          <a:xfrm>
            <a:off x="533400" y="1837703"/>
            <a:ext cx="4381500" cy="1324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31"/>
              </a:lnSpc>
            </a:pPr>
            <a:r>
              <a:rPr lang="en-US" sz="9600" spc="-622" dirty="0">
                <a:solidFill>
                  <a:schemeClr val="bg1"/>
                </a:solidFill>
                <a:latin typeface="Montserrat Extra-Bold Italics"/>
              </a:rPr>
              <a:t>SIPUSI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5517172-37B7-17B7-AEF8-B9137AB9E928}"/>
              </a:ext>
            </a:extLst>
          </p:cNvPr>
          <p:cNvSpPr txBox="1"/>
          <p:nvPr/>
        </p:nvSpPr>
        <p:spPr>
          <a:xfrm>
            <a:off x="381000" y="5858304"/>
            <a:ext cx="6694192" cy="2501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31"/>
              </a:lnSpc>
            </a:pPr>
            <a:r>
              <a:rPr lang="en-US" sz="6000" spc="-622" dirty="0">
                <a:solidFill>
                  <a:schemeClr val="bg1"/>
                </a:solidFill>
                <a:latin typeface="Montserrat Extra-Bold Italics"/>
              </a:rPr>
              <a:t>SISTEM PENILAIAN ULANGAN SISWA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2700000">
            <a:off x="-2646503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4" name="AutoShape 4"/>
          <p:cNvSpPr/>
          <p:nvPr/>
        </p:nvSpPr>
        <p:spPr>
          <a:xfrm rot="2700000">
            <a:off x="15641497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id="7" name="Group 7"/>
          <p:cNvGrpSpPr/>
          <p:nvPr/>
        </p:nvGrpSpPr>
        <p:grpSpPr>
          <a:xfrm>
            <a:off x="-2512615" y="1681677"/>
            <a:ext cx="8253464" cy="1309890"/>
            <a:chOff x="0" y="0"/>
            <a:chExt cx="4161103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47151" y="1681677"/>
            <a:ext cx="8253464" cy="1309890"/>
            <a:chOff x="0" y="0"/>
            <a:chExt cx="4161103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176317" y="1373836"/>
            <a:ext cx="5935366" cy="104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 dirty="0">
                <a:solidFill>
                  <a:srgbClr val="263F6B"/>
                </a:solidFill>
                <a:latin typeface="Montserrat Extra-Bold Italics"/>
              </a:rPr>
              <a:t>SIPUSI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3599" y="4896691"/>
            <a:ext cx="13520799" cy="2211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	SIPUSI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atau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yang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dikenal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dengan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Sistem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Informasi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Ulangan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Siswa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di SMK Negeri 1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Cilacap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adalah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suatu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sistem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yang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dirancang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untuk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mempermudah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guru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dalam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mengelola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dan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melakukan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penilaian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ulangan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siswa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	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Aplikasi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ini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dibangun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berbasis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website dan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bersifat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multi-user(admin, user).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Aplikasi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ini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dibangun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menggunakan</a:t>
            </a:r>
            <a:r>
              <a:rPr lang="en-US" sz="25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spc="50" dirty="0" err="1">
                <a:solidFill>
                  <a:srgbClr val="212423"/>
                </a:solidFill>
                <a:latin typeface="Montserrat"/>
              </a:rPr>
              <a:t>laravel</a:t>
            </a:r>
            <a:endParaRPr lang="en-US" sz="2500" spc="50" dirty="0">
              <a:solidFill>
                <a:srgbClr val="212423"/>
              </a:solidFill>
              <a:latin typeface="Montserra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017267" y="3835615"/>
            <a:ext cx="8253464" cy="63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Sistem</a:t>
            </a:r>
            <a:r>
              <a:rPr lang="en-US" sz="2941" spc="58" dirty="0">
                <a:solidFill>
                  <a:srgbClr val="263F6B"/>
                </a:solidFill>
                <a:latin typeface="Montserrat Extra-Bold"/>
              </a:rPr>
              <a:t> </a:t>
            </a: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Informasi</a:t>
            </a:r>
            <a:r>
              <a:rPr lang="en-US" sz="2941" spc="58" dirty="0">
                <a:solidFill>
                  <a:srgbClr val="263F6B"/>
                </a:solidFill>
                <a:latin typeface="Montserrat Extra-Bold"/>
              </a:rPr>
              <a:t> </a:t>
            </a: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Ulangan</a:t>
            </a:r>
            <a:r>
              <a:rPr lang="en-US" sz="2941" spc="58" dirty="0">
                <a:solidFill>
                  <a:srgbClr val="263F6B"/>
                </a:solidFill>
                <a:latin typeface="Montserrat Extra-Bold"/>
              </a:rPr>
              <a:t> </a:t>
            </a: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Siswa</a:t>
            </a:r>
            <a:endParaRPr lang="en-US" sz="2941" spc="58" dirty="0">
              <a:solidFill>
                <a:srgbClr val="263F6B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7527747" y="-1825476"/>
            <a:ext cx="16230600" cy="1623060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468102"/>
            <a:ext cx="4381500" cy="1324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31"/>
              </a:lnSpc>
            </a:pPr>
            <a:r>
              <a:rPr lang="en-US" sz="9600" spc="-622" dirty="0">
                <a:solidFill>
                  <a:srgbClr val="263F6B"/>
                </a:solidFill>
                <a:latin typeface="Montserrat Extra-Bold Italics"/>
              </a:rPr>
              <a:t>Login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8852422"/>
            <a:ext cx="1783058" cy="29501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38200" y="1876685"/>
            <a:ext cx="1783058" cy="295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FF0CC-EE56-23B3-EA33-1007501B85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162" t="19231" r="27159"/>
          <a:stretch/>
        </p:blipFill>
        <p:spPr>
          <a:xfrm>
            <a:off x="11622145" y="2633213"/>
            <a:ext cx="6219541" cy="5651740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D20ACACB-287D-53F3-B08E-F4B19891069E}"/>
              </a:ext>
            </a:extLst>
          </p:cNvPr>
          <p:cNvSpPr txBox="1"/>
          <p:nvPr/>
        </p:nvSpPr>
        <p:spPr>
          <a:xfrm>
            <a:off x="457200" y="2931885"/>
            <a:ext cx="10744200" cy="5353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Buka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aplikasi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browser di laptop/PC (Firefox, Chrome, Edge,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dll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)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dengan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cara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double-click icon di laptop/PC.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2500" b="1" spc="50" dirty="0">
              <a:solidFill>
                <a:srgbClr val="212423"/>
              </a:solidFill>
              <a:latin typeface="Montserrat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Pada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bagian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alamat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url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ketik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  <a:hlinkClick r:id="rId7"/>
              </a:rPr>
              <a:t>http://127.0.0.1:8000/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untuk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menuju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website SIPUSI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2500" b="1" spc="50" dirty="0">
              <a:solidFill>
                <a:srgbClr val="212423"/>
              </a:solidFill>
              <a:latin typeface="Montserrat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Akan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muncul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form login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ke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website,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masukan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email dan password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untuk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masuk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kedalam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2500" b="1" spc="50" dirty="0" err="1">
                <a:solidFill>
                  <a:srgbClr val="212423"/>
                </a:solidFill>
                <a:latin typeface="Montserrat"/>
              </a:rPr>
              <a:t>aplikasi</a:t>
            </a:r>
            <a:endParaRPr lang="en-US" sz="2500" b="1" spc="50" dirty="0">
              <a:solidFill>
                <a:srgbClr val="212423"/>
              </a:solidFill>
              <a:latin typeface="Montserrat"/>
            </a:endParaRPr>
          </a:p>
          <a:p>
            <a:pPr marL="800100" lvl="1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email : 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  <a:hlinkClick r:id="rId8"/>
              </a:rPr>
              <a:t>admindinda@gmail.com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, password : dinda123 (admin)</a:t>
            </a:r>
          </a:p>
          <a:p>
            <a:pPr marL="800100" lvl="1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Email : 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  <a:hlinkClick r:id="rId9"/>
              </a:rPr>
              <a:t>eganurriana@gmail.com</a:t>
            </a:r>
            <a:r>
              <a:rPr lang="en-US" sz="2500" b="1" spc="50" dirty="0">
                <a:solidFill>
                  <a:srgbClr val="212423"/>
                </a:solidFill>
                <a:latin typeface="Montserrat"/>
              </a:rPr>
              <a:t>, password : ega12345 (user)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9632" y="909869"/>
            <a:ext cx="14605320" cy="87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Dashboard Admin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835789"/>
            <a:ext cx="1783058" cy="2950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7667885"/>
            <a:ext cx="1783058" cy="295015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19" name="AutoShape 1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21" name="TextBox 21"/>
          <p:cNvSpPr txBox="1"/>
          <p:nvPr/>
        </p:nvSpPr>
        <p:spPr>
          <a:xfrm>
            <a:off x="457200" y="3010646"/>
            <a:ext cx="7320410" cy="572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Tampilan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dashboard admin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memiliki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perbedaaan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dashboard user</a:t>
            </a:r>
          </a:p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endParaRPr lang="en-US" sz="2499" b="1" spc="49" dirty="0">
              <a:solidFill>
                <a:srgbClr val="000000"/>
              </a:solidFill>
              <a:latin typeface="Montserrat"/>
            </a:endParaRPr>
          </a:p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Dashboard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berisi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artikel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kegiatan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diadakan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diSMK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Negeri 1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Cilacap</a:t>
            </a:r>
            <a:endParaRPr lang="en-US" sz="2499" b="1" spc="49" dirty="0">
              <a:solidFill>
                <a:srgbClr val="000000"/>
              </a:solidFill>
              <a:latin typeface="Montserrat"/>
            </a:endParaRPr>
          </a:p>
          <a:p>
            <a:pPr marL="269874" lvl="1" algn="just">
              <a:lnSpc>
                <a:spcPts val="3249"/>
              </a:lnSpc>
            </a:pP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Pada dashboard admin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terdapat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menambahkan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. Guru dan TU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admin dan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user.</a:t>
            </a:r>
          </a:p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endParaRPr lang="en-US" sz="2499" b="1" spc="49" dirty="0">
              <a:solidFill>
                <a:srgbClr val="000000"/>
              </a:solidFill>
              <a:latin typeface="Montserrat"/>
            </a:endParaRPr>
          </a:p>
          <a:p>
            <a:pPr marL="539749" lvl="1" indent="-269875" algn="just">
              <a:lnSpc>
                <a:spcPts val="3249"/>
              </a:lnSpc>
              <a:buFont typeface="Arial"/>
              <a:buChar char="•"/>
            </a:pP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Pada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data, admin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bisa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mengubah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menghapus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A77139-912D-3FD3-03CD-7F5A81582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292" y="2616848"/>
            <a:ext cx="9098326" cy="4888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9632" y="909869"/>
            <a:ext cx="14605320" cy="87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Dashboard User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835789"/>
            <a:ext cx="1783058" cy="2950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7667885"/>
            <a:ext cx="1783058" cy="295015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19" name="AutoShape 1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21" name="TextBox 21"/>
          <p:cNvSpPr txBox="1"/>
          <p:nvPr/>
        </p:nvSpPr>
        <p:spPr>
          <a:xfrm>
            <a:off x="375790" y="4235187"/>
            <a:ext cx="7320410" cy="1207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ts val="3249"/>
              </a:lnSpc>
            </a:pP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Tampilan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dashboard user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memiliki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9C1A-E80D-791D-B6C3-FC2976DA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036" y="2303991"/>
            <a:ext cx="9435627" cy="50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9632" y="909869"/>
            <a:ext cx="14605320" cy="87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Fiture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</a:t>
            </a: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Tampilkan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Data Admin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835789"/>
            <a:ext cx="1783058" cy="2950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7667885"/>
            <a:ext cx="1783058" cy="295015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19" name="AutoShape 1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21" name="TextBox 21"/>
          <p:cNvSpPr txBox="1"/>
          <p:nvPr/>
        </p:nvSpPr>
        <p:spPr>
          <a:xfrm>
            <a:off x="457200" y="3542891"/>
            <a:ext cx="7320410" cy="2438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ts val="3249"/>
              </a:lnSpc>
            </a:pP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bisa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diakses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oleh admin dan user,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namun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user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bisa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melihat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bisa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melakukan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update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atau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hapus data. Pada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akun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user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tombol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edit dan hapus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muncul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2C51B-0B20-78A7-6829-B120978E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32" y="2133919"/>
            <a:ext cx="9789182" cy="52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9632" y="909869"/>
            <a:ext cx="14605320" cy="87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Fiture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</a:t>
            </a: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Tampilkan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Data User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835789"/>
            <a:ext cx="1783058" cy="2950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7667885"/>
            <a:ext cx="1783058" cy="295015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19" name="AutoShape 1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21" name="TextBox 21"/>
          <p:cNvSpPr txBox="1"/>
          <p:nvPr/>
        </p:nvSpPr>
        <p:spPr>
          <a:xfrm>
            <a:off x="457200" y="3906428"/>
            <a:ext cx="7320410" cy="1618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ts val="3249"/>
              </a:lnSpc>
            </a:pP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data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diakses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oleh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akun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user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saja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ada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tombol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edit dan hapus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7E88-7601-8E67-45E9-2D53F652F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11" y="2329543"/>
            <a:ext cx="9248775" cy="49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9632" y="909869"/>
            <a:ext cx="14605320" cy="87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Fiture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</a:t>
            </a:r>
            <a:r>
              <a:rPr lang="en-US" sz="6940" spc="-409" dirty="0" err="1">
                <a:solidFill>
                  <a:srgbClr val="263F6B"/>
                </a:solidFill>
                <a:latin typeface="Montserrat Extra-Bold Italics"/>
              </a:rPr>
              <a:t>Tambahkan</a:t>
            </a:r>
            <a:r>
              <a:rPr lang="en-US" sz="6940" spc="-409" dirty="0">
                <a:solidFill>
                  <a:srgbClr val="263F6B"/>
                </a:solidFill>
                <a:latin typeface="Montserrat Extra-Bold Italics"/>
              </a:rPr>
              <a:t> Data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835789"/>
            <a:ext cx="1783058" cy="2950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7667885"/>
            <a:ext cx="1783058" cy="295015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19" name="AutoShape 1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21" name="TextBox 21"/>
          <p:cNvSpPr txBox="1"/>
          <p:nvPr/>
        </p:nvSpPr>
        <p:spPr>
          <a:xfrm>
            <a:off x="548615" y="3860004"/>
            <a:ext cx="7320410" cy="2028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2774" lvl="1" indent="-342900" algn="just">
              <a:lnSpc>
                <a:spcPts val="3249"/>
              </a:lnSpc>
              <a:buFont typeface="Arial" panose="020B0604020202020204" pitchFamily="34" charset="0"/>
              <a:buChar char="•"/>
            </a:pP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Fiture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ini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muncul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pada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akun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admin.</a:t>
            </a:r>
          </a:p>
          <a:p>
            <a:pPr marL="612774" lvl="1" indent="-342900" algn="just">
              <a:lnSpc>
                <a:spcPts val="3249"/>
              </a:lnSpc>
              <a:buFont typeface="Arial" panose="020B0604020202020204" pitchFamily="34" charset="0"/>
              <a:buChar char="•"/>
            </a:pPr>
            <a:endParaRPr lang="en-US" sz="2499" b="1" spc="49" dirty="0">
              <a:solidFill>
                <a:srgbClr val="000000"/>
              </a:solidFill>
              <a:latin typeface="Montserrat"/>
            </a:endParaRPr>
          </a:p>
          <a:p>
            <a:pPr marL="612774" lvl="1" indent="-342900" algn="just">
              <a:lnSpc>
                <a:spcPts val="3249"/>
              </a:lnSpc>
              <a:buFont typeface="Arial" panose="020B0604020202020204" pitchFamily="34" charset="0"/>
              <a:buChar char="•"/>
            </a:pP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Admin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menginputkan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nama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siswa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kelas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, dan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jurusan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499" b="1" spc="49" dirty="0" err="1">
                <a:solidFill>
                  <a:srgbClr val="000000"/>
                </a:solidFill>
                <a:latin typeface="Montserrat"/>
              </a:rPr>
              <a:t>benar</a:t>
            </a:r>
            <a:r>
              <a:rPr lang="en-US" sz="2499" b="1" spc="49" dirty="0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304BC-9B03-3AD6-5F9B-7CB0CA155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292" y="2303991"/>
            <a:ext cx="9553575" cy="51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1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83237" y="4465219"/>
            <a:ext cx="25783492" cy="9586163"/>
          </a:xfrm>
          <a:prstGeom prst="rect">
            <a:avLst/>
          </a:prstGeom>
          <a:solidFill>
            <a:srgbClr val="000000">
              <a:alpha val="6667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783058" cy="295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8956802"/>
            <a:ext cx="1783058" cy="2950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4137" y="698454"/>
            <a:ext cx="2556816" cy="25755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79461" y="9578419"/>
            <a:ext cx="2556816" cy="2575547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359267" y="6411977"/>
            <a:ext cx="698484" cy="71076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307387" y="7397101"/>
            <a:ext cx="662375" cy="62677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368437" y="3412202"/>
            <a:ext cx="15125700" cy="1946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98"/>
              </a:lnSpc>
            </a:pPr>
            <a:r>
              <a:rPr lang="en-US" sz="16194" spc="-955" dirty="0">
                <a:solidFill>
                  <a:srgbClr val="FFFFFF"/>
                </a:solidFill>
                <a:latin typeface="Montserrat Extra-Bold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769333"/>
            <a:ext cx="53721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0"/>
              </a:lnSpc>
            </a:pPr>
            <a:r>
              <a:rPr lang="en-US" sz="2700" dirty="0">
                <a:solidFill>
                  <a:srgbClr val="FFFFFF"/>
                </a:solidFill>
                <a:latin typeface="Montserrat Italics"/>
              </a:rPr>
              <a:t>Dinda Dewi </a:t>
            </a:r>
            <a:r>
              <a:rPr lang="en-US" sz="2700" dirty="0" err="1">
                <a:solidFill>
                  <a:srgbClr val="FFFFFF"/>
                </a:solidFill>
                <a:latin typeface="Montserrat Italics"/>
              </a:rPr>
              <a:t>Pallo</a:t>
            </a:r>
            <a:r>
              <a:rPr lang="en-US" sz="2700" dirty="0">
                <a:solidFill>
                  <a:srgbClr val="FFFFFF"/>
                </a:solidFill>
                <a:latin typeface="Montserrat Italics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Italics"/>
              </a:rPr>
              <a:t>Ambarwati</a:t>
            </a:r>
            <a:endParaRPr lang="en-US" sz="2700" dirty="0">
              <a:solidFill>
                <a:srgbClr val="FFFFFF"/>
              </a:solidFill>
              <a:latin typeface="Montserrat Itali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319617" y="6333969"/>
            <a:ext cx="493968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4"/>
              </a:lnSpc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https://smkn1cilacap.sch.id/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49683" y="7277100"/>
            <a:ext cx="493968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4"/>
              </a:lnSpc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SMK Negeri 1 </a:t>
            </a:r>
            <a:r>
              <a:rPr lang="en-US" sz="2499" spc="49" dirty="0" err="1">
                <a:solidFill>
                  <a:srgbClr val="FFFFFF"/>
                </a:solidFill>
                <a:latin typeface="Montserrat"/>
              </a:rPr>
              <a:t>Cilacap</a:t>
            </a:r>
            <a:endParaRPr lang="en-US" sz="2499" spc="49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312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Montserrat Extra-Bold</vt:lpstr>
      <vt:lpstr>Montserrat Extra-Bold Italics</vt:lpstr>
      <vt:lpstr>Calibri</vt:lpstr>
      <vt:lpstr>Montserrat</vt:lpstr>
      <vt:lpstr>Montserrat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Profile Presentation</dc:title>
  <dc:creator>LENOVO</dc:creator>
  <cp:lastModifiedBy>Dinda</cp:lastModifiedBy>
  <cp:revision>2</cp:revision>
  <dcterms:created xsi:type="dcterms:W3CDTF">2006-08-16T00:00:00Z</dcterms:created>
  <dcterms:modified xsi:type="dcterms:W3CDTF">2023-03-10T07:47:29Z</dcterms:modified>
  <dc:identifier>DAFcwp6GXkU</dc:identifier>
</cp:coreProperties>
</file>