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>
        <p:scale>
          <a:sx n="142" d="100"/>
          <a:sy n="142" d="100"/>
        </p:scale>
        <p:origin x="-4590" y="-3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67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06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3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76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5B32-27C3-430E-9AC8-90D32682D13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CC61-F392-4DD5-BCFC-CC8E9C03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4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7000"/>
            <a:ext cx="12191999" cy="6857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804921" y="2393015"/>
            <a:ext cx="2379870" cy="22363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28420" y="6065950"/>
            <a:ext cx="8366977" cy="305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5400000">
            <a:off x="-514111" y="2801285"/>
            <a:ext cx="4429259" cy="297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rot="5400000">
            <a:off x="3207117" y="3379349"/>
            <a:ext cx="5575479" cy="2871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5400000">
            <a:off x="8630878" y="3217340"/>
            <a:ext cx="3198989" cy="323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558341" y="3357239"/>
            <a:ext cx="10633659" cy="2894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111718" y="2708559"/>
            <a:ext cx="1766276" cy="1628697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1488582" y="5518594"/>
            <a:ext cx="1369453" cy="289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678542" y="4889411"/>
            <a:ext cx="2539287" cy="275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0" y="1779695"/>
            <a:ext cx="1849031" cy="306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5400000">
            <a:off x="7630841" y="844534"/>
            <a:ext cx="1574512" cy="7891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552006" y="450760"/>
            <a:ext cx="6769993" cy="3219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023499" y="1779694"/>
            <a:ext cx="2368798" cy="2638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979170" y="772731"/>
            <a:ext cx="555230" cy="12708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849031" y="4629333"/>
            <a:ext cx="2368798" cy="2640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318197" y="5164428"/>
            <a:ext cx="1899632" cy="2600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uble Wave 32"/>
          <p:cNvSpPr/>
          <p:nvPr/>
        </p:nvSpPr>
        <p:spPr>
          <a:xfrm rot="830454">
            <a:off x="7729949" y="4984443"/>
            <a:ext cx="4649709" cy="857771"/>
          </a:xfrm>
          <a:prstGeom prst="doubleWave">
            <a:avLst>
              <a:gd name="adj1" fmla="val 7261"/>
              <a:gd name="adj2" fmla="val 2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Block Arc 35"/>
          <p:cNvSpPr/>
          <p:nvPr/>
        </p:nvSpPr>
        <p:spPr>
          <a:xfrm rot="5188827">
            <a:off x="9299574" y="4794942"/>
            <a:ext cx="1598240" cy="1213686"/>
          </a:xfrm>
          <a:prstGeom prst="blockArc">
            <a:avLst>
              <a:gd name="adj1" fmla="val 11712577"/>
              <a:gd name="adj2" fmla="val 199915"/>
              <a:gd name="adj3" fmla="val 2700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9987088" y="5940072"/>
            <a:ext cx="538586" cy="323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1678542" y="605118"/>
            <a:ext cx="6976059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2" name="Block Arc 181"/>
          <p:cNvSpPr/>
          <p:nvPr/>
        </p:nvSpPr>
        <p:spPr>
          <a:xfrm rot="5400000">
            <a:off x="8878643" y="4564930"/>
            <a:ext cx="1650556" cy="1762634"/>
          </a:xfrm>
          <a:prstGeom prst="blockArc">
            <a:avLst>
              <a:gd name="adj1" fmla="val 12944746"/>
              <a:gd name="adj2" fmla="val 19316805"/>
              <a:gd name="adj3" fmla="val 0"/>
            </a:avLst>
          </a:prstGeom>
          <a:noFill/>
          <a:ln w="12700">
            <a:solidFill>
              <a:schemeClr val="bg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>
            <a:stCxn id="15" idx="1"/>
          </p:cNvCxnSpPr>
          <p:nvPr/>
        </p:nvCxnSpPr>
        <p:spPr>
          <a:xfrm flipV="1">
            <a:off x="1678542" y="605118"/>
            <a:ext cx="3636" cy="4421801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654601" y="605119"/>
            <a:ext cx="0" cy="1313646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654600" y="1918765"/>
            <a:ext cx="1551718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206318" y="1918765"/>
            <a:ext cx="0" cy="2841494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3" idx="3"/>
          </p:cNvCxnSpPr>
          <p:nvPr/>
        </p:nvCxnSpPr>
        <p:spPr>
          <a:xfrm>
            <a:off x="7184791" y="3479727"/>
            <a:ext cx="5007209" cy="22229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85144" y="763614"/>
            <a:ext cx="9712" cy="1622666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86479" y="4654207"/>
            <a:ext cx="18090" cy="1407557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68345" y="6231180"/>
            <a:ext cx="8100905" cy="54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995" y="1911643"/>
            <a:ext cx="1547010" cy="15831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678541" y="3490841"/>
            <a:ext cx="3126379" cy="7279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700518" y="5021835"/>
            <a:ext cx="2517311" cy="796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170060" y="5168130"/>
            <a:ext cx="12403" cy="1068522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942790" y="2551510"/>
            <a:ext cx="2116044" cy="1889219"/>
          </a:xfrm>
          <a:prstGeom prst="ellipse">
            <a:avLst/>
          </a:prstGeom>
          <a:noFill/>
          <a:ln w="12700">
            <a:solidFill>
              <a:schemeClr val="bg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4804920" y="3357239"/>
            <a:ext cx="0" cy="289433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184791" y="3353403"/>
            <a:ext cx="0" cy="289433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552006" y="1774048"/>
            <a:ext cx="0" cy="289433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5851297" y="2381050"/>
            <a:ext cx="296475" cy="836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850524" y="767438"/>
            <a:ext cx="279781" cy="291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5850524" y="4620967"/>
            <a:ext cx="296475" cy="836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5850525" y="6057581"/>
            <a:ext cx="279780" cy="836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2028421" y="5164428"/>
            <a:ext cx="289776" cy="7404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0068448" y="3353403"/>
            <a:ext cx="323849" cy="289433"/>
          </a:xfrm>
          <a:prstGeom prst="rect">
            <a:avLst/>
          </a:prstGeom>
          <a:noFill/>
          <a:ln w="63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Connector 128"/>
          <p:cNvCxnSpPr/>
          <p:nvPr/>
        </p:nvCxnSpPr>
        <p:spPr>
          <a:xfrm flipH="1" flipV="1">
            <a:off x="5850525" y="4649841"/>
            <a:ext cx="144331" cy="291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2028419" y="5194909"/>
            <a:ext cx="144331" cy="291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5841584" y="783902"/>
            <a:ext cx="144331" cy="291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5993700" y="2353267"/>
            <a:ext cx="144331" cy="291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5993700" y="6039623"/>
            <a:ext cx="144331" cy="291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4758612" y="3353403"/>
            <a:ext cx="692" cy="14471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7218341" y="3479728"/>
            <a:ext cx="692" cy="14471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10034206" y="3346951"/>
            <a:ext cx="692" cy="14471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10418305" y="3487833"/>
            <a:ext cx="692" cy="14471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10070985" y="3666253"/>
            <a:ext cx="135333" cy="3294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10223386" y="3313947"/>
            <a:ext cx="168046" cy="16504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Isosceles Triangle 162"/>
          <p:cNvSpPr/>
          <p:nvPr/>
        </p:nvSpPr>
        <p:spPr>
          <a:xfrm rot="10800000">
            <a:off x="5873718" y="4693918"/>
            <a:ext cx="64726" cy="100646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Isosceles Triangle 163"/>
          <p:cNvSpPr/>
          <p:nvPr/>
        </p:nvSpPr>
        <p:spPr>
          <a:xfrm rot="10800000">
            <a:off x="2089118" y="5227318"/>
            <a:ext cx="64726" cy="100646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Isosceles Triangle 164"/>
          <p:cNvSpPr/>
          <p:nvPr/>
        </p:nvSpPr>
        <p:spPr>
          <a:xfrm rot="10800000">
            <a:off x="5873718" y="843215"/>
            <a:ext cx="64726" cy="100646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Isosceles Triangle 165"/>
          <p:cNvSpPr/>
          <p:nvPr/>
        </p:nvSpPr>
        <p:spPr>
          <a:xfrm rot="5400000">
            <a:off x="7312558" y="3507350"/>
            <a:ext cx="67786" cy="89472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Isosceles Triangle 166"/>
          <p:cNvSpPr/>
          <p:nvPr/>
        </p:nvSpPr>
        <p:spPr>
          <a:xfrm rot="5400000">
            <a:off x="10496481" y="3518533"/>
            <a:ext cx="67786" cy="89472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Isosceles Triangle 167"/>
          <p:cNvSpPr/>
          <p:nvPr/>
        </p:nvSpPr>
        <p:spPr>
          <a:xfrm rot="10800000">
            <a:off x="10103935" y="3715001"/>
            <a:ext cx="64726" cy="100646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Isosceles Triangle 171"/>
          <p:cNvSpPr/>
          <p:nvPr/>
        </p:nvSpPr>
        <p:spPr>
          <a:xfrm rot="16200000">
            <a:off x="4604527" y="3358390"/>
            <a:ext cx="81151" cy="106684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Isosceles Triangle 172"/>
          <p:cNvSpPr/>
          <p:nvPr/>
        </p:nvSpPr>
        <p:spPr>
          <a:xfrm rot="16200000">
            <a:off x="9896323" y="3365066"/>
            <a:ext cx="77828" cy="96653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Isosceles Triangle 173"/>
          <p:cNvSpPr/>
          <p:nvPr/>
        </p:nvSpPr>
        <p:spPr>
          <a:xfrm rot="16200000">
            <a:off x="1406680" y="1792327"/>
            <a:ext cx="81151" cy="106684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Isosceles Triangle 174"/>
          <p:cNvSpPr/>
          <p:nvPr/>
        </p:nvSpPr>
        <p:spPr>
          <a:xfrm>
            <a:off x="6047622" y="5878390"/>
            <a:ext cx="68324" cy="99683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Isosceles Triangle 175"/>
          <p:cNvSpPr/>
          <p:nvPr/>
        </p:nvSpPr>
        <p:spPr>
          <a:xfrm>
            <a:off x="10276306" y="3125841"/>
            <a:ext cx="45719" cy="131571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Isosceles Triangle 176"/>
          <p:cNvSpPr/>
          <p:nvPr/>
        </p:nvSpPr>
        <p:spPr>
          <a:xfrm>
            <a:off x="6056962" y="2186863"/>
            <a:ext cx="45719" cy="131571"/>
          </a:xfrm>
          <a:prstGeom prst="triangle">
            <a:avLst>
              <a:gd name="adj" fmla="val 5336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1508730" y="1754861"/>
            <a:ext cx="692" cy="14471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10230372" y="6051876"/>
            <a:ext cx="10731" cy="18204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daniella b</dc:creator>
  <cp:lastModifiedBy>daniella b</cp:lastModifiedBy>
  <cp:revision>11</cp:revision>
  <dcterms:created xsi:type="dcterms:W3CDTF">2016-02-04T11:11:39Z</dcterms:created>
  <dcterms:modified xsi:type="dcterms:W3CDTF">2016-02-04T12:16:28Z</dcterms:modified>
</cp:coreProperties>
</file>