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1" r:id="rId7"/>
    <p:sldId id="259" r:id="rId8"/>
    <p:sldId id="264" r:id="rId9"/>
    <p:sldId id="272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84BE5-4C2D-4AEF-A100-F802572A73F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BD4B0E4-9A24-42CD-97A9-799F9088BCD9}">
      <dgm:prSet phldrT="[Text]"/>
      <dgm:spPr/>
      <dgm:t>
        <a:bodyPr/>
        <a:lstStyle/>
        <a:p>
          <a:r>
            <a:rPr lang="en-US"/>
            <a:t>Database &amp; Web Architecture</a:t>
          </a:r>
        </a:p>
      </dgm:t>
    </dgm:pt>
    <dgm:pt modelId="{A55F29B4-DE26-43B8-AF74-FE9B347710F7}" type="parTrans" cxnId="{89628CCA-D9AD-4146-8BCA-3DD05F975A5D}">
      <dgm:prSet/>
      <dgm:spPr/>
      <dgm:t>
        <a:bodyPr/>
        <a:lstStyle/>
        <a:p>
          <a:endParaRPr lang="en-US"/>
        </a:p>
      </dgm:t>
    </dgm:pt>
    <dgm:pt modelId="{7AEAE0E0-A8FE-4222-BC03-867E276F4C43}" type="sibTrans" cxnId="{89628CCA-D9AD-4146-8BCA-3DD05F975A5D}">
      <dgm:prSet/>
      <dgm:spPr/>
      <dgm:t>
        <a:bodyPr/>
        <a:lstStyle/>
        <a:p>
          <a:endParaRPr lang="en-US"/>
        </a:p>
      </dgm:t>
    </dgm:pt>
    <dgm:pt modelId="{8C1FEF24-8E01-4046-8AA7-5CA3110F45FA}">
      <dgm:prSet phldrT="[Text]"/>
      <dgm:spPr/>
      <dgm:t>
        <a:bodyPr/>
        <a:lstStyle/>
        <a:p>
          <a:r>
            <a:rPr lang="en-US"/>
            <a:t>Testing and Integration</a:t>
          </a:r>
        </a:p>
      </dgm:t>
    </dgm:pt>
    <dgm:pt modelId="{9F338763-4B26-45FC-B819-645DC6D91E86}" type="parTrans" cxnId="{E63E2946-4AEB-458B-8CE0-0F2CCA9E82D6}">
      <dgm:prSet/>
      <dgm:spPr/>
      <dgm:t>
        <a:bodyPr/>
        <a:lstStyle/>
        <a:p>
          <a:endParaRPr lang="en-US"/>
        </a:p>
      </dgm:t>
    </dgm:pt>
    <dgm:pt modelId="{5539883C-FEBD-4BA0-82B7-8980442665C2}" type="sibTrans" cxnId="{E63E2946-4AEB-458B-8CE0-0F2CCA9E82D6}">
      <dgm:prSet/>
      <dgm:spPr/>
      <dgm:t>
        <a:bodyPr/>
        <a:lstStyle/>
        <a:p>
          <a:endParaRPr lang="en-US"/>
        </a:p>
      </dgm:t>
    </dgm:pt>
    <dgm:pt modelId="{C3A36588-B817-427B-9C62-D0603046E8D8}">
      <dgm:prSet phldrT="[Text]"/>
      <dgm:spPr/>
      <dgm:t>
        <a:bodyPr/>
        <a:lstStyle/>
        <a:p>
          <a:r>
            <a:rPr lang="en-US"/>
            <a:t>Automatic Prescense with WiFi</a:t>
          </a:r>
        </a:p>
      </dgm:t>
    </dgm:pt>
    <dgm:pt modelId="{5CA6D30C-48DB-4200-893D-FBAD7010C442}" type="parTrans" cxnId="{8C501A5C-98B3-4D6F-8E15-F00F34945EC5}">
      <dgm:prSet/>
      <dgm:spPr/>
      <dgm:t>
        <a:bodyPr/>
        <a:lstStyle/>
        <a:p>
          <a:endParaRPr lang="en-US"/>
        </a:p>
      </dgm:t>
    </dgm:pt>
    <dgm:pt modelId="{6EB1A134-DF51-4B31-8B3F-62563E866EA0}" type="sibTrans" cxnId="{8C501A5C-98B3-4D6F-8E15-F00F34945EC5}">
      <dgm:prSet/>
      <dgm:spPr/>
      <dgm:t>
        <a:bodyPr/>
        <a:lstStyle/>
        <a:p>
          <a:endParaRPr lang="en-US"/>
        </a:p>
      </dgm:t>
    </dgm:pt>
    <dgm:pt modelId="{07CF7819-754B-4A15-853D-0B2543151EE9}" type="pres">
      <dgm:prSet presAssocID="{E8084BE5-4C2D-4AEF-A100-F802572A73F5}" presName="arrowDiagram" presStyleCnt="0">
        <dgm:presLayoutVars>
          <dgm:chMax val="5"/>
          <dgm:dir/>
          <dgm:resizeHandles val="exact"/>
        </dgm:presLayoutVars>
      </dgm:prSet>
      <dgm:spPr/>
    </dgm:pt>
    <dgm:pt modelId="{52DDA8EF-5B8A-49F4-BD82-B4496680690F}" type="pres">
      <dgm:prSet presAssocID="{E8084BE5-4C2D-4AEF-A100-F802572A73F5}" presName="arrow" presStyleLbl="bgShp" presStyleIdx="0" presStyleCnt="1"/>
      <dgm:spPr/>
    </dgm:pt>
    <dgm:pt modelId="{FDB38569-F535-466D-977C-BE93BE29C0EB}" type="pres">
      <dgm:prSet presAssocID="{E8084BE5-4C2D-4AEF-A100-F802572A73F5}" presName="arrowDiagram3" presStyleCnt="0"/>
      <dgm:spPr/>
    </dgm:pt>
    <dgm:pt modelId="{6BD3F2ED-09AC-4F69-9A8F-ECBC73695945}" type="pres">
      <dgm:prSet presAssocID="{1BD4B0E4-9A24-42CD-97A9-799F9088BCD9}" presName="bullet3a" presStyleLbl="node1" presStyleIdx="0" presStyleCnt="3"/>
      <dgm:spPr/>
    </dgm:pt>
    <dgm:pt modelId="{130A379E-18CC-4DC8-A71D-0732ACD29DE1}" type="pres">
      <dgm:prSet presAssocID="{1BD4B0E4-9A24-42CD-97A9-799F9088BCD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D9B38-FD0D-43D8-BECE-C03BFE377173}" type="pres">
      <dgm:prSet presAssocID="{8C1FEF24-8E01-4046-8AA7-5CA3110F45FA}" presName="bullet3b" presStyleLbl="node1" presStyleIdx="1" presStyleCnt="3"/>
      <dgm:spPr/>
    </dgm:pt>
    <dgm:pt modelId="{7EEF41E5-5850-4FE2-90FA-C9417F0BCD23}" type="pres">
      <dgm:prSet presAssocID="{8C1FEF24-8E01-4046-8AA7-5CA3110F45FA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38B7E-2463-4BDC-8F2A-7A609867EEB9}" type="pres">
      <dgm:prSet presAssocID="{C3A36588-B817-427B-9C62-D0603046E8D8}" presName="bullet3c" presStyleLbl="node1" presStyleIdx="2" presStyleCnt="3"/>
      <dgm:spPr/>
    </dgm:pt>
    <dgm:pt modelId="{D7867326-3050-48FF-B939-43CAF511311D}" type="pres">
      <dgm:prSet presAssocID="{C3A36588-B817-427B-9C62-D0603046E8D8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CA505-5611-4E5A-824D-F3EE4B0C914F}" type="presOf" srcId="{C3A36588-B817-427B-9C62-D0603046E8D8}" destId="{D7867326-3050-48FF-B939-43CAF511311D}" srcOrd="0" destOrd="0" presId="urn:microsoft.com/office/officeart/2005/8/layout/arrow2"/>
    <dgm:cxn modelId="{8C501A5C-98B3-4D6F-8E15-F00F34945EC5}" srcId="{E8084BE5-4C2D-4AEF-A100-F802572A73F5}" destId="{C3A36588-B817-427B-9C62-D0603046E8D8}" srcOrd="2" destOrd="0" parTransId="{5CA6D30C-48DB-4200-893D-FBAD7010C442}" sibTransId="{6EB1A134-DF51-4B31-8B3F-62563E866EA0}"/>
    <dgm:cxn modelId="{E63E2946-4AEB-458B-8CE0-0F2CCA9E82D6}" srcId="{E8084BE5-4C2D-4AEF-A100-F802572A73F5}" destId="{8C1FEF24-8E01-4046-8AA7-5CA3110F45FA}" srcOrd="1" destOrd="0" parTransId="{9F338763-4B26-45FC-B819-645DC6D91E86}" sibTransId="{5539883C-FEBD-4BA0-82B7-8980442665C2}"/>
    <dgm:cxn modelId="{D6AEEE90-161A-437D-9FEE-27B8E46C2287}" type="presOf" srcId="{E8084BE5-4C2D-4AEF-A100-F802572A73F5}" destId="{07CF7819-754B-4A15-853D-0B2543151EE9}" srcOrd="0" destOrd="0" presId="urn:microsoft.com/office/officeart/2005/8/layout/arrow2"/>
    <dgm:cxn modelId="{484A33CB-6B03-4816-9541-F1352CFD799B}" type="presOf" srcId="{8C1FEF24-8E01-4046-8AA7-5CA3110F45FA}" destId="{7EEF41E5-5850-4FE2-90FA-C9417F0BCD23}" srcOrd="0" destOrd="0" presId="urn:microsoft.com/office/officeart/2005/8/layout/arrow2"/>
    <dgm:cxn modelId="{651D0590-2730-4A38-B409-EB6CBA06D6AC}" type="presOf" srcId="{1BD4B0E4-9A24-42CD-97A9-799F9088BCD9}" destId="{130A379E-18CC-4DC8-A71D-0732ACD29DE1}" srcOrd="0" destOrd="0" presId="urn:microsoft.com/office/officeart/2005/8/layout/arrow2"/>
    <dgm:cxn modelId="{89628CCA-D9AD-4146-8BCA-3DD05F975A5D}" srcId="{E8084BE5-4C2D-4AEF-A100-F802572A73F5}" destId="{1BD4B0E4-9A24-42CD-97A9-799F9088BCD9}" srcOrd="0" destOrd="0" parTransId="{A55F29B4-DE26-43B8-AF74-FE9B347710F7}" sibTransId="{7AEAE0E0-A8FE-4222-BC03-867E276F4C43}"/>
    <dgm:cxn modelId="{A117274B-9AC3-4032-AA1D-298F0F6753C0}" type="presParOf" srcId="{07CF7819-754B-4A15-853D-0B2543151EE9}" destId="{52DDA8EF-5B8A-49F4-BD82-B4496680690F}" srcOrd="0" destOrd="0" presId="urn:microsoft.com/office/officeart/2005/8/layout/arrow2"/>
    <dgm:cxn modelId="{F534326B-A3F8-43D2-8775-303BA6CFA28A}" type="presParOf" srcId="{07CF7819-754B-4A15-853D-0B2543151EE9}" destId="{FDB38569-F535-466D-977C-BE93BE29C0EB}" srcOrd="1" destOrd="0" presId="urn:microsoft.com/office/officeart/2005/8/layout/arrow2"/>
    <dgm:cxn modelId="{34D7F109-A8D5-49F5-ACC5-365F24AA9966}" type="presParOf" srcId="{FDB38569-F535-466D-977C-BE93BE29C0EB}" destId="{6BD3F2ED-09AC-4F69-9A8F-ECBC73695945}" srcOrd="0" destOrd="0" presId="urn:microsoft.com/office/officeart/2005/8/layout/arrow2"/>
    <dgm:cxn modelId="{05849F9F-059E-40BF-96D2-EA2732BC9C07}" type="presParOf" srcId="{FDB38569-F535-466D-977C-BE93BE29C0EB}" destId="{130A379E-18CC-4DC8-A71D-0732ACD29DE1}" srcOrd="1" destOrd="0" presId="urn:microsoft.com/office/officeart/2005/8/layout/arrow2"/>
    <dgm:cxn modelId="{524009DD-9413-4159-94BA-27D84273448C}" type="presParOf" srcId="{FDB38569-F535-466D-977C-BE93BE29C0EB}" destId="{53BD9B38-FD0D-43D8-BECE-C03BFE377173}" srcOrd="2" destOrd="0" presId="urn:microsoft.com/office/officeart/2005/8/layout/arrow2"/>
    <dgm:cxn modelId="{2DF6C84C-2449-4B21-8464-90C60B4EA6AD}" type="presParOf" srcId="{FDB38569-F535-466D-977C-BE93BE29C0EB}" destId="{7EEF41E5-5850-4FE2-90FA-C9417F0BCD23}" srcOrd="3" destOrd="0" presId="urn:microsoft.com/office/officeart/2005/8/layout/arrow2"/>
    <dgm:cxn modelId="{0C4C142D-B4D2-4817-8948-21693BBA6C8F}" type="presParOf" srcId="{FDB38569-F535-466D-977C-BE93BE29C0EB}" destId="{86538B7E-2463-4BDC-8F2A-7A609867EEB9}" srcOrd="4" destOrd="0" presId="urn:microsoft.com/office/officeart/2005/8/layout/arrow2"/>
    <dgm:cxn modelId="{531008B8-A9D2-41F5-AFAF-CD2BCD54475A}" type="presParOf" srcId="{FDB38569-F535-466D-977C-BE93BE29C0EB}" destId="{D7867326-3050-48FF-B939-43CAF511311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DA8EF-5B8A-49F4-BD82-B4496680690F}">
      <dsp:nvSpPr>
        <dsp:cNvPr id="0" name=""/>
        <dsp:cNvSpPr/>
      </dsp:nvSpPr>
      <dsp:spPr>
        <a:xfrm>
          <a:off x="213423" y="0"/>
          <a:ext cx="6132068" cy="38325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3F2ED-09AC-4F69-9A8F-ECBC73695945}">
      <dsp:nvSpPr>
        <dsp:cNvPr id="0" name=""/>
        <dsp:cNvSpPr/>
      </dsp:nvSpPr>
      <dsp:spPr>
        <a:xfrm>
          <a:off x="992195" y="2645221"/>
          <a:ext cx="159433" cy="159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A379E-18CC-4DC8-A71D-0732ACD29DE1}">
      <dsp:nvSpPr>
        <dsp:cNvPr id="0" name=""/>
        <dsp:cNvSpPr/>
      </dsp:nvSpPr>
      <dsp:spPr>
        <a:xfrm>
          <a:off x="1071912" y="2724938"/>
          <a:ext cx="1428772" cy="1107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Database &amp; Web Architecture</a:t>
          </a:r>
        </a:p>
      </dsp:txBody>
      <dsp:txXfrm>
        <a:off x="1071912" y="2724938"/>
        <a:ext cx="1428772" cy="1107604"/>
      </dsp:txXfrm>
    </dsp:sp>
    <dsp:sp modelId="{53BD9B38-FD0D-43D8-BECE-C03BFE377173}">
      <dsp:nvSpPr>
        <dsp:cNvPr id="0" name=""/>
        <dsp:cNvSpPr/>
      </dsp:nvSpPr>
      <dsp:spPr>
        <a:xfrm>
          <a:off x="2399505" y="1603535"/>
          <a:ext cx="288207" cy="28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F41E5-5850-4FE2-90FA-C9417F0BCD23}">
      <dsp:nvSpPr>
        <dsp:cNvPr id="0" name=""/>
        <dsp:cNvSpPr/>
      </dsp:nvSpPr>
      <dsp:spPr>
        <a:xfrm>
          <a:off x="2543609" y="1747639"/>
          <a:ext cx="1471696" cy="208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1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Testing and Integration</a:t>
          </a:r>
        </a:p>
      </dsp:txBody>
      <dsp:txXfrm>
        <a:off x="2543609" y="1747639"/>
        <a:ext cx="1471696" cy="2084903"/>
      </dsp:txXfrm>
    </dsp:sp>
    <dsp:sp modelId="{86538B7E-2463-4BDC-8F2A-7A609867EEB9}">
      <dsp:nvSpPr>
        <dsp:cNvPr id="0" name=""/>
        <dsp:cNvSpPr/>
      </dsp:nvSpPr>
      <dsp:spPr>
        <a:xfrm>
          <a:off x="4091956" y="969633"/>
          <a:ext cx="398584" cy="398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67326-3050-48FF-B939-43CAF511311D}">
      <dsp:nvSpPr>
        <dsp:cNvPr id="0" name=""/>
        <dsp:cNvSpPr/>
      </dsp:nvSpPr>
      <dsp:spPr>
        <a:xfrm>
          <a:off x="4291248" y="1168925"/>
          <a:ext cx="1471696" cy="2663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202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Automatic Prescense with WiFi</a:t>
          </a:r>
        </a:p>
      </dsp:txBody>
      <dsp:txXfrm>
        <a:off x="4291248" y="1168925"/>
        <a:ext cx="1471696" cy="2663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Absensi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Memanfaatkan</a:t>
            </a:r>
            <a:r>
              <a:rPr lang="en-US" sz="2800" dirty="0" smtClean="0"/>
              <a:t> </a:t>
            </a:r>
            <a:r>
              <a:rPr lang="en-US" sz="2800" dirty="0" err="1" smtClean="0"/>
              <a:t>Sinyal</a:t>
            </a:r>
            <a:r>
              <a:rPr lang="en-US" sz="2800" dirty="0" smtClean="0"/>
              <a:t> Wireless yang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Handphone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Real Time Presences Detector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Eka</a:t>
            </a:r>
            <a:r>
              <a:rPr lang="en-US" dirty="0" smtClean="0"/>
              <a:t> </a:t>
            </a:r>
            <a:r>
              <a:rPr lang="en-US" dirty="0" err="1" smtClean="0"/>
              <a:t>Suryana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Pengembangan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 &amp; Analysis</a:t>
            </a:r>
          </a:p>
          <a:p>
            <a:r>
              <a:rPr lang="en-US" dirty="0" smtClean="0"/>
              <a:t>Design &amp; Implementation</a:t>
            </a:r>
          </a:p>
          <a:p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845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13" y="1600200"/>
            <a:ext cx="52461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915"/>
            <a:ext cx="8229600" cy="34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713"/>
            <a:ext cx="8229600" cy="24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8690"/>
            <a:ext cx="8229600" cy="3968982"/>
          </a:xfrm>
        </p:spPr>
      </p:pic>
    </p:spTree>
    <p:extLst>
      <p:ext uri="{BB962C8B-B14F-4D97-AF65-F5344CB8AC3E}">
        <p14:creationId xmlns:p14="http://schemas.microsoft.com/office/powerpoint/2010/main" val="175089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  <a:p>
            <a:r>
              <a:rPr lang="en-US" dirty="0" smtClean="0"/>
              <a:t>Internal Developer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Input – Expected Output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719387"/>
            <a:ext cx="28575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Testing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4643"/>
            <a:ext cx="8229600" cy="4057077"/>
          </a:xfrm>
        </p:spPr>
      </p:pic>
    </p:spTree>
    <p:extLst>
      <p:ext uri="{BB962C8B-B14F-4D97-AF65-F5344CB8AC3E}">
        <p14:creationId xmlns:p14="http://schemas.microsoft.com/office/powerpoint/2010/main" val="20330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2739648"/>
              </p:ext>
            </p:extLst>
          </p:nvPr>
        </p:nvGraphicFramePr>
        <p:xfrm>
          <a:off x="1219200" y="1905000"/>
          <a:ext cx="6558915" cy="383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9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diujikan</a:t>
            </a:r>
            <a:r>
              <a:rPr lang="en-US" dirty="0" smtClean="0"/>
              <a:t> di internal developer,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rigorous testing </a:t>
            </a:r>
            <a:r>
              <a:rPr lang="en-US" dirty="0" err="1" smtClean="0"/>
              <a:t>ke</a:t>
            </a:r>
            <a:r>
              <a:rPr lang="en-US" dirty="0" smtClean="0"/>
              <a:t> stakeholder </a:t>
            </a:r>
            <a:r>
              <a:rPr lang="en-US" dirty="0" err="1" smtClean="0"/>
              <a:t>sesungguhnya</a:t>
            </a:r>
            <a:endParaRPr lang="en-US" dirty="0" smtClean="0"/>
          </a:p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</a:t>
            </a:r>
            <a:r>
              <a:rPr lang="en-US" dirty="0" err="1" smtClean="0"/>
              <a:t>Siakad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Handphone</a:t>
            </a:r>
            <a:r>
              <a:rPr lang="en-US" dirty="0" smtClean="0"/>
              <a:t> 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Pengembangan</a:t>
            </a:r>
            <a:r>
              <a:rPr lang="en-US" dirty="0" smtClean="0"/>
              <a:t> model </a:t>
            </a:r>
            <a:r>
              <a:rPr lang="en-US" dirty="0" err="1" smtClean="0"/>
              <a:t>absensi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digital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digital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manual,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kepegawaian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dicatatat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&amp; </a:t>
            </a:r>
            <a:r>
              <a:rPr lang="en-US" dirty="0" err="1" smtClean="0"/>
              <a:t>pulang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ideal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Semester Kuliah\Semester 4 (102)\Default (Networking)\Networking Picture\211_2015020303355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314825" cy="3049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9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Detectable Human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73315" cy="39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software </a:t>
            </a:r>
            <a:r>
              <a:rPr lang="en-US" dirty="0" err="1" smtClean="0"/>
              <a:t>mempergunakan</a:t>
            </a:r>
            <a:r>
              <a:rPr lang="en-US" dirty="0" smtClean="0"/>
              <a:t> Rational Unified Process (RUP)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velopment-iterati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0198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24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mengakomodir</a:t>
            </a:r>
            <a:r>
              <a:rPr lang="en-US" dirty="0" smtClean="0"/>
              <a:t> model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script Mac Address detector </a:t>
            </a:r>
            <a:r>
              <a:rPr lang="en-US" dirty="0" err="1" smtClean="0"/>
              <a:t>belu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target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mendatang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257</Words>
  <Application>Microsoft Office PowerPoint</Application>
  <PresentationFormat>On-screen Show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Pengembangan Sistem Absensi Otomatis Dengan Memanfaatkan Sinyal Wireless yang terdapat pada Handphone sebagai Real Time Presences Detector</vt:lpstr>
      <vt:lpstr>Content</vt:lpstr>
      <vt:lpstr>Tujuan Penelitian</vt:lpstr>
      <vt:lpstr>Latar Belakang</vt:lpstr>
      <vt:lpstr>PowerPoint Presentation</vt:lpstr>
      <vt:lpstr>Detectable Human Trait</vt:lpstr>
      <vt:lpstr>Metode Penelitian</vt:lpstr>
      <vt:lpstr>Metode Penelitian</vt:lpstr>
      <vt:lpstr>Hasil Penelitian</vt:lpstr>
      <vt:lpstr>Output Pengembangan Software</vt:lpstr>
      <vt:lpstr>Requirement Analysis</vt:lpstr>
      <vt:lpstr>Design &amp; Implementation</vt:lpstr>
      <vt:lpstr>Design &amp; Implementation</vt:lpstr>
      <vt:lpstr>Design &amp; Implementation</vt:lpstr>
      <vt:lpstr>Testing</vt:lpstr>
      <vt:lpstr>Black Box Testing</vt:lpstr>
      <vt:lpstr>Example Testing Result</vt:lpstr>
      <vt:lpstr>Road Map Research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Absensi Otomatis Dengan Memanfaatkan Sinyal Wireless yang terdapat pada Handphone sebagai Real Time Presences Detector</dc:title>
  <dc:creator>virtual</dc:creator>
  <cp:lastModifiedBy>virtual</cp:lastModifiedBy>
  <cp:revision>59</cp:revision>
  <dcterms:created xsi:type="dcterms:W3CDTF">2006-08-16T00:00:00Z</dcterms:created>
  <dcterms:modified xsi:type="dcterms:W3CDTF">2016-03-01T02:46:48Z</dcterms:modified>
</cp:coreProperties>
</file>