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GpDkk8FMbLGT4I+FD1wg36xhS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pen Sans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pen Sans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 rot="5400000">
            <a:off x="3702916" y="-950190"/>
            <a:ext cx="3883675" cy="961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dt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ft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 rot="5400000">
            <a:off x="7044928" y="2258616"/>
            <a:ext cx="5272088" cy="191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 rot="5400000">
            <a:off x="1964532" y="-757237"/>
            <a:ext cx="5272088" cy="794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dt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ft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8199" y="2108595"/>
            <a:ext cx="9527275" cy="364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29" name="Google Shape;29;p14"/>
          <p:cNvCxnSpPr/>
          <p:nvPr/>
        </p:nvCxnSpPr>
        <p:spPr>
          <a:xfrm>
            <a:off x="386707" y="1905000"/>
            <a:ext cx="1037563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bril Fatfac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40" name="Google Shape;40;p16"/>
          <p:cNvCxnSpPr/>
          <p:nvPr/>
        </p:nvCxnSpPr>
        <p:spPr>
          <a:xfrm>
            <a:off x="360154" y="4602664"/>
            <a:ext cx="1037563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bril Fatfac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838201" y="2057407"/>
            <a:ext cx="4318906" cy="372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5969577" y="2057407"/>
            <a:ext cx="4405746" cy="372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54" name="Google Shape;54;p18"/>
          <p:cNvCxnSpPr/>
          <p:nvPr/>
        </p:nvCxnSpPr>
        <p:spPr>
          <a:xfrm>
            <a:off x="375523" y="1760404"/>
            <a:ext cx="1037563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" name="Google Shape;55;p18"/>
          <p:cNvCxnSpPr/>
          <p:nvPr/>
        </p:nvCxnSpPr>
        <p:spPr>
          <a:xfrm>
            <a:off x="5563342" y="1752600"/>
            <a:ext cx="0" cy="430010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/>
            </a:lvl1pPr>
            <a:lvl2pPr marL="914400" lvl="1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839789" y="2713126"/>
            <a:ext cx="4381644" cy="3121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3"/>
          </p:nvPr>
        </p:nvSpPr>
        <p:spPr>
          <a:xfrm>
            <a:off x="5950530" y="1989859"/>
            <a:ext cx="4487137" cy="60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/>
            </a:lvl1pPr>
            <a:lvl2pPr marL="914400" lvl="1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4"/>
          </p:nvPr>
        </p:nvSpPr>
        <p:spPr>
          <a:xfrm>
            <a:off x="5950531" y="2713127"/>
            <a:ext cx="4487136" cy="312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65" name="Google Shape;65;p19"/>
          <p:cNvCxnSpPr/>
          <p:nvPr/>
        </p:nvCxnSpPr>
        <p:spPr>
          <a:xfrm>
            <a:off x="378503" y="1752600"/>
            <a:ext cx="1037563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9"/>
          <p:cNvCxnSpPr/>
          <p:nvPr/>
        </p:nvCxnSpPr>
        <p:spPr>
          <a:xfrm>
            <a:off x="5563342" y="1752600"/>
            <a:ext cx="0" cy="430010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bril Fatfac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5183188" y="597475"/>
            <a:ext cx="5140180" cy="52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839788" y="2291194"/>
            <a:ext cx="3932237" cy="357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bril Fatfac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>
            <a:spLocks noGrp="1"/>
          </p:cNvSpPr>
          <p:nvPr>
            <p:ph type="pic" idx="2"/>
          </p:nvPr>
        </p:nvSpPr>
        <p:spPr>
          <a:xfrm>
            <a:off x="5183188" y="703687"/>
            <a:ext cx="5212917" cy="496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839788" y="2426277"/>
            <a:ext cx="3932237" cy="324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dt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" name="Google Shape;17;p12"/>
          <p:cNvCxnSpPr/>
          <p:nvPr/>
        </p:nvCxnSpPr>
        <p:spPr>
          <a:xfrm>
            <a:off x="10748698" y="334928"/>
            <a:ext cx="0" cy="618814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18;p12"/>
          <p:cNvCxnSpPr/>
          <p:nvPr/>
        </p:nvCxnSpPr>
        <p:spPr>
          <a:xfrm>
            <a:off x="373060" y="6047437"/>
            <a:ext cx="1037563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707" y="778675"/>
            <a:ext cx="11388193" cy="57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3793" y="340513"/>
            <a:ext cx="8953500" cy="572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 l="10124" t="28606" r="7378" b="32333"/>
          <a:stretch/>
        </p:blipFill>
        <p:spPr>
          <a:xfrm>
            <a:off x="483394" y="418586"/>
            <a:ext cx="2147351" cy="101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1205763" y="2884693"/>
            <a:ext cx="61443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id-ID" sz="4400" b="1" dirty="0" err="1">
                <a:solidFill>
                  <a:schemeClr val="dk1"/>
                </a:solidFill>
              </a:rPr>
              <a:t>Flappy</a:t>
            </a:r>
            <a:r>
              <a:rPr lang="id-ID" sz="4400" b="1" dirty="0">
                <a:solidFill>
                  <a:schemeClr val="dk1"/>
                </a:solidFill>
              </a:rPr>
              <a:t> </a:t>
            </a:r>
            <a:r>
              <a:rPr lang="id-ID" sz="4400" b="1" dirty="0" err="1">
                <a:solidFill>
                  <a:schemeClr val="dk1"/>
                </a:solidFill>
              </a:rPr>
              <a:t>Bird</a:t>
            </a:r>
            <a:endParaRPr sz="4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250236" y="1896681"/>
            <a:ext cx="6258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-ID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Project </a:t>
            </a:r>
            <a:r>
              <a:rPr lang="en-ID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Indonesian Women in Tech</a:t>
            </a:r>
            <a:endParaRPr lang="id-ID"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with Python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7425" y="150163"/>
            <a:ext cx="6857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695325" y="5579839"/>
            <a:ext cx="6258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6;p1">
            <a:extLst>
              <a:ext uri="{FF2B5EF4-FFF2-40B4-BE49-F238E27FC236}">
                <a16:creationId xmlns:a16="http://schemas.microsoft.com/office/drawing/2014/main" id="{CD45FFE5-1EBC-4EB6-A80F-4D53B39181D3}"/>
              </a:ext>
            </a:extLst>
          </p:cNvPr>
          <p:cNvSpPr txBox="1"/>
          <p:nvPr/>
        </p:nvSpPr>
        <p:spPr>
          <a:xfrm>
            <a:off x="1250236" y="3844444"/>
            <a:ext cx="6258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-ID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Kelas A - Kelompok A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bril Fatface"/>
              <a:buNone/>
            </a:pPr>
            <a:r>
              <a:rPr lang="id-ID" dirty="0"/>
              <a:t>Nama Anggota Kelompok</a:t>
            </a:r>
            <a:endParaRPr dirty="0"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838199" y="2300140"/>
            <a:ext cx="9527275" cy="3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dirty="0" err="1">
                <a:solidFill>
                  <a:schemeClr val="tx1"/>
                </a:solidFill>
              </a:rPr>
              <a:t>Peserta</a:t>
            </a:r>
            <a:r>
              <a:rPr dirty="0">
                <a:solidFill>
                  <a:schemeClr val="tx1"/>
                </a:solidFill>
              </a:rPr>
              <a:t> 1</a:t>
            </a:r>
          </a:p>
          <a:p>
            <a:pPr marL="34290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Peserta 2</a:t>
            </a:r>
          </a:p>
          <a:p>
            <a:pPr marL="34290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Peserta 3</a:t>
            </a:r>
          </a:p>
          <a:p>
            <a:pPr marL="34290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Peserta 4</a:t>
            </a:r>
          </a:p>
          <a:p>
            <a:pPr marL="34290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Peserta 5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3A24-C2B1-46FB-BEF3-3C002E01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1C80-B873-44D9-9791-5A831E4EB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BD4AC-799C-4F67-BD30-C5A22D8FA3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411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7245-69BB-4A7C-B781-6D24DF649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66491-0DF1-4315-ACD8-B1245CEF6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1F93-7603-4F88-9710-42BB8CBBB8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973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A0B2-3E21-4714-A45E-38F7E40B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066D-F4B3-4B23-AEC4-8DA5D2009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FB6DD-C429-497F-9097-1B9BB1E733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711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FC6D-0500-4C24-A511-64D13542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A9BD3-FCC2-4CA4-AE24-9A5EDA1E6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17B33-BAB7-4C1F-B17C-87DC9E83CA2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079CD-077C-4AC6-96E6-51AEBDCB764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45BB3A-E8D7-4426-8C7F-08260407F8E1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3C159-EC37-4E28-8E4F-72DB4F6481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605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B33B-D9F3-4344-9B7E-9CC7BB02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B12C4-F3C1-4287-BB9E-EFA6B16D8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D741D-5225-445D-A36C-A29CCACBC21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0732A-094C-41E4-965B-99BF9DDA34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594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FE7F-625A-4145-981F-89DC7543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95C5D-4419-4220-BFC2-7025B24A3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8A32-DB02-4FB5-BC33-E4117C1C636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95882-38DF-4EBD-B9F3-A9C1F1D43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22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101E-0E1F-4272-B136-600FF9CC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EAFF3-E921-42F1-90CB-797FDECB350D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68BD3-2A16-4B21-AB42-2266C806B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E0FB0-0688-4400-8EB6-51B86BBE8E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2759004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2"/>
      </a:lt2>
      <a:accent1>
        <a:srgbClr val="D8388A"/>
      </a:accent1>
      <a:accent2>
        <a:srgbClr val="C626BA"/>
      </a:accent2>
      <a:accent3>
        <a:srgbClr val="A138D8"/>
      </a:accent3>
      <a:accent4>
        <a:srgbClr val="5B37CA"/>
      </a:accent4>
      <a:accent5>
        <a:srgbClr val="3854D8"/>
      </a:accent5>
      <a:accent6>
        <a:srgbClr val="2685C6"/>
      </a:accent6>
      <a:hlink>
        <a:srgbClr val="3F41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Abril Fatface</vt:lpstr>
      <vt:lpstr>Arial</vt:lpstr>
      <vt:lpstr>Open Sans</vt:lpstr>
      <vt:lpstr>MemoVTI</vt:lpstr>
      <vt:lpstr>PowerPoint Presentation</vt:lpstr>
      <vt:lpstr>Nama Anggota Kelompok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Suning Kusumawardani</dc:creator>
  <cp:lastModifiedBy>ANINDYA DAMAYANTI</cp:lastModifiedBy>
  <cp:revision>1</cp:revision>
  <dcterms:created xsi:type="dcterms:W3CDTF">2021-05-29T04:30:48Z</dcterms:created>
  <dcterms:modified xsi:type="dcterms:W3CDTF">2021-08-12T10:55:41Z</dcterms:modified>
</cp:coreProperties>
</file>