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61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88B74-6E23-8BA5-3B97-56BCBEFC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673985-C2FC-4A88-DFFA-BD3282A49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37D740-D63E-FE45-3FD4-D4FDBAC0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1B0F33-A2CD-16B4-2F47-3593AFC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FBCB47-BB42-FE84-C7F7-A834871D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3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38C2CC-062D-F9D5-82EC-41B0DE4B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767D82A-44BF-7769-2384-9934BAC6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97D632-11DC-ADE4-1E8E-CFF5F076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867E50-3C11-E440-E150-84E973F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1381D1-DE51-596E-7A8C-DD1EEF8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1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8327611-E130-A30D-369B-D1A2E3E2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B6B311-9914-16B2-578E-227FC4AB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047AF4-5D52-B7EA-ABF5-D83A6B5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A19D00-25AA-8D3A-1F65-13F7A98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247996-4113-0D89-BEEA-AE2B0965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4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BE80AD-2C4F-D00A-CE79-4CFC4049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EA774B-A181-CAEF-2892-71FF88B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CF5D41-B925-EF61-F7ED-D67E477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F08DE7-9DAE-0243-F3B5-AC4F1B64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D5346D-ACC3-6DF1-62A8-3CB6DBB5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67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78E47-2B6C-9F1D-30CC-7433CAE7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36CCA6-7D6A-48E7-E26D-97C89746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971707-042D-D4EC-4234-E4AF280C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77F6E8-62FF-93F0-73D5-2AF0D5F8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7510C6-A32F-8607-E75A-F6625ECD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F20DF-2449-3164-69F8-09EC657D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B479E2-649B-462A-5859-F4AEC808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506440-8BB6-9744-19B3-ADDACCE1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8BDFF8-6B73-49D2-34E3-D030176C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6B6367-20BD-9866-DE0D-6FEA2DEC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912CCB-C394-8B01-3615-E9F21764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6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601034-D3EA-043C-2051-1DA13153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283CF7-CB5F-3340-BD37-388893FB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7F9267-7C96-C5FF-CBA3-155476DD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B41B314-29A2-E219-708F-8F9C5154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939845C-CDB7-2E4B-7520-29C05C25A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2AA0913-3BA5-8165-C4FF-E0118DF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9FCD7B-B78B-2174-6A6E-BF3D77FC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A8B9F3-0893-419C-EFA4-F8C7CE61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85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8AE6E-889C-3BC3-A7AE-E644BB34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3E3C674-D9D3-028C-BD08-D697DC1D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38ED2E-E695-887A-A556-A32FD50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52EBB2-4832-4C1A-D697-0E2590A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02FA32-69FD-B7AB-23AA-2575DF7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BA4EE4F-135F-808C-40BA-496502C4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87AB92-AD3B-E180-F6E7-7D5FFA62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3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B449C1-8E3A-1ADC-E853-A21540A2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54569-D098-1624-8C9C-99F56FBF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41FDDC1-C844-BDA1-8F4F-CF337231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F18268-DCB4-FDD6-C835-F4D35EF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E17EE4-9410-E980-D075-A8D222CD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F9CACD-D10E-57A7-9CE7-5802495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D658ED-A16D-79AA-61BA-A66A949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E332524-9658-8F10-F64C-E10F844E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0C500D-FDAB-0DF7-17C9-6B26E6D3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65E8D8-2F6C-703A-E74A-A7DBF032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7F385C-A787-1C6D-9577-7B45F236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418B6B-110C-25D4-15E6-7063426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88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85D15DC-09D8-10BA-06D8-04D55B6D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80FA1F-3604-EB8F-E688-2023C137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7C46C7-7A57-24B7-4F7E-5BFE566E2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D7F-5A00-4789-B9FF-0CA928148B14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BFB6D9-8BF9-D5FF-AC9D-24AA90B3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FD1C54-0256-64F3-A4A1-D4BB7D2BE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E2A-B579-4981-AE6C-5CBDF4CA4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2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16680-48D9-1955-C6FF-07F391D5A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D5F48A-A395-F34A-A3EA-B4553E6E3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55705-122D-7301-2A16-C47D48CE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7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4F28E-7173-AF14-4DDD-4CF2BB6F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E971D8-684D-99CE-D6AA-29131CF6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3E9CF5E-D560-E161-B087-C0F5556C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5E359D-1C61-420D-E97D-666D85E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BF2DB5-3A99-96F7-2740-449DA55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70BC72-E2D5-A7B2-C6B2-9B061665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3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C135-F0BC-AFB5-99D8-029301E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CFE5AB-EC7D-FBF8-8F88-6B1804D2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BBFB0B7-7D4B-B6AD-2D0C-AB3276AB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7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AAA2CB7-2033-AC16-0AA1-9D8F7149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6062C20B-3D26-6717-D857-BA80C0DEEC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2F13AE7-7020-7FB5-64B7-93A87018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2861FE4-0BA2-8C40-97F2-47B0BC18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0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692CF-9BDB-6F0F-A89F-85A1175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7B4614-9D0A-9FAF-04C5-2D93C55A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91A154A-1640-C55C-9492-5B1828A9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2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A8FCDF-4885-ACBD-DD3A-D1116881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FCFBEC-E055-0DF9-2AFB-12C55DD8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D8FC54F-0F5B-CA9A-45C5-69A18A44C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6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F5CE0-6145-9150-4253-95599B03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70871B-40F7-6F2E-BC1A-72DF0C69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0EB7726-E6A5-B4E0-E69F-21F9E4BB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5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F441E-E8E4-C19C-F49A-C6797C0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0B3C78-60FC-4BEC-F36F-1B5CDCD8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97DA332-BF84-6484-1E31-E5EB25D4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CEE5FE-B2BE-81C2-F897-25E746DE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3955AC-FC13-9B15-D911-50D9B650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70C2C14-3EC2-B995-72C3-07CFDE723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1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6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130B72-B102-55DD-C42D-BEF8D92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6EB974-9FB9-6F37-9F9A-D98450ED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E5B7163-C705-865E-5781-3E18AADD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8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8214E-190B-B708-0FB1-A0589818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3F4D1A-158A-B6B6-7B16-C6B7F2C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439B9-0AED-93F6-EABA-0CFD551A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82DBE2-B924-FCD2-4DFE-E865FB0B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65FE3A-D7CC-4B6F-F111-D38EF7C2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F5CF083-526B-3F62-6034-DC417CB4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2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89BF5-F613-E956-419C-C41D9466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D67EF8-C301-C44E-571B-122D599E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29479C5-76A6-28D5-50EA-AE1C8D96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5C4F6-4496-08F6-004E-9D5D455E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859737-F60D-D556-F6F4-F7C9C558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8FA032-EFA1-7B00-ED2A-CF6AFBFF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0FFC5C-864C-F3E5-2DA3-02FC374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BBC57-F50D-4B78-C726-943E7EBF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F18703-6976-4663-1B24-80946991F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9A66DC-8B74-FC69-8F46-5377ABA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A377F3-8942-27D3-75EC-40EDE46B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55FD3B-89C2-C4B9-B706-B1127FA0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8B24A8-FF45-BC3C-D007-EFF48209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125D18-24D9-109D-7475-AA289818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38BBF6-D764-840F-A0B9-E99E044C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3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8E61D-5689-8AA8-5E79-3C3EBB4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1E1AB6-A045-C072-B7DA-83542BE5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EA7C55A-BC54-A178-E9B3-826836C5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67BE5A-3682-F7DC-B80A-00D95E60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03BFDC-B51F-811D-AE3E-733006E4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4A4376-BE90-71F2-7625-9C3A0F00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1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DB2E30-AB3F-70DB-0383-92B74755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55ECBF-4EE0-F6BB-C643-1EC1BB9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45D097-DD7C-D47F-F089-CC3AB04E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6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Geniş ekran</PresentationFormat>
  <Paragraphs>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Toprak Dindar</dc:creator>
  <cp:lastModifiedBy>Toprak Dindar</cp:lastModifiedBy>
  <cp:revision>2</cp:revision>
  <dcterms:created xsi:type="dcterms:W3CDTF">2024-03-20T09:42:17Z</dcterms:created>
  <dcterms:modified xsi:type="dcterms:W3CDTF">2024-03-21T07:50:36Z</dcterms:modified>
</cp:coreProperties>
</file>