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A37681-ECBA-305D-C113-23F19D9D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4F3FD2-C270-016A-C17E-BFF1B3C6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149A9A-5144-47E8-4959-C81E8454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2E30C9-6144-2B5C-C494-3052D0A3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A24C8C-15FD-5275-9BF9-CA556EF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6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9A974-B5BE-CE1D-461D-64E6EA03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29FFB9-B88B-69F3-1775-7984ED75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85B486-0FF8-3257-B56A-8B9A295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B7DDEF-238C-E87C-FB32-4303D0F0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8E4DD1-A737-55F8-9D8A-DB33B3D2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8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C972C59-44D1-3A0C-9CB4-ACF8F70F8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250519-6988-995A-901E-97D93C61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19C752-2180-5E0A-6AE8-CCB6EEBE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151D02-0020-3834-873D-EF24E186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C8D4E3-2803-5FF7-07A7-8B5B208B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1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BA826C-5454-2021-B1C6-8A4B567E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A330B6-960E-7ACD-7E8E-337DB55F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34C1EA-727A-4ED2-9EF7-0B08D979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7E194-2B81-FC5B-0706-EB427959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AF21A3-CB9C-D046-50AA-73632CC0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6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3616BA-B1AB-F92A-905E-37CD42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D8A797-29E1-356F-C0FE-91709997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7AE3BB-84C8-7E3A-554F-4E0DE93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4C705D-59E4-4A63-7599-9232AD8C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27B10A-8E67-F795-AD0C-F49CABA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3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1D7F5-FAB0-15C9-B40A-BE0B3578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D446AE-5A4F-D570-F380-BD46509EA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B403D5-72A3-0BFA-DDDF-527CF9C00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107778-14F4-FB2B-7C89-01487EBE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79475E-9E28-4803-BA9B-DD066EBF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83114-E963-8823-EE2C-BA8A18DD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3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C2F316-0B07-8DEE-6F79-8718450E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494B58-9EF4-36EC-2ABD-D061FA82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9AD498-453B-54E0-F90A-F6B7B98C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581C2D3-8D12-A3CA-9194-E6AD6AEA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825A9B4-67F1-5058-94F4-A7199BD90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B20A35-EEC4-BE2B-FBE7-B70F84F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AFD7EEB-2E61-144A-6C5B-2CC9A411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58F1046-4313-9916-7251-70C5AAA5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77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276CF-5440-6DE3-D1F3-3730B9AC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36D09E7-5F02-0096-F95F-4CC646A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D5E313-02DC-9EF5-8691-16FE373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CB3FCCD-CD44-4FA2-1393-E269CE8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9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6A38C7-CBD7-EB90-DFC8-9BB821F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F085F4-78C6-1B42-A856-C0621B35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DB4BDE-A16E-22EA-DD77-8A95FBB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8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EDE57-E435-DC04-5EDB-9A358A2E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61982C-CA1B-C8D0-4A1F-4E0C9478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2FD0E1-0982-4914-4F68-D68D153A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D975C7-4CB2-9259-65D2-8B624A2B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01A33A-178F-6156-062D-4C3FBD25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E7F441-5596-8A1D-C95E-9BB1395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1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D74D2E-7366-FCFB-EAEA-44ACDEBA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1F52114-B2D1-2472-EEFE-273DC0626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178B85-37A2-2830-7616-FD303F71C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60E63B-B3BA-BFAC-899B-6F2B5CE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4E34DC-7FF2-528D-7809-86DE342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F522A5-E988-42FE-B6EF-1A5E094A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0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3EE7576-B55F-0056-2B3D-041E279C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97E51C-CDBB-F0B7-6710-73FAA13A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63203-671F-5C84-3435-6F62F74EC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4E6E-32EF-40FF-B334-BC973AD7189D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69092C-51FB-CF81-9678-DE6D797B2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901B5-9A03-2038-AB42-FB225375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5645-DFA2-430B-9F73-E9793B50D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1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2A4FB8-37D8-6CF7-CABE-FE0051904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92DB3F-5775-7CB8-F6F0-90B2E7D1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8488DD-4AEA-7049-8D3B-22B17338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2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A29B08-69AF-E7A7-E52A-B4F1B13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359B585-4C3F-79CF-3D98-9A0F95991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0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8A0A6D-EEB4-A969-C468-5847649C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761724-C2F3-3B1E-63E6-DDD7602670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7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3E5A-EF32-5D3B-85C3-5ECF6018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85D56D-51E2-21C3-B172-577D2EAA2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4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3FDAB1-8C9A-C42A-FEAF-8421A6FF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9A44174-4688-0BB1-71C3-D00EDA38E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5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BC93E0-2684-3DC0-31B8-FAAE57EE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8CCFFE6-4D2C-D734-DCA7-1F974DB2A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2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234C54-EB1A-C4C9-D7B4-99171EA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8653B6-1CFB-CEC1-9ECE-E61C41F7ED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70EDD5-EEDE-87E8-6202-70CCFC97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AF1108B-A51C-7DBE-6C75-6441D62FFA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1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CC2B3-1484-6651-95C1-D7259565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61197B8-3732-BE09-1EDD-00E6EA107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0028D-A635-D2FD-913B-D7A3660B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AA4BB-164F-8724-D4E7-CB14CD11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F82532-D2ED-C1E3-7615-AFB3FC83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A3713-4F29-FDF5-83A3-D32A853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2E4B0C-9DCC-8E74-143C-3E73BD1716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697FD1-FB3C-7F43-CD62-4D5EB18D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2A8225-1639-10FB-2ED9-0805476F0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D0B91-2CA7-E258-B6A7-42AC835D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2D6354-A87A-190C-278E-8739A4843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8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4CDFA-6E44-6D24-5128-407FE7DD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1DAD7E-7BF3-6F0A-E761-AC7FC417A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7CD7F-DCB7-F5A8-ED73-2A5BC2BC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8DAB79-D1C0-33ED-ED44-225DF4E37D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347DD0-4044-CFA7-F43E-3190D193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3C5E57-45AE-3918-DCCE-0071351BD7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915985-1591-3626-57B0-2107A68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65FA30-5873-23DA-C7B8-ED4C39BC3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Toprak Dindar</dc:creator>
  <cp:lastModifiedBy>Toprak Dindar</cp:lastModifiedBy>
  <cp:revision>2</cp:revision>
  <dcterms:created xsi:type="dcterms:W3CDTF">2024-03-21T08:00:41Z</dcterms:created>
  <dcterms:modified xsi:type="dcterms:W3CDTF">2024-03-22T10:37:43Z</dcterms:modified>
</cp:coreProperties>
</file>