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900F0D-9872-5DC4-94E1-349FA432D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73DE090-EE33-044E-43C8-D3BBD35FB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8F6BE25-1155-0D29-1DAF-DC5CF4D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746-F4CD-4418-9905-7652976F3A93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810737-2A19-634B-06A7-14550A42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7E7CBB-A1E5-1EF0-7D8A-86A7A5DC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D746-5BC5-4DEF-90B5-910BF67E8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637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211F41-FF0A-28A7-303A-F32DF8B0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222722D-25DD-D696-588E-150EFFB40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9CA953-42CF-A53B-F8D2-C598373E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746-F4CD-4418-9905-7652976F3A93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99E40D-FC3C-6576-C57D-70656E4A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DE9EAF-A225-AC9A-5714-121F2643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D746-5BC5-4DEF-90B5-910BF67E8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94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BB08A2F-586D-7B67-5B4A-23F16BFFD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696D6AE-6210-6C8F-CEC5-EAAB01815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0FA8C7-6F3C-B342-C805-D3BAE26F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746-F4CD-4418-9905-7652976F3A93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B5C9DA-644E-1865-CB98-5F92B277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C041C2-578A-CFA7-AB12-34CCCF6C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D746-5BC5-4DEF-90B5-910BF67E8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8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138C1B-9625-26B2-E480-4E50EEE6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973598-F5FA-01CB-336C-52557B3E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C2B47F-58B9-9657-8C73-0EC59EB5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746-F4CD-4418-9905-7652976F3A93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CDA2DD-8326-7177-BE05-CAF99BAE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3F6ED6-1739-2381-621D-8BDA3334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D746-5BC5-4DEF-90B5-910BF67E8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110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89BD70-54ED-3E75-5ADD-737A53CC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47B816-AB18-49AC-3695-3F2B886F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F4FDB1-E59B-C68F-4B73-640340D3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746-F4CD-4418-9905-7652976F3A93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8EA6E5-7300-DD43-D23B-EA1E56FB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194698-8810-E689-6A7C-57035675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D746-5BC5-4DEF-90B5-910BF67E8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034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7846A4-B00B-A3A4-74AA-84D63363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32711D-4B72-5008-36D7-52262590F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FECFEA2-A243-C57F-CFC3-D455AF98B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BA4A759-D62E-F299-0826-D4DFED17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746-F4CD-4418-9905-7652976F3A93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366F594-8DAF-380A-6977-15A81174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A7ADEB-DDAD-AD21-D987-C6A766BA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D746-5BC5-4DEF-90B5-910BF67E8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1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B1701-AF8C-9D97-6001-2B758F9C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6A4D08-4857-4FAB-A45A-6C5C86A0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A6D18B-133E-C612-2B3B-5A3FB348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0FF665F-F413-AF88-1F4B-E4F01BAD9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CD3AE1C-B8E8-336F-507F-403432371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E240B44-32DA-76AA-1796-A939A837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746-F4CD-4418-9905-7652976F3A93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BE2EFDA-50D5-9FAC-45AB-CC9407E3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4A8420D-AB1B-8076-2F50-BC77A83E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D746-5BC5-4DEF-90B5-910BF67E8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557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0E0868-3826-CE6F-D4EC-84F32387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74C3145-D9A2-CD71-9774-077D78DB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746-F4CD-4418-9905-7652976F3A93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A612995-1170-E9B8-E897-2DD9C631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FFC1E90-633F-1364-303A-3877F451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D746-5BC5-4DEF-90B5-910BF67E8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870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3ED2132-4017-DD72-77A4-109AA2BD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746-F4CD-4418-9905-7652976F3A93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463FB19-2604-B4DA-0F31-CF524BB0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4A9CC84-2AB6-8D91-86ED-739FE76D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D746-5BC5-4DEF-90B5-910BF67E8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78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FD987D-CBB3-4CA4-51CD-7FC72D75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912A7A-0CB3-CC7A-2542-EF2E313F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E628B9-1CB9-1065-D27C-F4DBA313C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9F2D23E-E932-5DBA-2CBD-8420725B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746-F4CD-4418-9905-7652976F3A93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2115C7D-CC6D-579A-3D44-BF9577CF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94FB7E-E4EE-D679-4236-942A2BB3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D746-5BC5-4DEF-90B5-910BF67E8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08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976556-985A-4CD4-41A0-BB83004D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89ACAD7-C7C9-BFE7-2F9A-7FB280A7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2212526-C59B-98A7-9C6D-3412DBB74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E4EDA1D-17FF-4F1F-22D5-0AE62AE4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C746-F4CD-4418-9905-7652976F3A93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A40AA9F-64D9-D69A-468D-6A4146C7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2821307-01C4-21C4-4B3D-3D4B1018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D746-5BC5-4DEF-90B5-910BF67E8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96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0E30071-4756-1F24-9B61-1260B810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AC91258-A981-B72A-C9E5-0D1079B5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D159B5-6178-CAC7-3A77-2BC422337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8C746-F4CD-4418-9905-7652976F3A93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371CEB-536D-3EC5-BA2E-9CE9FD18A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564B76-2F98-07D9-B68B-05499BB0B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D746-5BC5-4DEF-90B5-910BF67E8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649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D81515-4374-FACB-D4CF-EA1D4857E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8254CB-2DE1-8D35-F31F-A3E03CAA3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4836A4-300E-44F0-01DD-B7C493A42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1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EC128C-7BA0-36E8-D992-AB81F387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8AAC5-8B31-C5F9-D892-B03280FD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61DB140-3D02-C956-8759-0F2966779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F05604-7B84-F834-1ABB-EADF49B9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350628-7641-AA92-A7AC-A8E50F57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A7D44B5-51B3-A007-FBFF-931F6112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4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B0055C-B65F-6466-E365-4EA95974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42B67B1-69F1-869D-F61A-DB22A24361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1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69FE89-55A8-213B-119F-A8A43EE6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12858DE-8193-D123-EEC3-E2D42F3CD8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30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ECDAF0-A76D-406A-B952-7A34976F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D6BA26-4C71-01A9-7F62-0653AC48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5C7284-8BAF-2165-A5B8-A0DC0BA1C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" y="77338"/>
            <a:ext cx="12036677" cy="678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93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AED38A-B5FD-3798-BA26-3489BEC2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3ED7B3-427C-8A85-3B6D-266680DD3C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2" y="18288"/>
            <a:ext cx="12169028" cy="684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84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092FA3-2EA9-ECE8-000A-02DB195A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E87785-9332-C74E-7E54-2EC5EE2A17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14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F69442-6ADA-BB22-EF55-2AF79EC0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6321E5-8E7B-6A55-5581-621871F21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A1C5528-1C26-5C3C-09D5-ED1238A5A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74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5AC987-CE59-603F-E122-650382F6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6BF784-37ED-2C4E-AFA1-523FF13E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0DAC3EB-C784-760D-8D98-3B969B734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6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3B116B-8E24-39DD-29E8-E59A7E07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408419-DA32-5EB9-26F3-EB40ABBA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027D78D-1714-AE0F-6168-E094BCE77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55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076D16-53B2-A91C-43ED-C43C9697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F5F8A1-76A8-D0B0-C4A5-23571ED5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1B2B95D-EC00-7661-4931-AE035390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40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A7F10D-7F28-5EA3-4139-7940ACD2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48A68B-3B47-37D5-F5C0-C8D03C61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6821B36-2368-2FA5-2366-8D4EF0201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Geniş ekran</PresentationFormat>
  <Paragraphs>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Toprak Dindar</dc:creator>
  <cp:lastModifiedBy>Toprak Dindar</cp:lastModifiedBy>
  <cp:revision>2</cp:revision>
  <dcterms:created xsi:type="dcterms:W3CDTF">2024-03-22T09:20:16Z</dcterms:created>
  <dcterms:modified xsi:type="dcterms:W3CDTF">2024-03-22T09:24:32Z</dcterms:modified>
</cp:coreProperties>
</file>