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3027-CA9A-24E5-1E27-FEEF1EF81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704D-82C4-61D2-6803-46CD0AB1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2758-6331-17CC-9AA2-92861E7F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CBB4-080C-D5B5-72A4-16D81C50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4D59-868A-8139-066F-AEB18254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EA4F-1C59-8B82-EFEC-0A8D22C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472B2-487F-8848-2BD8-2423560E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E20C-65E4-B71E-79EC-6CBD3339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7CED-16DC-8536-C1CA-7574CF4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920E-3F7C-6224-71D4-81119E5E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150BA-5965-353C-E6E5-2299515C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DD12D-7B9F-A637-E8B4-4A4755729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B3C9-D3C9-FF10-21CB-3C12D13F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E45E-4BDE-EB78-1B15-AF5D67C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5251-67B6-60C4-3FC1-8CA6D03D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8B2A-7D92-22CF-B0BF-C97A22B4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5A9C-7C1F-A733-A5CB-030717AA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2094-18E6-C571-192D-EAE47AC0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9D2F-EBAC-436C-2086-BD4D8B5B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C455-78C4-73A6-6FB4-E8067C18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7790-453A-82BB-29CA-E02AB3F5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C06B-D067-3AD6-0B0C-8B97E75C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2E87-D239-052C-71DF-322A04B2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07E0-3491-7FFB-FDA7-87EC1C68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F244-0BD9-6F3D-0E04-CE3DB036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6290-2507-C4CA-AF20-2B218BFC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E598-1E4B-929D-8C11-B6D0133B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1396-A43D-C096-706B-5B37CB1F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FEE59-61A4-3E14-D995-99608009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A70F-ED64-5B32-4B73-F2E00941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472E-607F-23DB-7033-A5588B5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0A04-B671-81E6-5DDA-687E3A52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9EC1-B84E-B410-78CE-2B8A9667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4BAB-B174-F14F-48AA-4EDA16B3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EF2C-3EF0-98C7-CADB-81D9F7AA9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746EA-469F-60A3-10A7-6FA46475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837E-20AC-472E-B2BA-8CB030E3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20EC6-EA62-0EA4-4FCB-8BC1F48C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094AE-C16F-C86C-C037-2F7BC977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4E01-6796-CB26-8032-B21DD921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35022-7BF9-A629-8C5D-4A35AA3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EDC81-7F91-69D4-73DD-11BC165C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CC826-001C-4A6A-63E3-8DCC42A2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46E82-D358-CF70-D3D4-E08F979D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560C8-E0C2-96A5-36A5-6AB20151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F6AE6-BBD1-0D46-71A0-1352ADF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A84-A8D3-BD88-F6F0-BD261FD8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8235-DBB6-30E6-D54C-EE2FCB06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00FAC-16D2-987F-6B5E-142110BAB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D594-8E14-5778-19FE-1425EC87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CB75A-5D96-39FC-3F55-6FFC9E5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656B-E107-CF9A-7935-6CD9F2F7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F4BB-B212-25EC-ECCD-6A6A3335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06A7-E559-64E6-48B1-CFC6D4948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3330-EFE9-2177-2A06-9C9BC672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FC0-0A37-5561-F25F-E6B978C7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37DB-FFC1-5554-4625-3A4E5FAC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D28B-CC98-6FC5-FE05-885BF62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06008-C332-A13E-5266-B5C36BDA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18E0-875A-003A-9586-5C8D6C73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C1DC-B438-C1FD-A1D4-F2B28E39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CE29-B5CC-4220-B14B-58A9E0E7668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AF8A-B9C3-9028-A721-9E5702435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DCC6-5A8C-9F80-9C47-D6C2CC79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77C2-20AE-4C5F-BBD2-ABB3A1B5D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967C-9A70-81B7-3463-55519D77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C1283-D575-0E65-FEFE-30D2D824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616" y="2976564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468A2E-6A3E-CF35-B3EF-567A084E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8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E5A-EA4A-E1F6-E790-1937D18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5BB7E0A-0158-6290-1573-D46B97976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85A8-8B1F-81AD-249B-E6AA6733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E07C2EA-40DD-3452-2881-7A661BFA1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64C-9C87-EED9-D746-E913D380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B024576-9C8C-8AF1-1215-2F033A5E4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5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49B9-A9ED-7AF9-CAD8-66554B97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9C332F-69BD-DC42-5C8E-E20973332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0947-7A56-91F1-41E1-F9DF501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9AE689-5E6A-A833-4D2E-DEB3094911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A7E5-C507-2BE1-B3A4-CDC76897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99A9C-E53D-948D-3D2D-83BD97A25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89E3-E52D-A7B1-A9F8-38A207D6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7C6814-4020-DC4B-2ACC-BFF91A750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A010-9465-5C1D-FE7A-9F179D87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B32E9B-B60E-CEA3-0335-30A094CB3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1D55-9507-00E0-85D8-18691D2D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BD211F-95FD-0AA0-DBFF-D0AC283DA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9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F1F-E6A8-0373-1CCD-F2393D64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FB6D42-7DE9-5E68-7D43-19D0A05073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0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9CE1-F4EB-379A-2FF1-547C60C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7DBA62-11FD-7221-16D9-7F60C700E4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2024-04-16T15:14:57Z</dcterms:created>
  <dcterms:modified xsi:type="dcterms:W3CDTF">2024-04-16T15:19:10Z</dcterms:modified>
</cp:coreProperties>
</file>