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FE73-5ED0-7FF9-8643-B0F15D75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1AFD-C2D8-7ABD-FFA5-16F0D5ECD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D669-0C49-1E6F-EF57-5690309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6C82-7BB7-43A7-558F-7F9063E6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95FE-9370-B005-75D3-91EE7F1F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9EFF-2335-2394-C262-B3A6E1E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41CA1-CF83-4752-CB1B-AC9A05246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F117-6AB6-5C7F-30E7-CF1FFE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1BF-4EA7-485B-2C1E-33F17EDF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FFA2-4424-0A60-0366-DE238144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33A03-B6A0-EB6E-7492-6F1EE4F9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8789-E70C-2A12-DC4B-E35E4788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FF54-79A6-4B5B-C700-F09423A0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738-8CAD-5328-DB8B-5722DD7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0A1A-173E-F615-7ADC-C8C2920C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6DB4-1460-D8F9-C3EE-356B142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26A3-379F-067E-F0EF-0CBF13C7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169D-1090-D7DA-493D-78C5984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4DCA-89A6-8C66-DD27-BDF5A47A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04C2-19CB-3E69-FD72-3C82B6E0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588-3005-8278-A635-87F59088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1ACD-8249-E27A-3D17-E28DD689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EA0D-28E5-F393-02DC-4169856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048D-1C3E-1F4D-5E98-845757DB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C486-D7F8-9552-46B2-BE57C0B4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733C-2C73-83D1-9294-98CD58C5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E020-12E9-72C0-CF51-B7C4AC554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C040-D70B-72BD-085E-25BAF36C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7990-AB66-9315-6B71-8665BD1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D8D9-68F0-4E9D-1506-392A0C04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5E58-4DE8-9F94-2DD0-07596E78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9EA-D9C4-2C7D-0ED0-BA3CC254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B977-9DCE-C3AE-9BA7-474E8AB1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FBA9F-7701-014E-14AF-12980A3B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0526-B113-1B25-0B7D-E36E16704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7572C-B35C-E6BF-1F2E-D0294BDC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24039-0876-6D33-1582-9ECAA5E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90804-4DD5-EE7D-62C7-B6DAFD5C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3A501-56B0-1964-39F6-2E66A64E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66D-B5E7-0715-E562-85B6773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10327-4869-0670-4A3C-7DB3BEAA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1D9B2-7B78-8510-D3B3-0BA4B4EF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A972-60CA-E59A-12F2-AC8DBAD0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8A2A5-3334-5598-A5D1-3C8772FE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079B-BAA8-66CF-B5E7-A00EF90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AD64B-AD42-63EB-CADE-890FAED8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0F9C-9047-15D3-F1CA-6F02D853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EFDF-1D10-9C6E-5449-A34B91F2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C1F85-94C4-DB7B-8BCF-AC7E4DFA3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033E-049F-8388-ECCA-CB665EF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4177-5776-2CBB-700A-4B4E1CD8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66C1-A088-83AC-21CF-1860BCC9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2AB-6349-8939-51B3-1FAB232C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7E7FB-972C-8627-220A-CC448E6C1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00B2-4903-6D4C-547B-74BAD8D0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685F-2F82-4D65-D7D9-202A2401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38BA-99EF-30FA-7064-2C13928A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9020-D07B-47E8-34D8-3EEF62B8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3CC5F-41D1-08DB-DD8C-B2FA5A2B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A790F-77F4-18B0-92E0-339B970F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F0F4-895A-EAAB-D747-A004B956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B1C2-5D77-4313-A0F8-8B6840247DE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3134-C203-0861-1F15-DE2DF2CA3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8CD8-B36E-314F-AC0B-4B707F80C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3A6E-FDDC-4FDD-B3D4-83E2B7FD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A53A-2746-1C4E-A16A-EA55E179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F96B2-35A4-CB80-1DE1-57378AAD0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7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CE6-E621-0333-1472-99FF759A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10E056B-CC05-EF56-3E66-2CFB08C74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8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3ADB-C747-A2AB-46B8-DE5B7F06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351E86-E016-EA09-7FB9-0D2906C42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6FB6-DB3C-5856-E98E-D4FAB47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83943D-CD8F-FF5E-9D94-719A813F18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2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B0C1-1C92-5C39-F64F-DA547D9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1EDC02-8F3B-428E-9033-262AD662AE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8890-DE9D-794B-558E-F0A5BC8C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D92360-34FB-AB9B-388F-6CFE5F7E7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4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7476-2EA6-BA57-3E9A-8E4E35E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8E2E04-B2F8-A20E-578B-8257287AE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9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B378-F370-0C6C-6807-F0226966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B91AD4-38CE-F4B9-2E66-097005AD7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7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CD4-8E20-0F53-B42C-3BFC699E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905882D-ACDB-FB30-68AC-66DA3CA41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7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5055-1DA7-4730-2921-52978470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C410DE-D274-6665-099B-EA4E837203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2024-04-28T19:29:55Z</dcterms:created>
  <dcterms:modified xsi:type="dcterms:W3CDTF">2024-04-28T19:33:32Z</dcterms:modified>
</cp:coreProperties>
</file>