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3AF8-AEA3-92DC-D1C5-01FE60CF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4C1E1-D86F-0CEE-B2D8-5683A41C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D40C-8F98-2636-2AEE-C4D4488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0F0-ABFD-6F5C-AC8D-D1B0A98E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ECCE-5E7C-606C-3565-5481412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2658-1D7E-C998-5DB1-885ED675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75207-2784-B61B-5F07-9A5D5850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9334-BAC3-D514-5DA1-3E50130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C7C5-8741-9ED1-F6DB-1104C9F4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46F3-93FD-D140-67E6-3A104AAF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AA315-21DB-08D7-900F-E1F7C228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5000-94BB-5A71-691F-EEEF60506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EDB5-2B8E-83E5-9418-1366EFD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9FA9-488A-3F84-AE6D-272C6AFB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4B24-B18A-75DB-6F0D-40BBD734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D310-6153-99D9-B8A8-F073A7AE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3D6-AC9E-B03B-0B7F-487CB418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828B-D933-A4C1-A6A6-FC1EF5C6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2B2B-DF39-A6F2-FCD6-ECD6EAE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26D6-9549-F3A1-1134-17A790C4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A09F-218B-E6A5-89A0-2A44D46E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A260-953E-1C3D-AB1E-8F7CE80C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DBA2-187A-44F6-D81B-8BD7403D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B4CD-D6FA-BFEC-126B-7E7EB52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E359-A056-7C60-5B2B-9724541B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831E-C827-7E29-7637-809E46D1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31C1-B08B-C7AD-52AC-D244D8B4C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8378C-2E68-314E-917E-19318134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2477-9B9C-B485-7FD0-CCC4E738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839C-C2B3-EC87-1229-AE62CAA9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7AC0-AE50-5359-D005-D4857539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46C8-71D4-7A45-3CFB-7DCC552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394B-B8CA-178B-4B9E-837EA5B2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0766-497F-6B74-C633-EA4538CB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BD5BD-8183-9A1F-79F4-46661EA98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84DD0-D70D-C014-9106-B67AF7E3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6798C-2F29-DF13-EFC2-1779B61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4E68F-B617-2369-F1C1-E7A28CEC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925F7-D7FE-FB43-EF3E-63BF2730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1B0-B9DC-1B2D-6F2D-ECD97B53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E1653-D190-2A30-25C7-D363BE35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601F-348B-59CD-1979-0B1D38A7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EDBBD-B033-8224-22A2-5C9559CB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20F52-1D92-6043-4960-705177E1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996C0-60B0-3214-5711-4B669C49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3ED12-80A6-2733-8C95-4D9297A6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C4BE-46C1-DCBE-5AE0-9F982765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219B-70B0-B28F-2990-3E2BD553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136B1-C073-BAB3-26D3-1FCE8AB2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037D-805C-CC3F-58EB-C7191821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8809E-F742-A0BE-05C2-3A1BAA9F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79A2D-B41A-180D-52DD-BAFE7E80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74C2-59D4-17B3-7E16-A02ECEE3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4339-9260-C1BC-2CF2-3B9E99C4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47664-D1D4-4830-A2D2-8D5EB1B3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530A-5CD2-2458-3410-CA9DED93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2078-4813-C58B-2992-743A95D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0E84-6D6E-6A50-B791-9269EAF4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DB63C-A343-EDA2-1E22-537A3338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B91F-D82D-53A1-4889-B0297554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57B7-EEF0-C348-188C-03DCE9C2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C64E-E562-4BB4-84D9-AAD291F1362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98C2-149A-8639-1172-BB8988572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AEF9-3AFC-7F64-7E9B-408A517C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0D10-9623-43DC-9A41-47EC8E4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3599-2FE2-E475-8812-CF2239B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460E6-D01E-AC19-190F-18225538F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467"/>
            <a:ext cx="12022667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4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CBC3-8352-28C4-6AB3-FD93579D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A6E3257-FBB2-818B-1E58-405F0610B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7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8A80-9992-8112-BD7D-D3481D2F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E4744C4-3779-5750-9BEA-45C7C5DD8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0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C35B-477F-E17D-07EA-65676D1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088791C-532A-B91E-75BE-E63B9AEAC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9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D43D-298D-BB25-C25F-FCE286B6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DD1F022-C47D-2BBE-6A8B-33FEC0EA7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74B-33E4-73CE-F5FF-E23126F4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B42139B-5BC2-9987-6246-AE7E30F1B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8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E8A7-E532-9802-4A46-BEFED93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21D3345-A63E-DC60-7135-2350C65AA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8AD9-0455-0C30-C4C3-6AFB160B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DC86184-C7A9-F98D-1571-0C32BA6D7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88C5-3136-E464-4C48-1987E5E7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231597B-1C8F-59FE-2095-42F681347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4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D07A-1359-C590-EF00-628A72D4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42788D6-2F1B-3E3C-28A6-D456781D10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585E-0CC2-99E7-60AF-303ED505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3B49DEF-948A-0463-9CC9-86A820DF9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C006-A264-33C4-2A20-09553D3F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6DA6F6-87AB-751A-A2E3-9328C6CA2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7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B3B3-BC65-033D-65F5-E219C3FA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F5B60F8-1608-BF21-5A00-CCFD51778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F7ED-3859-D857-C9CA-48DFCE98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143686E-4DE8-D4EC-4DA0-07DD6AAD4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4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A7D2-7782-2663-B910-E5B5E9F8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D7EA43F-482C-A064-9120-BF558A2DEE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869F-BD81-907E-3322-3E610A1A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9C0A45DB-63AD-C9F2-A48A-64E7A1BA8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7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51C-AD7D-E1C9-A34E-88AC2A00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C00C95AE-CBB5-BF7C-57AA-AAA5D0076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6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28B3-D59F-8769-24DE-F38FA7C4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347738-C902-A2E0-DCC6-D14031545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6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238F-A789-C7F7-9F5E-92F52B3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AFE984-9A7F-86DC-51F4-259229A0D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B1A4-9AF0-52AB-25EA-72A80B42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289A50-1B23-DE47-DB37-57DB66692C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9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9AC7-FA0C-84B4-7FE0-BFE1EF1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700F50-295E-5B9A-FF0A-6D924FDC6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625-C297-7F13-69EA-75D2826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DAB123-8433-BAE2-089B-4A7482374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4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86F-A935-605A-FD67-BB7C3D3F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5B3DA9B-65EA-858E-DBA6-8C8186ABB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3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B220-95E8-D125-57A1-C9AE0E7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C1A8631-41DE-D1CD-0BD8-2079BA27C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2024-04-17T16:08:00Z</dcterms:created>
  <dcterms:modified xsi:type="dcterms:W3CDTF">2024-04-17T18:10:24Z</dcterms:modified>
</cp:coreProperties>
</file>