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78B4-ED33-32B4-ED5E-4389B7F67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A8BBD-68D1-DC38-686C-77D660886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C0121-C36F-67F9-BA55-86995E9C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5116-8C64-7F99-E8A8-BEAEA4C5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493FB-927F-7FA8-0324-F26FA356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7FEA-D941-5026-082B-5B55B8A6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95722-F02D-9D73-CC82-62CC9161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48F6-19A7-32C3-E174-3F471936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088F-C850-48D8-F7ED-8C7CFFB9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2E36-C2D9-64A2-4482-1FDA8F2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A7068-B1E9-242C-CE40-A207A2667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0DB6E-6D3F-AE49-8696-876D016F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B806-38D0-FD1D-7D58-E366AA7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C11B4-7E2B-AEBB-5A96-B6F1AB09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41E5-B846-4FE7-732A-36E18F4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216D-FF92-04DE-BD8C-5676BAD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7472-85C7-2FED-8B31-915D35CC6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AC58-E879-9A6A-4596-268F7B3A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5684-2E13-1A15-70BC-C95391B4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21E86-B135-1938-FEDC-0D603C5C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5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0364-2B94-D5F8-E78A-B7844D0F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E90F3-97AE-EACF-FF1F-180A97CA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AD52-01A4-69A3-44EF-5CD8C6FE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5383A-D39D-98D8-F5DB-33CBB681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56B3-A043-7B91-9C6A-0C2ED81F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226-6DF1-6895-5FD8-6FD31A9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B8A9-6126-D35F-2270-D59BE3875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A3F9F-4923-F52C-7E76-76F420F27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CE2E-EC7B-54B3-3C95-626A78AA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1A8A6-53D9-9A2C-E5C5-BFAF6553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FABDF-CBF1-A1BB-BC57-BFC65CD6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4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2EF8-DDF3-BDAD-021F-2C4DD759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94DBD-A6F5-C0A1-6B3B-617A3027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D59E4-862C-2FA8-03F5-D3B81CEF8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05913-F7ED-9F0C-3D1D-97151D2CA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B6388-B24D-4F00-B4A8-E789F04D5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E9FF4-0730-34DF-A77C-55CF5C24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614D0-E602-7220-9CF5-B2EDDA97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C5B3F-215F-821A-4ED1-B276DA9C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BCE0-CAB1-A01D-9791-6A26CCA6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1A473-5C51-D5F3-1EA4-2D8B7EAD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5D266-EC32-D2E3-321B-A93642EC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CDD9B-5939-27F8-EDF8-EBF0384D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EA93E-648B-6343-CAE3-0B1B55D3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86DDA-E530-12F5-A68F-8D2AE6EC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385A-0C54-93FF-4D60-B71A1A10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A26C-05FB-E191-35DB-9FF76300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F52F-A359-E234-20C0-0C2B2C9AC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7ACE6-1797-6B20-32B7-E337DEB3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713D7-3DE6-E7DD-A3B2-5DEF2FC6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9E879-9815-639B-1CB5-DB9C250B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B05D1-119F-7BED-BF15-74C4D4A7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06CD-0165-B9AF-9021-3FB3CD2A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FB45-D7D9-339C-55EE-DA8FC57A7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DEF9F-C9A1-D788-DD16-F544CF4CA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9E630-D315-CE78-E67C-673287E5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0FDB-1FA1-04CC-E403-504EB9D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EC69-69A7-3D7B-A3A0-CCC8358E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0B34-5EFD-2302-626C-A0FF2E71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62760-DAD3-42DA-5E43-7A2BF5F5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C23F-1645-5173-89F2-9A7937ED4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305-65FB-4777-B6C8-740E2098004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9C74B-1AA1-B0F5-2403-1B67BD4D0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4094-5489-1B09-4242-5E07233C5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20D5-5B75-476A-88B9-8143E6996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A8CE-DB43-DA18-A06D-9BA2EA7B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F82BF4-56D5-75C5-6013-3BF59C72F7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8EE1-F93B-4028-27D4-4BAF5D84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61C0A65-9982-2253-ED92-700F93961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9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9F74-6916-61CF-F4EE-12DCFFC0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5D8A49C-D46D-AEE6-AC51-7A2A3A3B6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9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48E3-3BF7-C019-7CCE-04164AFF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92411F8-8F71-19B4-2284-F0F55B824B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5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67C6-D869-0137-9C00-6DB5022C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53F570-76E9-4CE0-66C3-544995827A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4723-CBCF-7A7A-C27E-F1BA581C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37DC08-BD12-205F-3B7B-DA13A90965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9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DAA7-B39E-A7BA-48FF-EDDA1039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97F131-44C6-AF48-B5B1-6092F708EA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74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AC79-94BB-E270-22C0-D399FE1F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1247DD-0C74-6663-45FE-ADD36104D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5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3F1C-8397-9A9B-91BD-332F4E5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B92B8E-0F69-32F0-5F7D-0ED3C5B0E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3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060A-A3AB-B8F2-DE2D-914A28B3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E380809-223F-75D6-9A00-01A681ACF5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11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F866-9718-C029-556E-246C4303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D5F4C5-89E3-52F7-0A05-908E493720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9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9044-7B1A-292D-27BB-1619C720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BC3076E-E481-BFFD-09FD-6A1976E3E8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16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2024-05-10T12:51:40Z</dcterms:created>
  <dcterms:modified xsi:type="dcterms:W3CDTF">2024-05-10T12:57:43Z</dcterms:modified>
</cp:coreProperties>
</file>