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6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7A35-421E-A858-B805-C25779589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6AAD4-4DBB-6C68-E8F5-A8BF11167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6E353-EF6D-20D9-C914-D4CF77AA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AF39-AB03-49DA-B4D5-D1FE4CF939C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211E4-AE2F-B87F-60D4-84485D13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C9296-F16C-26F5-1C1F-94C59191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2CEF-2D4C-4E8E-9E1F-23844685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674B-BB8F-9872-1AE2-1E6D1684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20D78-5C18-A85E-E80F-B3B9FF2ED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1615C-0F3D-8F94-12CB-C0B7F249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AF39-AB03-49DA-B4D5-D1FE4CF939C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A9E5A-E773-2B2F-C4F9-BFB5B4F5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AD3E-28DE-325A-614D-6B388214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2CEF-2D4C-4E8E-9E1F-23844685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1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09F10-EEA4-4C70-CCC5-03CF771AB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82979-A0EF-8319-F08F-C89375309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3EF25-765D-2C06-7FD8-2C53AC56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AF39-AB03-49DA-B4D5-D1FE4CF939C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7CA96-E673-F273-1DD1-0ED5C075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E0EE0-750C-E3CE-7912-AF2F96AE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2CEF-2D4C-4E8E-9E1F-23844685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9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4582-DC09-92C6-F879-D05B0B95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0E99-DB5D-C9DF-986F-7E6BC34F6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8AB27-A95C-3D38-45A8-13555371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AF39-AB03-49DA-B4D5-D1FE4CF939C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C5BD5-6CD5-DC1C-A193-E8CD33D9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828AE-D905-CEBD-478E-06D06F3A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2CEF-2D4C-4E8E-9E1F-23844685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2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93D2-47A2-F0CB-22BE-B19F1A7A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525A4-CECA-AE69-1717-B0ED18AB2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C3469-3C5D-8C80-9F9B-B5370E131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AF39-AB03-49DA-B4D5-D1FE4CF939C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48F1D-584D-1DEC-FC40-2DCAA7DF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E2E4C-323B-C9D8-3355-F1C003BF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2CEF-2D4C-4E8E-9E1F-23844685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707D-9C1B-B80C-3A09-ECCC6C19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8003E-6D7C-6A21-CD68-343D60A4D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358CE-92D3-A952-78DB-70103370F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7B9F6-D383-F8FF-1BA8-53520BF2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AF39-AB03-49DA-B4D5-D1FE4CF939C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33422-778F-69AC-E10F-775B46C1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A4115-95FD-0A1A-4004-1107842A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2CEF-2D4C-4E8E-9E1F-23844685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5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4E84-9EA7-E6B0-BC22-8B9F58D7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2E33A-48A1-02F9-5843-95E31D992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BBC25-2289-EC02-A49C-75D34FB67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7F536-6EDF-C2A0-0E52-F36CC0CC9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17EF8-7C06-4C2E-EDD9-B8DD846AF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497FA8-B1B7-E588-DAFB-D6D95C2D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AF39-AB03-49DA-B4D5-D1FE4CF939C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A5AC2A-CD4F-3F47-7295-FD5EDBFE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C91B5E-F32C-95E3-4BB0-FA56D9C9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2CEF-2D4C-4E8E-9E1F-23844685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4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5910-C715-2A78-854A-56D8699A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068A6-A996-1905-065D-4B467BC1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AF39-AB03-49DA-B4D5-D1FE4CF939C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D793D-66DA-B91B-AC30-8B3D3421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F4354-ACFF-D5FE-838A-3061B855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2CEF-2D4C-4E8E-9E1F-23844685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9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50B99-9020-34E7-3ED0-C7E622C6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AF39-AB03-49DA-B4D5-D1FE4CF939C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F10AE-03C7-3AF2-429A-50CBB876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C3CF4-9712-0DD8-DD3F-F50E9273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2CEF-2D4C-4E8E-9E1F-23844685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3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D885-9140-BCF3-4AD0-725FF4D9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F7DF-58D5-1385-1932-4A6CD87F1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0E955-1A25-81AB-CC80-0F2483468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C31B8-8AD4-8314-4297-7766F9B1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AF39-AB03-49DA-B4D5-D1FE4CF939C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37B3D-E1D1-644D-86D2-4ADC39A4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8AA02-B48F-22FB-9EC7-E9C3C2DC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2CEF-2D4C-4E8E-9E1F-23844685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3D15-015A-C8F7-4DCC-CF23E3A0D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7C956-BB46-426F-5C25-B88335D53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2D52F-64F9-BA23-B728-F93C91257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CF3B1-E2D9-E388-744F-0A2B2834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AF39-AB03-49DA-B4D5-D1FE4CF939C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0060A-011D-D883-EB9E-A6A31277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564DE-3D07-7EFA-ED35-AF7627FE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2CEF-2D4C-4E8E-9E1F-23844685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6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3A3779-FEBA-A650-B3EC-AC1B402F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DE456-4D9C-28BC-0D7F-1D1003AE5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97DDE-1D80-0B20-0BEE-E8591E17D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CAF39-AB03-49DA-B4D5-D1FE4CF939C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B3FA4-12B6-F76E-0A34-6E20CF427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2DAB6-493E-6383-C4AA-C05BCE8A7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72CEF-2D4C-4E8E-9E1F-23844685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4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5FAE-56A0-3BDC-9CB0-A96F8CD2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0AF4B6-F918-6AAE-4807-0FB6186F94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043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D8F9-5B61-8202-4AF5-7AFDA500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55A29C7-40E9-8523-D91A-292C1596E0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0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2E5C-3CAD-D386-FE94-E3D03C49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73DAA6D-345A-7EB6-19B6-35C56A0635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765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523C-2981-B2EE-94CB-BF7AB43D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E548A36-F5C8-A2C1-B927-05BF29FCB3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09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7720-5A3E-6080-F81D-0E620362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202B6EF-64F6-3471-D2EF-080B8311BF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616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CA16-29AB-3C66-37D8-9B51746B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7C302D4-28A9-F983-CDE5-0E3F7E022D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006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3FD1-5EE4-A9AD-F495-AC68BA2C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E1298906-B084-9203-CE87-384096F4CA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224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D0A7-D404-5C09-5AB6-914DA97C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95CD9F4F-B8B3-B24A-5DAD-7EBDC94DF8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626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61C9-A868-CEDE-7487-1D1C57D5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03C6916-B3BD-93DC-E91C-7AF968BD95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867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CE92-23AD-B377-456D-5C35E965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DAFF2384-0F45-0FFD-7D6C-D7626A1810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22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4F11-0424-8367-BCDD-AEA2531D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33E2E9-2DF0-B0C2-F83F-93BB1D11D3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89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1CE0-D5D0-4743-5190-E5A1ECBF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4A03243-8047-93D0-B7F5-227C1561D9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49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9EF3-7593-1061-8265-16FD26C0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553F1EF-EC00-4A95-B125-0E2CDF76A1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53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FE9A-8218-50AF-5012-DF6BEE4E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61716DB-452B-E6D5-E930-850DF63B7F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79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7F65-6ED0-9B68-F565-249F37AE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39D5C6E-349C-DBF5-D07F-F5AD4E588C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23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27B7-9362-AFCA-521E-E532C0D9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8FB4A2B-33E5-CCDF-E6D3-A8CD89C399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60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B2FE-7526-5968-35E1-7680A44D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82EDCF1-3B02-5E6E-D36E-1AA0C18826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38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9513-82B6-28AF-6344-8F397EB1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C29DD38-BA5F-86B4-4AD4-AA805504AE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38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Toprak Dindar</dc:creator>
  <cp:lastModifiedBy>Toprak Dindar</cp:lastModifiedBy>
  <cp:revision>1</cp:revision>
  <dcterms:created xsi:type="dcterms:W3CDTF">2024-05-13T11:37:48Z</dcterms:created>
  <dcterms:modified xsi:type="dcterms:W3CDTF">2024-05-13T12:51:45Z</dcterms:modified>
</cp:coreProperties>
</file>