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881C-03E5-534A-3BD5-76E844DB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52C4D-2643-DC61-E66D-9AB065BDF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21DC-55B4-544C-FAAC-77D41EC7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9B1D-2BE9-6001-51A0-2077689A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01DC-A286-3327-83FB-7DDEA953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6ACF-68DB-02C2-EF3F-1E99CA8B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D761E-D5DB-883E-C539-5F9D6679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11A2-8140-5E90-8237-66D51EF4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DD47-439E-A219-72D5-6537475F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1886-8F97-77BB-4F40-95EBE412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A2883-8512-AF91-2E74-09794A40F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4F408-3D63-76CD-4923-A00031B4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B16A-39E1-FA59-C09E-A847A3D1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6CC1-2232-B2E5-4262-B41F4E30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F8FB-94B1-11B7-9223-AF59942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8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D1D3-F94E-2089-820B-3E937DE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B7AB-A328-D241-058E-8EF81B17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5FD3-3B04-1AC0-D41D-79F832AA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3FA8-CFCD-B99F-F2DA-E1C5058B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B5D2-BCE9-970A-A778-EC41D8A0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7B9D-D0E3-8159-6A1F-ED7CE5EA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EDEDB-32BB-D1BA-7509-091D81A8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A674-E15F-BB02-5542-07141B78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8738-4899-EBC9-317C-A0729821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696C-3368-62E3-BA08-43D5D011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0AA8-9FA4-5096-FFB6-17FCA812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8918-711E-3625-FF10-1884DD9BC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F15DF-AEE1-C225-DE4F-B25661D3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419F-6EC5-2015-7941-C88DA540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21AA4-30B2-286F-AA19-9A648530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CB637-07A9-F730-430A-2511717B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6E2E-0039-9C38-416B-A254869E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AD6-5557-D3F6-2685-AC462C6B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2F1DC-FAD1-2771-7338-2FBBD8EF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31547-B473-C96D-DE97-6D6CF6091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D38B9-3FA7-F0AE-FD20-A2AB80101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6F5C2-8260-3794-5081-40CB69BE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B9B8A-4721-EFD3-D0A4-27E7FF8E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AFAD2-DE57-4CA0-A0EC-F42A790F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7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596-D244-3458-303E-81220761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0FFE0-CAFF-D74F-A6EA-648723B3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D02EA-2B63-007E-B8CC-C8C40F60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7DBB8-AC6D-D0E8-545F-81761326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CCB03-246B-DBBC-632D-23EF9567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B989E-A632-C864-4E39-D9D5AF74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2A20A-C3AD-A24D-9983-B52EF49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B87-1356-A1C8-E722-956E98AC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FF8A-2864-605B-0C5E-F2CF9750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036A-7335-3AF7-23B7-D38E4FD9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E91D-E3B8-D0D4-672F-751AA34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B6C0-E14C-7485-FA28-BBE5AB79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19D53-0B2C-57CA-6C23-CD80C773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8A0C-D6A2-DCA2-2929-269B4401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4F9CE-C7A2-36F8-4BCA-D952C9987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52178-148C-5AC1-4874-2FBFA33E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1B0D2-37AF-61DF-6309-9E0EED70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C0354-099C-EC7D-85D2-FA8E2D71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D829-983F-B912-4C73-98298990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07678-1E58-B21B-9883-28393E6B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22B5-2CD4-4FE0-4EAB-09B2FBC4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4BFE-1BB7-1A15-6981-038EAECD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C73A-D795-464E-8A51-F58220BFB39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3FD9-9707-DE80-5FB8-974414701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7C04-830E-DA60-CE4A-383AC9360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2CA4-3269-4293-9FDF-A253A47F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8F38-8758-03E9-1E19-3772DEC5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6F035B-22D7-4FF5-B996-FA0761F99A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3CE8-F06A-0CBD-DD80-7138450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02606E9-A384-EC0D-7131-21F208FEB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1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A137-5D6C-A36F-43EF-83CBD198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2322178"/>
          </a:xfrm>
        </p:spPr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1ED9110-CF48-19CD-92F7-7538388AC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9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CCBC-00F7-F278-904A-EF538F85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988FCD3-29CE-F158-269D-6D90560133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7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01D0-05D0-1C06-85FE-4DD637C6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1148863-45DF-EDCF-BFB8-D6E50E79D6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5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1931-9BB2-D34E-BF4C-676C4502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C6317BC-846C-7757-1BBD-84FB5DDD1A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3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5854-3BBF-64BE-8234-2D2C4EA6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2322178"/>
          </a:xfrm>
        </p:spPr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117C03B-810C-C953-30F1-63B7C89561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4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E176-622C-6176-A157-84DD7554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2097588"/>
          </a:xfrm>
        </p:spPr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6561238-70D2-9C7D-273D-43AE1F5FE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AB60-3E6D-1B2F-7265-3A806565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2193841"/>
          </a:xfrm>
        </p:spPr>
        <p:txBody>
          <a:bodyPr/>
          <a:lstStyle/>
          <a:p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1E7695D-3BDE-BC9B-A324-B1592728F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2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04C3-57D4-7883-F633-7045827E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35F85E9-67D9-23B8-DFA3-9397EEE32B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56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1398-814E-3D1A-6DED-ACFD944E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1808830"/>
          </a:xfrm>
        </p:spPr>
        <p:txBody>
          <a:bodyPr/>
          <a:lstStyle/>
          <a:p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3DC5499-6DE4-0F8B-FDF0-12FD086BAB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0C80-3B43-D913-1A7E-29D5459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579DE2-5FDD-758E-5C3F-21C810FE9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1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14C2-A1E8-DF49-BC72-E1F6BDE1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2F5688A-17DC-A9D6-EFD4-39DA79FA70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2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C65-45C6-DAAB-2642-09BE6C7E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21296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E2A523C-3DE0-38B7-E7FF-79692FC0B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8205-6495-FDE6-BA69-5C386194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9C37DC-A7A5-8038-7ECF-C2E06266A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3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4EEB-0ABA-760D-DA1E-6E293596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4CDF52-58A1-A74C-367F-5616368F46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6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1569-39FB-5D73-73EC-47388DCE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C6AF7A-545A-495F-D2A0-AC68C0E801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5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5AE7-A562-F63F-CBC0-AAD84FB8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1269A2-C247-24CA-3EF9-0AFEF63D48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6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2D5-93D0-3105-8D9A-4C98BCE3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4B6CE3-470E-956B-DDD8-F63622E8E1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3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F9A7-568C-30EC-A37C-93230FC0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1B085B1-27D6-07BC-2156-CECAF14D5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1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D91-A972-E0B6-55FA-C3553CA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72398A-DBE0-32D3-918E-FEF7A1BB73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1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2024-05-09T18:50:54Z</dcterms:created>
  <dcterms:modified xsi:type="dcterms:W3CDTF">2024-05-09T18:59:04Z</dcterms:modified>
</cp:coreProperties>
</file>