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7" r:id="rId22"/>
    <p:sldId id="277" r:id="rId23"/>
    <p:sldId id="278" r:id="rId24"/>
    <p:sldId id="279" r:id="rId25"/>
    <p:sldId id="280" r:id="rId26"/>
    <p:sldId id="281" r:id="rId27"/>
    <p:sldId id="285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4B25-694D-4FEB-DCCF-EA58AA4A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0697A-8213-1AC8-08A1-89CAF49A3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4209-FF5F-8429-380E-9B63EB0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7C9C-4B4A-9182-01EC-6F72120A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E414-FFA9-0EB6-3502-8D25F594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3310-D43F-FABB-F366-199721DE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06272-9E50-D880-4E56-0138216D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2BCD-C979-523E-EF74-6449A43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A81E-CD9D-B3DF-79AF-07E3DBEE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6E249-5647-98DD-0896-E6B4C447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744F9-A580-71E8-5482-25ABF203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4870-89A2-FE73-4CD9-77DB19BB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0CF5-3C06-0AE4-CE4F-0EBED9C0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1E09-557D-B9C3-51A8-C685AB03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CA1F-36B0-4A4A-A79B-B96A104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4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88FD-E37E-2C5B-0279-9F4EF4D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E4D0-8CDA-3617-370A-8859D15C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7CF7-5A93-DEE8-817A-79165584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CC74-730F-0C2F-66D4-7C9545AB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684E-437C-8CA0-14A3-751EFDFE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69E6-13A6-FB42-FECB-E82442C0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93BF-142C-CC30-5FD7-AFF73A6D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C949-3938-EC63-086A-0695794D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5A7-81CB-2E5E-1E2E-B220DC2C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A4AE-5765-1436-79DD-BD708A1E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3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5A0-A1A9-2914-B00C-139B48FB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5342-DB64-2774-4F07-0A3C20C7B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9C7F-EA11-099B-BDDF-F52869869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AEB96-EFD4-810F-8BA8-24C6861E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0DC52-355A-B90A-2E41-4B27641E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6FF8-AE2B-524D-ECAA-B40109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4AF-72CC-253C-2532-F6A11884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878D-0EF0-C7AE-50CB-7B471E61D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90B6-0063-0473-EAEE-FCB866AB0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A80BC-4EC1-42F0-DEBD-733D77D4B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AE27A-4777-CCF1-39F8-9D6A0C6A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E8CDA-059D-1E4E-1378-8A34F639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7909D-BB63-189D-07C6-C27B2805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D7F05-7CEF-F929-325E-070F2F7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7BE0-C5CF-8D08-DE3E-90D3A7C3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A809A-6CBC-0FFE-864C-7C7AA204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56B52-3238-11C6-BA22-AB2FC0CB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51FF8-45C3-3891-F07B-518D8FD6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438E9-0214-14F4-4CA1-5298F34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4FB31-3900-37AC-7CF5-FD8282E6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E56B5-0F0E-1C1C-D883-D6F99348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CF25-7290-CA30-40D1-54B53061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179D-8D34-5D19-450D-04D675B2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7250-A36D-01FD-113F-DDF600FD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DBEC-1FF6-6292-7126-96EBF141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77D0-4EC6-DFF2-4A57-87D6BE1E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3DA7-6165-3AA3-C755-183447DA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AF01-5AA5-36D6-9131-E1111451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73595-4C6B-892A-7625-60794440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D0C6C-EB2F-B3AA-C3C4-2BB8A21B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37BC8-A47A-9427-9408-3D67A50F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FA7F-9258-F9BC-9F26-B8CEFC93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5CB8D-A315-ABE5-7F3D-9B0F23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9E05C-B8E6-DAEA-2B7F-98F79C7F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5E96C-A349-90F0-363F-2804C5AD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DF04-E69A-7DF8-D491-C19100DF3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9F9C-2FEF-4986-9F4F-40E7B902950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B8F4B-7CE6-8A26-E5AD-95C7526D8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120F-3862-11DD-D094-ED2B68415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FB97-884E-40D0-81FE-412A25AA2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2FC6-9930-76AC-B8EF-C2047E7FC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3B0E-F61B-9EC8-9AAF-6DC055E56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94C71-DE81-441D-2DBD-7C5F67C8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7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9A33-A7BE-3F4B-AB96-DEC7151C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25E0-3857-3E28-94E7-CD3E1E4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AB8FA5A-EE94-6865-31F4-A4AA0D87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9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60FE-9FDE-CACE-0EAE-F800F2EB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9FB37BC-F82F-077F-37FD-76E621BB4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820A-7066-D8B7-A1F7-0C5614A7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1F63D33-8ADC-8750-7DE3-BA261A42E9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37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315D-0A05-AB52-5121-FF31E2B7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5606DCA-ABCB-1F80-AA2A-25681990C2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3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1E8E-4463-F4E1-70A8-DED02A46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4512749-7F4B-3EEE-8CB4-65A9CFA1E8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236C-EBA4-368C-2D8D-823191AF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8874DEF-9CE4-374D-18E4-D1547B0081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55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36-D4DF-6A31-DC64-3EDF8F7D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487A22A-A5C3-BE12-24F5-8B80316B5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84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3556-B7E0-4217-AB4C-0F2170AB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ECE52E5-5351-E76F-4301-7F45A57E43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84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7B6-7D37-17CE-F81F-2718105C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7DA7BDA-DA7B-C01E-4E5D-7FA7F9A67B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2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F25A-2717-F484-13EB-F4C6D963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C6CA9B0-6D33-8F00-ACA5-7376A37E18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1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3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121A-DA4C-7E19-E0C3-B7176F9B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5CD-4B21-3F1E-DD58-747A8C2D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46B49D-3254-E4C0-34C3-E99EA887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67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33AA-4C79-283E-082C-0456450B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D0B54C5-D198-5F38-46EC-CB3A53417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28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42C3-FDA8-5B62-14B9-B495ED86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1C6FA2D-EC19-31B4-B336-DABB167469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91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B738-281D-0144-3773-CB10777F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434973D-AA85-CFF5-5A88-7F911945D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18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960B-BA21-FD04-4F4D-B623DA8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E8E1A1A9-BAC7-55F6-FD9F-CE91F20AEC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30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667-252E-4E52-82D4-32CBA40C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6163ACF-CEB2-5DF9-EA13-C8E090D00A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3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DD5C-ABBC-4BBB-6B39-CB07D578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B4A2A12-DD0C-D69A-B810-A310D2210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6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EC2-AFC1-8033-65FF-7FCFFAB5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856E8D9D-D8AC-BBAC-B9A5-554EF233E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37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AE1-08DB-FA1A-C684-ABA6BAE2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A62F911-10F3-E2FE-C3B1-21565D8538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2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DFB-CFEE-6DAE-6A36-D38C8FF5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B80C105-5CA1-5540-AA9B-D3B96094E7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17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968-949E-5751-A88D-8CDCB73F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FE4648B-0879-406D-260C-37768B144D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49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1C65-90A7-47B9-B4C9-47B009EC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48199F-4248-3B35-E7B6-24F0C92736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BF56-19A4-1609-3042-18E72BE6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866A-C40A-B15B-383E-E58F7197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56682A-C02C-89D8-84C2-A5275D8BD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8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B0F6-8C8E-CE74-791A-DD92D905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7CF3-AEA9-5EEE-E50B-61A8D8EB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DE9FD3-E762-6003-3BD8-00CFF466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5080"/>
            <a:ext cx="12182981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0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3297-EB63-8A38-9ED3-D8CDFD83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11206D-F353-61B2-8EAC-38D599BEC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09" y="76200"/>
            <a:ext cx="12056533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64E9-B6C7-C2CD-0A4B-271E1BB0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6A562D-7E6F-4411-2A7E-20B4300164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38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1D62-33E4-E455-6093-E38311BF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7643-059E-BDE5-EC64-D615FB8D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E91196-C23B-8FBD-AF83-0E0BCF8B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84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2509-58A8-7DA7-AB4C-69A99A07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13220C-452B-CB53-D16E-2EF7016C7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9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2024-04-25T07:26:36Z</dcterms:created>
  <dcterms:modified xsi:type="dcterms:W3CDTF">2024-04-25T07:42:53Z</dcterms:modified>
</cp:coreProperties>
</file>