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B846-557E-E90D-A067-A9A882EE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9EEED-8881-9128-A083-9C58DD3CC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4DEE4-76BE-B890-30C8-0C286C11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F170-962C-4BC6-9B1A-123E71AF1AC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C0DA2-88EE-A92E-C001-140DC7A0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BB0D-63CE-5B30-0473-C822EF80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FB4-D0E9-48FF-BC35-C67FFB74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44F8-3410-C0C4-164C-C2500006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E1E6F-1C23-4C8E-EDBC-2B919FA28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5728C-85B1-31F0-A3B0-3396AF46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F170-962C-4BC6-9B1A-123E71AF1AC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BC745-D91C-DB09-B8D4-929B27B5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11B5-BFED-1BA7-7663-BE21EB81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FB4-D0E9-48FF-BC35-C67FFB74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5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5A7FF-9E73-B5F8-B75F-3CE51B0B4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A6E53-ADCF-6852-704A-F842008AA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9A5FA-8280-3281-835D-2B8155B1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F170-962C-4BC6-9B1A-123E71AF1AC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54598-82A3-5DCC-4681-AFAEEABE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B4C02-602A-DF26-A5F8-D6CCEA8A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FB4-D0E9-48FF-BC35-C67FFB74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437A-457A-A4B6-E5ED-500C878B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90CC-0E08-2F51-3E2E-0EDD7F8E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E01ED-FE07-4FDC-6B4A-0C95933A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F170-962C-4BC6-9B1A-123E71AF1AC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C93D1-827E-8F17-6A77-64B2E224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0B4CB-976F-7BB2-35CF-FBCAB401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FB4-D0E9-48FF-BC35-C67FFB74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9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74EB-B35E-4FD0-49CD-6465A1E0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D56B0-8DEE-780B-9DCD-86E634683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BBE9F-0EC4-8119-864E-A90D3614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F170-962C-4BC6-9B1A-123E71AF1AC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5B448-0543-F02B-C09D-BBAE7195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AF64B-1F73-3ED5-C801-C70B6E7B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FB4-D0E9-48FF-BC35-C67FFB74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5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CF07-B29E-C360-295B-078B9D39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01A8-A8D8-EB39-BE84-8D5447504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BB2D9-5B59-32F1-2CBA-2FA110640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B8BDC-8E78-8BA9-9806-B33934D9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F170-962C-4BC6-9B1A-123E71AF1AC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6116B-2CD7-48D8-3D8A-43253B21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091B4-7643-21A0-4004-B95DE4C7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FB4-D0E9-48FF-BC35-C67FFB74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7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8A33-BB84-989A-49A9-F0021DEB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05CDB-3AB4-8F53-D225-08845F8E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228E6-F772-DF8B-7791-EFB549DA0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555D8-E911-025E-AB04-9E69A2B9D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4B3A8-FAB9-4566-3388-6436B10B1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FE0B6-30E4-4858-1FE2-3F6DA9F6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F170-962C-4BC6-9B1A-123E71AF1AC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3B84B-49FA-2E1D-2ADD-411A8237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27A66-31E9-3909-49BD-29BEA1DA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FB4-D0E9-48FF-BC35-C67FFB74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3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A5C0-8D89-D803-C744-6214A089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49F69-91BF-F622-BB47-13E1C82D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F170-962C-4BC6-9B1A-123E71AF1AC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B7576-3131-2DCA-49DD-D9F6236C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9D8A-44FE-CDBB-4B4D-F4E09A13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FB4-D0E9-48FF-BC35-C67FFB74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9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320C6-5C55-2596-6815-478588C4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F170-962C-4BC6-9B1A-123E71AF1AC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CC278-2166-B33C-D750-EBD531F9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0C66D-FF0F-4B07-C094-3C22892B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FB4-D0E9-48FF-BC35-C67FFB74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1B84-3D44-5BDB-BB10-FB6E5987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4B5E2-B860-2201-DE6D-E93405B7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9D3A9-15F5-9515-89C4-848A6B9E2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B42ED-D17B-72BD-DF75-6F019043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F170-962C-4BC6-9B1A-123E71AF1AC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030B5-121B-4698-382B-B1A71F34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3CA60-BDA7-3040-1D4C-B44F0113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FB4-D0E9-48FF-BC35-C67FFB74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8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9286-1618-62A3-9CB3-FD4E5515C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50C41-5BE8-CE85-8179-BE4648279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5BBDF-ACCC-6A8E-EBB2-CAC43EBBE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194ED-D63E-DA34-C897-EE0F2B9B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F170-962C-4BC6-9B1A-123E71AF1AC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3694F-BBD9-BD2C-77A9-71829DC9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BF962-4CA9-7FCF-16F6-2F1FB0E3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FB4-D0E9-48FF-BC35-C67FFB74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1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D3ED5-9B4F-4B86-CF0F-7B952830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9B24B-AD88-9A23-BA73-5E069D4BD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6EA49-C57F-4671-07CE-DBBA12A3B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DF170-962C-4BC6-9B1A-123E71AF1AC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D2DB8-2D67-4326-D3DF-580327AE5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FB4EC-2E41-B108-DC57-2FA346D9B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F6FB4-D0E9-48FF-BC35-C67FFB74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A5FAA31-C958-A92A-BAFF-3077714BE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22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705A835F-1635-72DC-7E8B-094E69AD5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5079"/>
            <a:ext cx="12182980" cy="686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92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2EEEBABE-347B-1E09-90D2-2175863A3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92000" cy="686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00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089C8C68-BB95-D0ED-7DC6-D1E1B370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92000" cy="686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94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C781177F-40DB-0C29-FB3E-73DEC1925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92000" cy="686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33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D2AFFC1-BF5A-DD95-760A-61C1C2629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0159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08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DB87021-1736-DFE3-E999-93975150B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92000" cy="686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3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95E4999-5464-2382-D41E-7B1A2716C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92000" cy="686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3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17DFFE2-E20C-7349-4CFF-2F1AB052F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5079"/>
            <a:ext cx="12182980" cy="686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36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92C2A08-2C03-5D15-1A98-46EF4DCBF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92000" cy="686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94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A81AA49-31F5-DF38-5773-B1544FECD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92000" cy="686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50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1DE38A1-2327-060C-797D-535918322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5079"/>
            <a:ext cx="12182980" cy="686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01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3D277A68-CD39-84C4-8CD4-3BF867458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5079"/>
            <a:ext cx="12182980" cy="686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7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Toprak Dindar</dc:creator>
  <cp:lastModifiedBy>Toprak Dindar</cp:lastModifiedBy>
  <cp:revision>1</cp:revision>
  <dcterms:created xsi:type="dcterms:W3CDTF">2024-05-17T13:32:57Z</dcterms:created>
  <dcterms:modified xsi:type="dcterms:W3CDTF">2024-05-17T13:37:03Z</dcterms:modified>
</cp:coreProperties>
</file>