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F3B4-9A48-906D-65DB-B7B24F02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6A98E-C1F4-F80D-DAC6-D62712041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424A5-989D-4BF7-2C26-636A11EC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80AA-C3A1-DA3E-9E7D-E8E87938F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4D33-9DBB-827B-A675-34E83042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3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E2D3-4092-934F-01DA-1E2A08C1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37DE9-D2E6-7B43-9EE7-A88428CE4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3987-DF9C-EFAB-A4E6-F5A29568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536C-83FD-8C47-E4BB-CC0F31E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F8D0-FA7C-3866-4D3B-911CB9CE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4980F-CDD6-81E1-6381-D6895DCFA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EB0E3-088B-8554-D46D-289523B22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51D1-6B06-9E51-4E8D-6DC53A46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DC38-4145-7460-8A1D-ACF9EA2F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8C574-C9C9-4104-731C-AF7D8059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BE03-AC54-BC79-AD6F-BE013C92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B69F8-E6BD-B4C1-4D8C-D43A1D14C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6BD0-2DB0-C832-7359-9D27C2C1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266BA-A528-AFB8-366E-EB1A44AA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06A4-9BC3-52D9-8487-F6AC9E554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1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5C08-A309-CEC0-FD11-C72327CC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9719-4A7E-2C24-7367-1C3887DC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818F-1DBF-394D-803D-A92C349E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8F8D-BBFC-E8E3-236E-5C8BA323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DDC1-C8C8-520D-48D5-20037AF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3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9012-569D-8683-6E29-5454D600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CCA56-02FA-CB03-1BBD-49AA6907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552F0-C428-6179-9B60-42E1D11B1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91C1B-E5D4-3541-F2A5-6653A66D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4C464-5346-8AB1-0773-EB517702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E3826-A0E6-8241-565E-9273FE5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B9F7-222A-F3DB-CDDF-757AA280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74EB8-76E5-0A3E-907E-5B5EF1FE8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4FB2-1161-3CBE-9FD6-74C7A0723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F3E95-D8CD-039F-7029-702650D3C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9E21A-FCA9-3986-BB15-FB95F398E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FACAA-0EF1-B5D9-006E-4C6A18EB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F09F7-BCFC-F0D3-FDE5-15765525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AA5786-0C97-F8C6-D32A-91A3B59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9774-1D9A-FBD1-3725-2170510A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74DF6-D112-9BD4-CFC7-2B5767D4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D5BAB-13FC-40EB-B9F0-3F7D9BD1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8474A-B5D7-81A9-1650-D45DCD0C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26687-4817-C8ED-E9F9-BC8FDDCA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5D77F-8D99-36A0-8F7B-18EF8D5F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6D492-8F76-2E1B-7740-8FDDE30D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6E96-19D6-D2C1-1AD5-8E7920C0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9C2F-1DD4-33F1-0696-E8D4CFBD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070F7-F011-712E-A0E2-113A4C00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B9920-97F5-1909-1FBF-D5707184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406D-C830-A38D-6B68-3139D3CE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3D321-F5A5-8A9D-60ED-959C63D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12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65FB-0335-0F54-5046-89F10992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C1635-AF93-CAE0-8633-D534D0C01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9E4AE-C26F-8FBD-23FB-B4B02628F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CF226-533B-42AA-4327-1377A8BC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8ECE5-6469-AF68-D4C9-E7BB9551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4050D-A50A-6251-4EA0-60BF7245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E44C6-2373-9780-B434-80DACCD1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2824-A27B-12AE-5872-45212A96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05B8-35DF-782A-869D-CC6A818E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7561-2E38-4781-ADBB-E4F9AD67D31D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66281-38C2-E7E9-7443-4A49614A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0978A-28CA-5EFD-A60A-787E4E3B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6D05-737C-4A42-A68F-49859E271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E8070-B339-3FDF-90A2-28640AC58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8F811-6203-B4AD-D771-7AA81878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4"/>
            <a:ext cx="12192000" cy="685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88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70536-C78E-028B-C7DF-DD6B8A69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13" y="0"/>
            <a:ext cx="12255813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6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5537FE-2B32-CE28-4CDA-4CAB768F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79"/>
            <a:ext cx="12192000" cy="681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0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93CA9-FE39-BBC4-7D2B-4D39D5E2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19"/>
            <a:ext cx="12192000" cy="679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8AC563-44B2-00A6-067C-FD57C488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8" y="133350"/>
            <a:ext cx="12048332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91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CA5F7-EE69-B503-A4F7-BA262114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23" y="0"/>
            <a:ext cx="12264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5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04CD7-8B35-EF8D-0631-948B7D60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059" y="0"/>
            <a:ext cx="12251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10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412BFF-D17A-443D-36FF-3EA0C2D7E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295" y="0"/>
            <a:ext cx="12235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0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5411E4-CF3F-B76C-9A84-85E6C8818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60" y="1"/>
            <a:ext cx="12243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09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B0618-50CA-BDED-F397-74B9E292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" y="133351"/>
            <a:ext cx="12106928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3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1D14B-9C35-BB2F-6860-B48D719F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216"/>
            <a:ext cx="12192000" cy="67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60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E9859-343F-B3D8-7AA3-CE83DCAA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7" y="0"/>
            <a:ext cx="12197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D15D2-1C04-E1E4-960B-3C9242DD8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83" y="1"/>
            <a:ext cx="12240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6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2B136-65C5-9344-2340-ABBEBF61C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539" y="1"/>
            <a:ext cx="12233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8A59B3-499E-B07A-35F1-088FFA18E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646"/>
            <a:ext cx="12192000" cy="684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8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1A772-90CB-F454-08A0-F5B76997A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75"/>
            <a:ext cx="12192000" cy="681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5A6F57-8E7C-38D8-AD35-3EE7EE89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838"/>
            <a:ext cx="12192000" cy="68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6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4FB10-5D36-353B-3210-B0158EDC5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99"/>
            <a:ext cx="12192000" cy="68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0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7D0B2-F562-1FAD-89AF-6D358852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257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1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74A3A8-AD77-9B0F-0315-B09E1F8C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99"/>
            <a:ext cx="12192000" cy="68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7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08F06-EF09-3034-5EE4-359FF8E5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7659"/>
            <a:ext cx="12192000" cy="68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1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Toprak Dindar</dc:creator>
  <cp:lastModifiedBy>Toprak Dindar</cp:lastModifiedBy>
  <cp:revision>1</cp:revision>
  <dcterms:created xsi:type="dcterms:W3CDTF">2024-05-16T06:32:51Z</dcterms:created>
  <dcterms:modified xsi:type="dcterms:W3CDTF">2024-05-16T06:42:15Z</dcterms:modified>
</cp:coreProperties>
</file>