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7C36-333F-EB7C-53E6-AC31C832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41D0F-D8E6-32CB-4F08-607895AF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B298-E54E-AB9C-E54B-A8F9E45E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B169-862A-AEB0-E02E-FFFB1B82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4D69-924A-E8C7-03FF-BCED750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BC6-383E-2D06-438F-668781E3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6695-0D91-BBEB-A53B-866B55AC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B571-7ECA-5143-8790-13CCA15B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27A2-FAB0-A6DE-DD6D-C95B114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1765-B167-810F-58E2-7C6E03F9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B821E-31A9-1E6C-B4D9-36D84A0B3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665E-4E2E-4915-99DB-2B045F6F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601F-64EF-0FDB-06C2-A6C1CAA3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FC41-3DB9-C9A9-630C-DF38FCA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FC32-3F6B-C5F6-E710-27BC19C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13C8-7B26-6338-5B00-0924F91A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19C9-8B57-E7E0-AAB5-B72B8E91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9A75-9E5B-D653-474F-7B6DED3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FA2D-7998-CE6D-BC8A-E165B23E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C24F-91B2-1982-6D00-B122B789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C13-0B70-E668-AC24-17694EEE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E849-6FAB-703D-289A-8C96174B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0228-3889-DD4F-9CEC-01210B8B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74A9-C5FD-90DC-943D-EE2CF4E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FD08-2524-798A-43D0-8C5D4638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A226-F802-45E6-487B-2585E74A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849E-7F3D-3E73-6508-6BE06265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84CE6-0503-5252-9151-A28A6071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BF25-4015-3082-19D6-2FD13201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62E0-F999-7C6D-FBF6-6EF182D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F3B8-5878-B3FF-10D8-ECEC192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979-A4BF-EA23-0469-7C376936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F45B-2458-4F95-8C3C-14477E9B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C30EA-7EF1-2E6A-32A9-7861B593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2E847-47ED-B81F-3853-BC00FB9C4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8311-458D-5848-CC5E-D039BBC56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E95D-CBC9-592C-CA4C-91BA272A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A2432-48A6-CC42-0FC7-E84306D2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AE9F-9D10-B94C-EE7F-79F370C7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205E-CA6B-8E0C-EE3E-CAA8ED82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9299C-CA2A-9AB8-A619-1C9400C4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FE803-FCA1-1F5E-F2C5-8985D0B8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C179C-A4E8-F365-1F5D-FA26749D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3308-3A76-E497-0FDB-3E94FAC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F6A0A-D2E8-E616-BE46-6DCD1E2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04457-6463-93FF-1605-F9217981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8106-B820-8230-A13C-0776FE2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EE29-6EA7-BF9C-29C7-E1AC1E6E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9235-76CF-E54E-4340-58A10BDC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C5E39-D41B-C174-5E9C-EB9CF3D8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0FA7-F4C7-30B9-6E29-8B9681EE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3BCED-8BC2-79BD-E8E8-8361426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32DE-2BF1-5C81-CB8B-6404D7B6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EB4A-5C78-6F93-F478-380D536A4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B3720-BA10-7E73-6290-C477AEBD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BFF1-AB4B-50F4-8848-4E2D0A75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F629-F5F4-1785-522D-9B719BF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A1EA-70FB-EC51-7FC8-FF791D2C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C80CC-0580-2D11-DC12-EF51BBD2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9DE-EE05-E218-3CB1-99664132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16DA-A382-BA8D-9698-FC4E6D43B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71E7-E799-48DD-BB02-A54420D07BF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9DA2-87F3-6A2F-049A-79B225C27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47B0-1D3A-8AA1-A6A9-6ECE29A9C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4DCC-9C78-48F5-A64D-8A3CF6FC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C382F55-FA48-3F07-54DB-8BEB85F0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6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CCA4455-4CA6-9FB6-E152-617D4467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16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D9CEDC2-72BE-0AA8-6F75-80B583D8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9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3D1CB0C-CB60-C7A5-49EF-855CB532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56613"/>
            <a:ext cx="12073467" cy="68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6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087DA8D-F763-ECFB-EDBB-B4CFDF7C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16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25E4C9C-5075-8CFD-DAD4-E523998F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16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D59DB2E-A7D4-8F96-F2EC-1DDE1B63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1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05C1DE-9956-B21C-4422-05257D29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61A9AA4-7C46-7F6B-63D2-86D249E7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5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EB18F9E-1D55-59BC-D4D7-767E008D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4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2024-05-17T13:37:23Z</dcterms:created>
  <dcterms:modified xsi:type="dcterms:W3CDTF">2024-05-17T13:42:35Z</dcterms:modified>
</cp:coreProperties>
</file>