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74CB-0A5A-322E-0EED-678DE75CE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EA0F5-A5B8-974E-4E4E-7ABB067C5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F3B2A-8CFD-27DB-9246-508A9871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C482-317D-4231-B419-6ECCAC031BF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EB13-1BB0-31CA-D454-7E579FB02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7ABF-5795-E79A-2819-F30054FB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C32B-2A89-47EF-9894-37D75AB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3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AD54-8184-D479-8D44-9B8BAA3E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94B5-AB6B-989D-7630-CA704E3C7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ADFBF-8338-42F5-5C28-69728DBB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C482-317D-4231-B419-6ECCAC031BF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F3EFB-D6E2-DFF1-FA8E-7C4F6770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A6A2-3F83-D6F6-A345-8B9E060A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C32B-2A89-47EF-9894-37D75AB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0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B4A42-A0B2-DB01-AC11-67B404299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8BDCE-564A-13F3-18B7-7BA783B4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428C-80F8-7F0C-24D5-788E6607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C482-317D-4231-B419-6ECCAC031BF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35401-6E73-13F5-AAE3-7762239C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47DDF-4AF4-E6AD-D278-02D22270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C32B-2A89-47EF-9894-37D75AB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D8F5-11E7-6E05-D500-41A4EA44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EA6DD-4BD0-4373-8A40-E681C39D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13FFC-9860-5630-8B2A-DB293CAE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C482-317D-4231-B419-6ECCAC031BF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5684-9A0F-8AB0-71D9-161F2CF0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D316-392A-D7AA-0ADE-244267F0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C32B-2A89-47EF-9894-37D75AB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1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5122-C615-9642-614E-771BAB66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32305-B693-EBEE-538D-04526908B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E8C4-A9D4-4E8D-7F0D-8F8FB188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C482-317D-4231-B419-6ECCAC031BF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E485E-DA7E-0D13-FA74-BEAE5E9DB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E974D-419D-F1E3-A833-94D58B17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C32B-2A89-47EF-9894-37D75AB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2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0C94-3BC3-E751-175C-F5BBA50A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3902-98BE-4A8D-5A61-F7B3C99CA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2A595-2105-A7F1-5E35-57DCB4432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9FEB2-99A3-DAFA-3CD1-69ED3737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C482-317D-4231-B419-6ECCAC031BF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40B3-6708-93F2-C470-EB02A07C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7950A-6CDF-30D8-7C57-C1D61895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C32B-2A89-47EF-9894-37D75AB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991-A98D-06DE-1CCD-15BF730A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C8564-6726-89F6-2358-A264FE754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554D7-7B0F-C9D7-49CC-BB01C129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37793-03C0-9180-6375-4412BE2F5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3EEC4-EE74-6E9B-D376-79E96AB18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AA8B2-95DC-9DCC-FC48-EAB399FB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C482-317D-4231-B419-6ECCAC031BF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9B681-8CD5-4FD0-D54C-D5145BAB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2C492-4A38-68E9-3474-8956620D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C32B-2A89-47EF-9894-37D75AB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4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D826-58FB-FAEB-8910-414C4A15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18E5E-B561-9835-D40C-24CECCA3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C482-317D-4231-B419-6ECCAC031BF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78374-512E-EF1E-10DF-FF66F921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50A4A-DF8D-2E1D-1D22-8CB60AB1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C32B-2A89-47EF-9894-37D75AB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9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FD9BB-A1C5-B55D-7040-8F402AC3E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C482-317D-4231-B419-6ECCAC031BF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15A79-E18D-D75D-0DA2-E6BABAEC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90E2F-349B-DF55-A55D-0B76A412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C32B-2A89-47EF-9894-37D75AB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8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4AB1-C32E-E44A-74CA-047FBE88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0EA0-571C-57DE-B5DE-8FF948C7B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915E5-A090-FD13-C17C-2D03D0679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F56DB-998F-8A52-15EF-81B7E4A4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C482-317D-4231-B419-6ECCAC031BF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61647-1B9D-E5AF-60D8-92197C8E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2C3DB-5070-5D65-2EF6-3AB181D4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C32B-2A89-47EF-9894-37D75AB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6FD1-190C-A18D-39F1-3F444FF8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D0AA3-9E4C-BA51-30D5-5B53116DA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A8053-536D-962F-FE15-B046CA109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6FF47-09B5-B5C0-509E-FB83F3B9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FC482-317D-4231-B419-6ECCAC031BF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218ED-5CB9-D015-3E4A-8541A0F8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AD476-199E-4ABF-7885-2DF7B64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0C32B-2A89-47EF-9894-37D75AB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1C2CE-1C92-5073-4D54-65874772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84A03-E33F-86F6-6D3E-F0D3FE17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0D3B8-6127-01B0-5232-4D0EFDB60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FC482-317D-4231-B419-6ECCAC031BF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C6630-4D2A-3572-24DC-61A648A98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4FB33-D4D0-052C-021D-437AF83D2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0C32B-2A89-47EF-9894-37D75AB62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4B701B-8C1F-E7BC-760C-E10BE4796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48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4DF1B2E-4129-93D9-14D6-D50136C9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3FB8A60-B61E-9D34-5EB1-DC202DA70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53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7CC1D50-5222-6AB4-726C-DCC2D824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12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C3ABD5A-532A-D235-1E0E-D679A2F7C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79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F7965A8-B239-9601-BC53-BAF2111B0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29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9F14B87-8573-B5C4-E978-3F44F9E4C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45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2B9FBE17-47FA-1558-8A6D-A5690A6A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2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Toprak Dindar</dc:creator>
  <cp:lastModifiedBy>Toprak Dindar</cp:lastModifiedBy>
  <cp:revision>1</cp:revision>
  <dcterms:created xsi:type="dcterms:W3CDTF">2024-05-27T19:13:55Z</dcterms:created>
  <dcterms:modified xsi:type="dcterms:W3CDTF">2024-05-27T19:16:35Z</dcterms:modified>
</cp:coreProperties>
</file>