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129B-A472-8885-DF93-739D9BBFC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64CD5-2620-62A1-C4EB-9B1A68D4B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E8033-E328-F2FA-20BA-F6E3D17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0DAA-FB7C-3D27-3E00-E6A45F74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10B1-0E6B-7EFF-7B49-E14F0A90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9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B0D4-3B53-9E1D-A43F-DE8AA759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67F55-2F05-5656-52AD-E5B6F443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30BF-4B86-50F1-0DDF-6D4622E1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A76C-8B66-7699-4713-A243F436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98A1-DB77-B838-E8F4-ACEB749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60329-AEBB-D55B-1322-5A08A1B1A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0FBA-D0AB-5E64-934C-84755B029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426D-2AE2-7B1B-45F5-B667AC66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8EEA-1C43-D0BE-6383-7AB60FA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D94B-7D94-09EC-5C20-CAED91FF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9096-2425-6910-7445-474E12D1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FEFD-4854-26BD-F6D6-900B23A6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C76B-6519-FC56-D4F6-E41477EA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530CD-BAC6-EA2C-AF45-5AC467D2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14D8-F4D1-5870-BC10-28F5234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79DC-9BB6-375A-9AC1-E5D08B23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3C599-8C37-3477-EB32-ED21B71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E97A2-0193-945F-2DA1-809966B7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D7F7-8992-3292-914E-3E9F595D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F36CA-8FCF-2836-0A60-ECE60D5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4037-77D0-6550-69EA-5F3C47BD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E44B-7E98-96EE-AA65-8E0A8BD47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48E4E-5368-C11D-3754-42C8B844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6E82C-841A-4B1D-B33E-EF79C87B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788B-7EF0-A063-1937-0975A9F3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E2AF-22DD-9F56-BCE3-9CD5D23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A5ED-EF78-3510-970E-F52C96C6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F5C26-9535-EFA7-B393-BD20A636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F296-8CE6-9DFA-8597-7F15165D3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773BE-C1B5-A95C-F6A5-555AEC818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C0C14-F508-0C8C-B8AB-9F640AF6C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1C006-9E6B-EE97-D197-36391B7F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69AAB-1B1B-741D-E1BB-AA4ADCD2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66F8-37D9-69EC-E3E3-2E520C30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AC62-CC01-E752-8D95-12B4B174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9E794-54D1-A130-2ECB-CF645875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FA5A8-BE93-7A57-34D3-C3AFC944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B3D7-B1D6-8905-AA81-44108938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6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866A9-483E-41F5-7DDF-1F488602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A24D0-6CAA-62DB-E5BB-A5E030A4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E957-0889-D04D-25A5-0827ACF0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4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2071-0E0D-1F0D-1ACC-91C89E1C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1375-B878-0BC9-E666-BF2A240A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86AFF-CA9A-BFBB-9B16-18ACDF9A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B818-4260-C9C3-9BF6-015011E5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616C2-EB08-FF0A-84FC-17ADF33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B5DE-0EA2-9B8D-E0EB-2C1212F3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1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A516-3019-C548-277B-3A77AE7D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68D39-03EA-C7F8-E8E5-706DDC4D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7004B-B92D-E80F-D656-28627EA3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7AD2-D68C-B963-9DE5-96DDCCC5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6401D-A423-7BCE-3C14-F183EF5A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6307-56FD-99F0-427A-4E05CA04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83E7-B773-F750-95C6-99F5F028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A83D-D555-6EB3-86EE-7D4228A4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78C1-4BC5-19E5-49B1-489327C36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5ED1-15BD-42B3-9F23-1F6E84FC613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1E34-B8B6-5A82-6558-7A3917AD2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2C66-C1E7-2E8A-3905-D30BBFD8B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6FE0-F2D7-489D-BB35-498C00A3A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265E-AFF7-A29F-90C7-41E7F29E7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FDDC6-215C-E13D-CE03-C5AC5A642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C0E131-1E6C-D32E-26EA-DD410E875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2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3E01FE-6BBF-9C83-434A-0707BE7D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4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99A6544-7DD5-07D8-FFF8-C17CFF0A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D0FF51-E100-EF09-5CFF-6D577B13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0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2024-05-23T11:12:30Z</dcterms:created>
  <dcterms:modified xsi:type="dcterms:W3CDTF">2024-05-23T11:13:46Z</dcterms:modified>
</cp:coreProperties>
</file>