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2" autoAdjust="0"/>
  </p:normalViewPr>
  <p:slideViewPr>
    <p:cSldViewPr snapToGrid="0">
      <p:cViewPr varScale="1">
        <p:scale>
          <a:sx n="71" d="100"/>
          <a:sy n="71" d="100"/>
        </p:scale>
        <p:origin x="103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4A723-1431-489A-91F2-917BDEA936F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909E5-0833-4EE9-9A65-574E6EA3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909E5-0833-4EE9-9A65-574E6EA33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909E5-0833-4EE9-9A65-574E6EA33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0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0B34-2EEB-4BF0-9D97-77F1618D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0E209-D1B1-471D-92A0-4DC55231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AABC-27BC-4C46-B041-2A2970B1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110-392E-4EB6-BD90-B3312A1C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6C65-8A3A-4907-8754-ED938738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B9C-4A47-4796-B6B2-3BB82673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7B76C-7714-45B3-874A-9A272CB0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8FA0-961F-4E5F-A734-CC64F034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BBD4-47DB-4DC3-AC70-3946121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8D1E-6E67-4D3A-9422-79958EAE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92FA7-220F-4204-8D95-E4C3416E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4B401-C23C-4C66-A9EB-C2BB70F82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7D0C-504D-43B0-A407-B2F6AB2B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A889-271B-4848-ADB0-8A6C6E4E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A818-493A-460B-9674-EF5AD68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3377-80EE-4DC9-B706-64A2543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54DA-1438-4B7F-A174-0BF43E94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AF40-488E-49AF-9867-706D2EB2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9E85-0398-41A1-B035-15009207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4E25-010A-4300-AFDB-708CFB78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142F-2CB7-4909-BEF9-9DFDBEFF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76FE-7FE7-4B05-AF48-D3D3E966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F516-F848-4DC9-A8DF-689C62FC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6C34-9754-4525-89C5-AAE7B826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EA35-34C7-48AE-962D-D79C9228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6E41-5260-4983-B849-82879C09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AD12-AFD1-4B8C-870C-F3DB0A630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E3CAC-DEBC-48A4-9BDB-C6920B264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30F5-E8E1-4935-9265-9604AB2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A51C-EEF8-4F53-A4DF-954E0CD0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7ED9-1091-4301-B83F-EDBDDDE5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2D59-7910-4F9A-AA06-6F37671E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20BF7-7402-43B3-9BFC-7B5A875A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9EA7-4AB6-488B-8DB8-859ED9EF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41363-0797-4ADE-A52B-B4B05D9E5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67148-95F3-4739-A3C5-D5B3B0E76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D550B-F150-4420-AD19-823D0698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301C5-2D6F-4AF3-8300-F7A787FF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3B470-A9D9-4AFF-9880-86628505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54E-4C26-4EE0-8806-55183008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34DB9-162B-44FB-BDD0-9E1B37AB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31B3-AD3C-46EA-8A3A-667851C5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21F27-E9E2-4402-AF82-449A4D0A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690C0-05C0-48AA-94D6-C1F07B35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4ED52-6CA2-4C17-92DC-20E688C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0974-2082-4E56-B4A4-9CC67E13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A962-8CAB-4260-A912-81E70148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11C2-AAD6-40A8-848A-419C4057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F6AD2-AE88-4803-9B30-EC282878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BE478-CF95-48CE-B847-239A4B31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A8C87-8935-4E99-830E-926DFA04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7789-431D-41DE-94E4-B2C51EC4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A8C4-7153-45B6-BB2F-B5C17020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FC7D4-0733-4E0E-9DDA-27E58E651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5D313-E8B1-4C20-A939-43A3002A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9BF4C-8266-4B05-BE80-E14A13BE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024A-9959-430C-9799-B6AD843E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A6B5-F273-4EF3-A55F-AFABE669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2486-6628-4BAC-803F-21B4951B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608D-0710-47D0-954D-F25470FF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449A6-5917-40CA-8032-3EFE3772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BCF-5F5B-4552-AD81-CC122FCBD6D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16B9-C201-438F-AB14-0BA28C945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F50C-A670-43CB-9FA9-2A1B832FA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CF85-9E34-4F48-A328-5ACDF9A14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document&#10;&#10;Description generated with high confidence">
            <a:extLst>
              <a:ext uri="{FF2B5EF4-FFF2-40B4-BE49-F238E27FC236}">
                <a16:creationId xmlns:a16="http://schemas.microsoft.com/office/drawing/2014/main" id="{C2DF6676-7105-4443-9784-2ECEFBCAF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75"/>
          <a:stretch/>
        </p:blipFill>
        <p:spPr>
          <a:xfrm>
            <a:off x="0" y="0"/>
            <a:ext cx="776737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0106D2-A3E2-42FE-9FA3-A39374E6E7EF}"/>
              </a:ext>
            </a:extLst>
          </p:cNvPr>
          <p:cNvSpPr/>
          <p:nvPr/>
        </p:nvSpPr>
        <p:spPr>
          <a:xfrm rot="2529472">
            <a:off x="1576308" y="-4629762"/>
            <a:ext cx="10634053" cy="90956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ABE39-0B80-45D5-806C-01D42E07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013" y="9902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Montserrat" panose="02000505000000020004" pitchFamily="2" charset="0"/>
              </a:rPr>
              <a:t>Minimalism Web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Design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2370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2677AC89-B6A3-4380-BCD4-DB70A54E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94" y="1739326"/>
            <a:ext cx="6527007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499EE-CF01-4521-A4C5-F905D84F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744" y="221988"/>
            <a:ext cx="5582697" cy="1325563"/>
          </a:xfrm>
        </p:spPr>
        <p:txBody>
          <a:bodyPr/>
          <a:lstStyle/>
          <a:p>
            <a:r>
              <a:rPr lang="en-US" dirty="0">
                <a:latin typeface="Montserrat" panose="02000505000000020004" pitchFamily="2" charset="0"/>
              </a:rPr>
              <a:t>LATAR BELAKANG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E46D5-9FBA-497F-B5B0-C7B5754CBC14}"/>
              </a:ext>
            </a:extLst>
          </p:cNvPr>
          <p:cNvSpPr/>
          <p:nvPr/>
        </p:nvSpPr>
        <p:spPr>
          <a:xfrm>
            <a:off x="4377446" y="2723745"/>
            <a:ext cx="2081467" cy="4134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D8EFC-1F0A-491E-ACE0-CFB7C3A04F6E}"/>
              </a:ext>
            </a:extLst>
          </p:cNvPr>
          <p:cNvSpPr txBox="1"/>
          <p:nvPr/>
        </p:nvSpPr>
        <p:spPr>
          <a:xfrm>
            <a:off x="4907113" y="3058012"/>
            <a:ext cx="5787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" panose="02000505000000020004" pitchFamily="2" charset="0"/>
              </a:rPr>
              <a:t>Tempat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menarik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untuk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id-ID" dirty="0">
                <a:latin typeface="Montserrat" panose="02000505000000020004" pitchFamily="2" charset="0"/>
              </a:rPr>
              <a:t>menemukan ide, pengetahuan, dan perspektif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baru</a:t>
            </a:r>
            <a:r>
              <a:rPr lang="id-ID" dirty="0">
                <a:latin typeface="Montserrat" panose="02000505000000020004" pitchFamily="2" charset="0"/>
              </a:rPr>
              <a:t> yang menarik.</a:t>
            </a:r>
            <a:endParaRPr lang="en-US" dirty="0">
              <a:latin typeface="Montserrat" panose="02000505000000020004" pitchFamily="2" charset="0"/>
            </a:endParaRPr>
          </a:p>
          <a:p>
            <a:endParaRPr lang="en-US" dirty="0">
              <a:latin typeface="Montserrat" panose="02000505000000020004" pitchFamily="2" charset="0"/>
            </a:endParaRPr>
          </a:p>
          <a:p>
            <a:r>
              <a:rPr lang="en-US" dirty="0" err="1">
                <a:latin typeface="Montserrat" panose="02000505000000020004" pitchFamily="2" charset="0"/>
              </a:rPr>
              <a:t>Merupakan</a:t>
            </a:r>
            <a:r>
              <a:rPr lang="en-US" dirty="0">
                <a:latin typeface="Montserrat" panose="02000505000000020004" pitchFamily="2" charset="0"/>
              </a:rPr>
              <a:t> platform yang </a:t>
            </a:r>
            <a:r>
              <a:rPr lang="en-US" dirty="0" err="1">
                <a:latin typeface="Montserrat" panose="02000505000000020004" pitchFamily="2" charset="0"/>
              </a:rPr>
              <a:t>berbeda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dan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dikhususkan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bagi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id-ID" dirty="0">
                <a:latin typeface="Montserrat" panose="02000505000000020004" pitchFamily="2" charset="0"/>
              </a:rPr>
              <a:t>pembaca yang ingin tahu </a:t>
            </a:r>
            <a:r>
              <a:rPr lang="en-US" dirty="0" err="1">
                <a:latin typeface="Montserrat" panose="02000505000000020004" pitchFamily="2" charset="0"/>
              </a:rPr>
              <a:t>dan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memiliki</a:t>
            </a:r>
            <a:r>
              <a:rPr lang="en-US" dirty="0">
                <a:latin typeface="Montserrat" panose="02000505000000020004" pitchFamily="2" charset="0"/>
              </a:rPr>
              <a:t> rasa </a:t>
            </a:r>
            <a:r>
              <a:rPr lang="en-US" dirty="0" err="1">
                <a:latin typeface="Montserrat" panose="02000505000000020004" pitchFamily="2" charset="0"/>
              </a:rPr>
              <a:t>ingin</a:t>
            </a:r>
            <a:r>
              <a:rPr lang="id-ID" dirty="0">
                <a:latin typeface="Montserrat" panose="02000505000000020004" pitchFamily="2" charset="0"/>
              </a:rPr>
              <a:t> mempelajari hal-hal baru.</a:t>
            </a:r>
            <a:endParaRPr lang="en-US" dirty="0">
              <a:latin typeface="Montserrat" panose="02000505000000020004" pitchFamily="2" charset="0"/>
            </a:endParaRPr>
          </a:p>
          <a:p>
            <a:endParaRPr lang="en-US" dirty="0">
              <a:latin typeface="Montserrat" panose="02000505000000020004" pitchFamily="2" charset="0"/>
            </a:endParaRPr>
          </a:p>
          <a:p>
            <a:r>
              <a:rPr lang="en-US" dirty="0" err="1">
                <a:latin typeface="Montserrat" panose="02000505000000020004" pitchFamily="2" charset="0"/>
              </a:rPr>
              <a:t>Berfokus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untuk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menjadi</a:t>
            </a:r>
            <a:r>
              <a:rPr lang="en-US" dirty="0">
                <a:latin typeface="Montserrat" panose="02000505000000020004" pitchFamily="2" charset="0"/>
              </a:rPr>
              <a:t> platform blog yang </a:t>
            </a:r>
            <a:r>
              <a:rPr lang="en-US" dirty="0" err="1">
                <a:latin typeface="Montserrat" panose="02000505000000020004" pitchFamily="2" charset="0"/>
              </a:rPr>
              <a:t>benar-benar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sederhana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melakukan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lebih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dari</a:t>
            </a:r>
            <a:r>
              <a:rPr lang="en-US" dirty="0">
                <a:latin typeface="Montserrat" panose="02000505000000020004" pitchFamily="2" charset="0"/>
              </a:rPr>
              <a:t> platform lain </a:t>
            </a:r>
            <a:r>
              <a:rPr lang="en-US" dirty="0" err="1">
                <a:latin typeface="Montserrat" panose="02000505000000020004" pitchFamily="2" charset="0"/>
              </a:rPr>
              <a:t>untuk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membantu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Anda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fokus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menulis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dan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mempublikasikan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pemikiran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Anda</a:t>
            </a:r>
            <a:r>
              <a:rPr lang="en-US" dirty="0">
                <a:latin typeface="Montserrat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45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E0EA9-C754-4F90-906E-992A8488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rgbClr val="080808"/>
                </a:solidFill>
              </a:rPr>
              <a:t>INSPIRASI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FC98442-82D2-4666-86AE-F36A3048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80" y="649046"/>
            <a:ext cx="2141658" cy="1332587"/>
          </a:xfrm>
          <a:prstGeom prst="rect">
            <a:avLst/>
          </a:pr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4B74536-1066-4DFD-9ACC-CBBEE0230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47" y="3039685"/>
            <a:ext cx="2524866" cy="785095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2D906C-887B-488A-B2D8-F0C7CDF45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80" y="4971318"/>
            <a:ext cx="2141658" cy="12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DB41DD-AF98-4605-8B77-C1EFE133211F}"/>
              </a:ext>
            </a:extLst>
          </p:cNvPr>
          <p:cNvSpPr/>
          <p:nvPr/>
        </p:nvSpPr>
        <p:spPr>
          <a:xfrm>
            <a:off x="8767008" y="0"/>
            <a:ext cx="2081467" cy="4134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A1029-9E21-46AC-8424-2FE26F10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894" y="221497"/>
            <a:ext cx="4884906" cy="1325563"/>
          </a:xfrm>
        </p:spPr>
        <p:txBody>
          <a:bodyPr/>
          <a:lstStyle/>
          <a:p>
            <a:r>
              <a:rPr lang="en-US" dirty="0">
                <a:latin typeface="Montserrat" panose="02000505000000020004" pitchFamily="2" charset="0"/>
              </a:rPr>
              <a:t>FITUR-FITUR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9CF100-6331-4A76-AFB6-F25D93748819}"/>
              </a:ext>
            </a:extLst>
          </p:cNvPr>
          <p:cNvGrpSpPr/>
          <p:nvPr/>
        </p:nvGrpSpPr>
        <p:grpSpPr>
          <a:xfrm>
            <a:off x="760379" y="617978"/>
            <a:ext cx="6436806" cy="1354217"/>
            <a:chOff x="838200" y="1547060"/>
            <a:chExt cx="6436806" cy="1354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464BB6-8A5F-4E6C-8154-79D9A731A501}"/>
                </a:ext>
              </a:extLst>
            </p:cNvPr>
            <p:cNvSpPr txBox="1"/>
            <p:nvPr/>
          </p:nvSpPr>
          <p:spPr>
            <a:xfrm>
              <a:off x="838200" y="1547060"/>
              <a:ext cx="1791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  <a:latin typeface="Helvetica" pitchFamily="2" charset="0"/>
                </a:rPr>
                <a:t>01.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8E42-4E71-4E31-8AD4-C9ABBD8422CA}"/>
                </a:ext>
              </a:extLst>
            </p:cNvPr>
            <p:cNvSpPr txBox="1"/>
            <p:nvPr/>
          </p:nvSpPr>
          <p:spPr>
            <a:xfrm>
              <a:off x="1733981" y="1547060"/>
              <a:ext cx="3193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User-Friendly</a:t>
              </a:r>
              <a:endParaRPr lang="en-US" sz="2400" b="1" dirty="0"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0E3CC4-8D7E-4DCE-B2BD-323AD8F6D6C1}"/>
                </a:ext>
              </a:extLst>
            </p:cNvPr>
            <p:cNvSpPr txBox="1"/>
            <p:nvPr/>
          </p:nvSpPr>
          <p:spPr>
            <a:xfrm>
              <a:off x="1731771" y="2070280"/>
              <a:ext cx="5543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Dengan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tampilan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sederhana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tetapi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tetap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menarik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segar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</a:p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dengan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tombol-tombol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yang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mempermudah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user </a:t>
              </a:r>
            </a:p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dalam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pengoperasian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website.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5A8B81-901F-472E-92B4-0EDAC00E593D}"/>
              </a:ext>
            </a:extLst>
          </p:cNvPr>
          <p:cNvGrpSpPr/>
          <p:nvPr/>
        </p:nvGrpSpPr>
        <p:grpSpPr>
          <a:xfrm>
            <a:off x="760379" y="1972195"/>
            <a:ext cx="6436806" cy="1354217"/>
            <a:chOff x="838200" y="1547060"/>
            <a:chExt cx="6436806" cy="13542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C521B0-1507-4B9B-8859-34362C704C1C}"/>
                </a:ext>
              </a:extLst>
            </p:cNvPr>
            <p:cNvSpPr txBox="1"/>
            <p:nvPr/>
          </p:nvSpPr>
          <p:spPr>
            <a:xfrm>
              <a:off x="838200" y="1547060"/>
              <a:ext cx="1791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  <a:latin typeface="Helvetica" pitchFamily="2" charset="0"/>
                </a:rPr>
                <a:t>02.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68A5DD-4B9E-45A2-AE30-41BCB73F4C5C}"/>
                </a:ext>
              </a:extLst>
            </p:cNvPr>
            <p:cNvSpPr txBox="1"/>
            <p:nvPr/>
          </p:nvSpPr>
          <p:spPr>
            <a:xfrm>
              <a:off x="1733981" y="1547060"/>
              <a:ext cx="3193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Mobile-Friendly</a:t>
              </a:r>
              <a:endParaRPr lang="en-US" sz="2400" b="1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A408DF-061F-496C-87D7-E215EE11C989}"/>
                </a:ext>
              </a:extLst>
            </p:cNvPr>
            <p:cNvSpPr txBox="1"/>
            <p:nvPr/>
          </p:nvSpPr>
          <p:spPr>
            <a:xfrm>
              <a:off x="1731771" y="2070280"/>
              <a:ext cx="5543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Dirancang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dengan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tampilan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khusus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agar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dapat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menyesuaikan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dengan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berbagai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resolusi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layer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termasuk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mobile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sekalipun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CCD14-E2E3-42EB-8394-181C086EC057}"/>
              </a:ext>
            </a:extLst>
          </p:cNvPr>
          <p:cNvGrpSpPr/>
          <p:nvPr/>
        </p:nvGrpSpPr>
        <p:grpSpPr>
          <a:xfrm>
            <a:off x="760379" y="3326412"/>
            <a:ext cx="6436806" cy="1107995"/>
            <a:chOff x="838200" y="1547060"/>
            <a:chExt cx="6436806" cy="1107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26F8DA-B7D3-4B2C-A986-3F82D5A16590}"/>
                </a:ext>
              </a:extLst>
            </p:cNvPr>
            <p:cNvSpPr txBox="1"/>
            <p:nvPr/>
          </p:nvSpPr>
          <p:spPr>
            <a:xfrm>
              <a:off x="838200" y="1547060"/>
              <a:ext cx="1791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  <a:latin typeface="Helvetica" pitchFamily="2" charset="0"/>
                </a:rPr>
                <a:t>03.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A1DAA-CB78-4FD4-A871-9F311407B93E}"/>
                </a:ext>
              </a:extLst>
            </p:cNvPr>
            <p:cNvSpPr txBox="1"/>
            <p:nvPr/>
          </p:nvSpPr>
          <p:spPr>
            <a:xfrm>
              <a:off x="1733981" y="1547060"/>
              <a:ext cx="5269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Large Writing Community</a:t>
              </a:r>
              <a:endParaRPr lang="en-US" sz="2400" b="1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E051B6-99E3-4C61-999E-7AECF49AD616}"/>
                </a:ext>
              </a:extLst>
            </p:cNvPr>
            <p:cNvSpPr txBox="1"/>
            <p:nvPr/>
          </p:nvSpPr>
          <p:spPr>
            <a:xfrm>
              <a:off x="1731771" y="2070280"/>
              <a:ext cx="5543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Menjadikan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tempat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khusus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untuk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para orang yang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sangat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mencintai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tulisan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bacaan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583267-E74C-445F-88F1-7C400FEE3CA3}"/>
              </a:ext>
            </a:extLst>
          </p:cNvPr>
          <p:cNvGrpSpPr/>
          <p:nvPr/>
        </p:nvGrpSpPr>
        <p:grpSpPr>
          <a:xfrm>
            <a:off x="760379" y="4434407"/>
            <a:ext cx="6436806" cy="1600438"/>
            <a:chOff x="838200" y="1547060"/>
            <a:chExt cx="6436806" cy="16004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639954-F969-4264-BE3D-4431E813D29F}"/>
                </a:ext>
              </a:extLst>
            </p:cNvPr>
            <p:cNvSpPr txBox="1"/>
            <p:nvPr/>
          </p:nvSpPr>
          <p:spPr>
            <a:xfrm>
              <a:off x="838200" y="1547060"/>
              <a:ext cx="1791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  <a:latin typeface="Helvetica" pitchFamily="2" charset="0"/>
                </a:rPr>
                <a:t>04.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DC9B92-69AB-4C6B-A8A3-DF54BA8378D0}"/>
                </a:ext>
              </a:extLst>
            </p:cNvPr>
            <p:cNvSpPr txBox="1"/>
            <p:nvPr/>
          </p:nvSpPr>
          <p:spPr>
            <a:xfrm>
              <a:off x="1733980" y="1547060"/>
              <a:ext cx="5541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Sticky navbar &amp; floating button</a:t>
              </a:r>
              <a:endParaRPr lang="en-US" sz="2400" b="1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43993A-D986-4E4F-B7C8-0AFDA7BE249F}"/>
                </a:ext>
              </a:extLst>
            </p:cNvPr>
            <p:cNvSpPr txBox="1"/>
            <p:nvPr/>
          </p:nvSpPr>
          <p:spPr>
            <a:xfrm>
              <a:off x="1731771" y="2070280"/>
              <a:ext cx="55432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Dengan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desain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navbar yang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akan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selalu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memuncul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mempermudah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user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untuk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kembali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ke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halaman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utama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serta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tombol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yang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disepanjang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halaman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guna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menjangkau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user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saat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membaca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15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033D-924B-465E-A8E1-D55DB6C5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34" y="16248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" panose="02000505000000020004" pitchFamily="2" charset="0"/>
              </a:rPr>
              <a:t>L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A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N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D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I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N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G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3BF604-1CE7-4E05-B310-7F79E04ED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0"/>
          <a:stretch/>
        </p:blipFill>
        <p:spPr>
          <a:xfrm>
            <a:off x="2604581" y="1165394"/>
            <a:ext cx="8908915" cy="1476648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0C3F96-24A1-41D1-BACA-9CD5B30308DE}"/>
              </a:ext>
            </a:extLst>
          </p:cNvPr>
          <p:cNvSpPr txBox="1">
            <a:spLocks/>
          </p:cNvSpPr>
          <p:nvPr/>
        </p:nvSpPr>
        <p:spPr>
          <a:xfrm>
            <a:off x="678504" y="4193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ontserrat" panose="02000505000000020004" pitchFamily="2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817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3.54167E-6 -1.41736 " pathEditMode="relative" rAng="0" ptsTypes="AA">
                                      <p:cBhvr>
                                        <p:cTn id="6" dur="6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033D-924B-465E-A8E1-D55DB6C5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9" y="2240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2000505000000020004" pitchFamily="2" charset="0"/>
              </a:rPr>
              <a:t>POST</a:t>
            </a:r>
            <a:br>
              <a:rPr lang="en-US" dirty="0">
                <a:latin typeface="Montserrat" panose="02000505000000020004" pitchFamily="2" charset="0"/>
              </a:rPr>
            </a:br>
            <a:r>
              <a:rPr lang="en-US" dirty="0">
                <a:latin typeface="Montserrat" panose="02000505000000020004" pitchFamily="2" charset="0"/>
              </a:rPr>
              <a:t>	DETAIL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C3F96-24A1-41D1-BACA-9CD5B30308DE}"/>
              </a:ext>
            </a:extLst>
          </p:cNvPr>
          <p:cNvSpPr txBox="1">
            <a:spLocks/>
          </p:cNvSpPr>
          <p:nvPr/>
        </p:nvSpPr>
        <p:spPr>
          <a:xfrm>
            <a:off x="176719" y="11653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ontserrat" panose="02000505000000020004" pitchFamily="2" charset="0"/>
              </a:rPr>
              <a:t>PAGE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585B3A-CC95-4A2E-A098-D3842369D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3"/>
          <a:stretch/>
        </p:blipFill>
        <p:spPr>
          <a:xfrm>
            <a:off x="3694929" y="2008357"/>
            <a:ext cx="8066352" cy="13721715"/>
          </a:xfrm>
        </p:spPr>
      </p:pic>
    </p:spTree>
    <p:extLst>
      <p:ext uri="{BB962C8B-B14F-4D97-AF65-F5344CB8AC3E}">
        <p14:creationId xmlns:p14="http://schemas.microsoft.com/office/powerpoint/2010/main" val="335354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39236 L 0.00131 -1.3261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8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4172B-64D8-43AD-B8AC-9D002E7A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124147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ontserrat" panose="02000505000000020004" pitchFamily="2" charset="0"/>
              </a:rPr>
              <a:t>Creative Members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BC832B5-E735-4629-B3DA-794613C07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3" b="3"/>
          <a:stretch/>
        </p:blipFill>
        <p:spPr>
          <a:xfrm>
            <a:off x="1156096" y="1148388"/>
            <a:ext cx="1811426" cy="1811426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6" name="Picture 5" descr="A person wearing glasses&#10;&#10;Description generated with high confidence">
            <a:extLst>
              <a:ext uri="{FF2B5EF4-FFF2-40B4-BE49-F238E27FC236}">
                <a16:creationId xmlns:a16="http://schemas.microsoft.com/office/drawing/2014/main" id="{E10FF9F8-8EC8-4599-AA11-CAC3C95DE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0" r="16501" b="2"/>
          <a:stretch/>
        </p:blipFill>
        <p:spPr>
          <a:xfrm>
            <a:off x="5828688" y="1196778"/>
            <a:ext cx="3265223" cy="3265223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&#10;&#10;Description generated with very high confidence">
            <a:extLst>
              <a:ext uri="{FF2B5EF4-FFF2-40B4-BE49-F238E27FC236}">
                <a16:creationId xmlns:a16="http://schemas.microsoft.com/office/drawing/2014/main" id="{CACC4DF8-1798-4E19-95D4-6784E715A2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51" b="1"/>
          <a:stretch/>
        </p:blipFill>
        <p:spPr>
          <a:xfrm>
            <a:off x="9167224" y="568200"/>
            <a:ext cx="2339066" cy="2339066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8AE42329-59EC-4265-ABCA-9D2EDED2DD2C}"/>
              </a:ext>
            </a:extLst>
          </p:cNvPr>
          <p:cNvSpPr txBox="1">
            <a:spLocks/>
          </p:cNvSpPr>
          <p:nvPr/>
        </p:nvSpPr>
        <p:spPr>
          <a:xfrm>
            <a:off x="593091" y="2959814"/>
            <a:ext cx="3109559" cy="6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Montserrat" panose="02000505000000020004" pitchFamily="2" charset="0"/>
              </a:rPr>
              <a:t>Riyad E. </a:t>
            </a:r>
            <a:r>
              <a:rPr lang="en-US" sz="2800" dirty="0" err="1">
                <a:latin typeface="Montserrat" panose="02000505000000020004" pitchFamily="2" charset="0"/>
              </a:rPr>
              <a:t>Salomo</a:t>
            </a:r>
            <a:endParaRPr lang="en-US" sz="2800" dirty="0">
              <a:latin typeface="Montserrat" panose="02000505000000020004" pitchFamily="2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224AE76-D9F6-4510-9651-681D669DDA21}"/>
              </a:ext>
            </a:extLst>
          </p:cNvPr>
          <p:cNvSpPr txBox="1">
            <a:spLocks/>
          </p:cNvSpPr>
          <p:nvPr/>
        </p:nvSpPr>
        <p:spPr>
          <a:xfrm>
            <a:off x="6062126" y="4284724"/>
            <a:ext cx="3115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Montserrat" panose="02000505000000020004" pitchFamily="2" charset="0"/>
              </a:rPr>
              <a:t>Adinda</a:t>
            </a:r>
            <a:r>
              <a:rPr lang="en-US" sz="2800" dirty="0">
                <a:latin typeface="Montserrat" panose="02000505000000020004" pitchFamily="2" charset="0"/>
              </a:rPr>
              <a:t> </a:t>
            </a:r>
            <a:r>
              <a:rPr lang="en-US" sz="2800" dirty="0" err="1">
                <a:latin typeface="Montserrat" panose="02000505000000020004" pitchFamily="2" charset="0"/>
              </a:rPr>
              <a:t>Pratiwi</a:t>
            </a:r>
            <a:r>
              <a:rPr lang="en-US" sz="2800" dirty="0">
                <a:latin typeface="Montserrat" panose="02000505000000020004" pitchFamily="2" charset="0"/>
              </a:rPr>
              <a:t> P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A882293-5B3C-4968-8DA0-03F90059C494}"/>
              </a:ext>
            </a:extLst>
          </p:cNvPr>
          <p:cNvSpPr txBox="1">
            <a:spLocks/>
          </p:cNvSpPr>
          <p:nvPr/>
        </p:nvSpPr>
        <p:spPr>
          <a:xfrm>
            <a:off x="8907851" y="3088736"/>
            <a:ext cx="3115470" cy="593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Montserrat" panose="02000505000000020004" pitchFamily="2" charset="0"/>
              </a:rPr>
              <a:t>Daniel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4653C-E977-4508-AA2E-526B37C205CC}"/>
              </a:ext>
            </a:extLst>
          </p:cNvPr>
          <p:cNvSpPr txBox="1"/>
          <p:nvPr/>
        </p:nvSpPr>
        <p:spPr>
          <a:xfrm>
            <a:off x="3702650" y="5648331"/>
            <a:ext cx="157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Fillia</a:t>
            </a:r>
            <a:r>
              <a:rPr lang="en-US" dirty="0"/>
              <a:t> </a:t>
            </a:r>
            <a:r>
              <a:rPr lang="en-US" dirty="0" err="1"/>
              <a:t>Sekar</a:t>
            </a:r>
            <a:r>
              <a:rPr lang="en-US" dirty="0"/>
              <a:t> M. </a:t>
            </a:r>
          </a:p>
          <a:p>
            <a:r>
              <a:rPr lang="en-US" dirty="0"/>
              <a:t>4518210039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E00E4E-B7BE-4E9B-A99C-5EB63ACE5416}"/>
              </a:ext>
            </a:extLst>
          </p:cNvPr>
          <p:cNvSpPr txBox="1"/>
          <p:nvPr/>
        </p:nvSpPr>
        <p:spPr>
          <a:xfrm>
            <a:off x="6173309" y="5231924"/>
            <a:ext cx="257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Designer &amp; Developer</a:t>
            </a:r>
          </a:p>
          <a:p>
            <a:pPr algn="ctr"/>
            <a:r>
              <a:rPr lang="en-US" dirty="0"/>
              <a:t>4518210036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D47C0-4BAA-4701-BE86-93E22256C50E}"/>
              </a:ext>
            </a:extLst>
          </p:cNvPr>
          <p:cNvSpPr txBox="1"/>
          <p:nvPr/>
        </p:nvSpPr>
        <p:spPr>
          <a:xfrm>
            <a:off x="9177596" y="3692535"/>
            <a:ext cx="257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Contributor</a:t>
            </a:r>
          </a:p>
          <a:p>
            <a:pPr algn="ctr"/>
            <a:r>
              <a:rPr lang="en-US" dirty="0"/>
              <a:t>4518210007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16FD09-F5CD-4043-8F85-105D93E2D039}"/>
              </a:ext>
            </a:extLst>
          </p:cNvPr>
          <p:cNvSpPr txBox="1"/>
          <p:nvPr/>
        </p:nvSpPr>
        <p:spPr>
          <a:xfrm>
            <a:off x="717944" y="3585330"/>
            <a:ext cx="257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Contributor</a:t>
            </a:r>
          </a:p>
          <a:p>
            <a:pPr algn="ctr"/>
            <a:r>
              <a:rPr lang="en-US" dirty="0"/>
              <a:t>4518210026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C61D6-A920-48F3-9FB9-9A99E31D9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419" y="3210153"/>
            <a:ext cx="2495550" cy="2257425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294503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39A-E400-4985-BE39-E78865EC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075" y="2222500"/>
            <a:ext cx="4752975" cy="1325563"/>
          </a:xfrm>
        </p:spPr>
        <p:txBody>
          <a:bodyPr/>
          <a:lstStyle/>
          <a:p>
            <a:pPr algn="ctr"/>
            <a:r>
              <a:rPr lang="en-US" dirty="0">
                <a:latin typeface="Montserrat" panose="02000505000000020004" pitchFamily="2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A7FE7-B2F3-4EA8-9648-A8941167D43D}"/>
              </a:ext>
            </a:extLst>
          </p:cNvPr>
          <p:cNvSpPr/>
          <p:nvPr/>
        </p:nvSpPr>
        <p:spPr>
          <a:xfrm rot="2529472">
            <a:off x="6960343" y="-2880214"/>
            <a:ext cx="4782528" cy="5146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107AC-E707-42A8-BD1F-5B312C804CF9}"/>
              </a:ext>
            </a:extLst>
          </p:cNvPr>
          <p:cNvSpPr/>
          <p:nvPr/>
        </p:nvSpPr>
        <p:spPr>
          <a:xfrm rot="2529472">
            <a:off x="1108333" y="3958736"/>
            <a:ext cx="4782528" cy="5146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181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Montserrat</vt:lpstr>
      <vt:lpstr>Office Theme</vt:lpstr>
      <vt:lpstr>Minimalism Web Design Presentation</vt:lpstr>
      <vt:lpstr>LATAR BELAKANG</vt:lpstr>
      <vt:lpstr>INSPIRASI</vt:lpstr>
      <vt:lpstr>FITUR-FITUR</vt:lpstr>
      <vt:lpstr>L A N D I N G </vt:lpstr>
      <vt:lpstr>POST  DETAIL </vt:lpstr>
      <vt:lpstr>Creative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officeori 1240</dc:creator>
  <cp:lastModifiedBy>officeori 1240</cp:lastModifiedBy>
  <cp:revision>27</cp:revision>
  <dcterms:created xsi:type="dcterms:W3CDTF">2020-01-04T13:17:21Z</dcterms:created>
  <dcterms:modified xsi:type="dcterms:W3CDTF">2020-01-07T11:35:10Z</dcterms:modified>
</cp:coreProperties>
</file>