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7" r:id="rId8"/>
    <p:sldId id="261" r:id="rId9"/>
    <p:sldId id="271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5F08F7A-9AD2-41BB-8048-1F5B4D016D9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6B6147-09E2-414B-AA9A-2931B6ABF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senit.com/php/keyword-and-ph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457200"/>
            <a:ext cx="5105400" cy="1572768"/>
          </a:xfrm>
        </p:spPr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3422" y="2133600"/>
            <a:ext cx="5114778" cy="1101248"/>
          </a:xfrm>
        </p:spPr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pic>
        <p:nvPicPr>
          <p:cNvPr id="6" name="Picture 5" descr="a3c0909adf58fb15e901b6c429a9d9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"/>
            <a:ext cx="8077200" cy="65588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066800"/>
            <a:ext cx="70199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871538"/>
            <a:ext cx="62198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14400"/>
            <a:ext cx="62579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2388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95263"/>
            <a:ext cx="86296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95263"/>
            <a:ext cx="86296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294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TUGAS 1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a3c0909adf58fb15e901b6c429a9d9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4495800" cy="365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867400"/>
            <a:ext cx="468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Tugas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Langsung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dibuat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ketik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</a:t>
            </a:r>
            <a:r>
              <a:rPr lang="en-US" dirty="0" smtClean="0">
                <a:solidFill>
                  <a:srgbClr val="FF0000"/>
                </a:solidFill>
              </a:rPr>
              <a:t> classroom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594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,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7377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TUJUAN PENCAPAIAN PEMBELAJARAN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457256-concept-d-39-illustration-d-39-algorithme-informatique-concept-de-design-plat-moderne-de-conception-de-page-web-pour-site-web-et-site-web-mobile-illustrationle-vectori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08" y="2514600"/>
            <a:ext cx="3884024" cy="2914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2819400"/>
            <a:ext cx="4572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Materi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Pembelajaran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–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–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– </a:t>
            </a:r>
            <a:r>
              <a:rPr lang="en-US" dirty="0" err="1" smtClean="0"/>
              <a:t>Pseudocode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– Flow Chart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DEFINISI</a:t>
            </a:r>
            <a:r>
              <a:rPr lang="en-US" b="1" dirty="0" smtClean="0">
                <a:solidFill>
                  <a:srgbClr val="FF0000"/>
                </a:solidFill>
              </a:rPr>
              <a:t> PEMROGRAMAN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ALGORITMA</a:t>
            </a:r>
          </a:p>
          <a:p>
            <a:pPr fontAlgn="base"/>
            <a:endParaRPr lang="en-US" b="1" dirty="0"/>
          </a:p>
          <a:p>
            <a:pPr algn="just" fontAlgn="base"/>
            <a:r>
              <a:rPr lang="en-US" b="1" dirty="0" err="1">
                <a:solidFill>
                  <a:srgbClr val="FF0000"/>
                </a:solidFill>
              </a:rPr>
              <a:t>Pemrograman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,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(debug),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‘</a:t>
            </a:r>
            <a:r>
              <a:rPr lang="en-US" dirty="0" err="1"/>
              <a:t>pekerjaan</a:t>
            </a:r>
            <a:r>
              <a:rPr lang="en-US" dirty="0"/>
              <a:t>’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 </a:t>
            </a:r>
            <a:r>
              <a:rPr lang="en-US" i="1" dirty="0"/>
              <a:t>programmer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0480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ALGORITMA</a:t>
            </a:r>
          </a:p>
          <a:p>
            <a:pPr fontAlgn="base"/>
            <a:endParaRPr lang="en-US" dirty="0"/>
          </a:p>
          <a:p>
            <a:pPr algn="just" fontAlgn="base"/>
            <a:r>
              <a:rPr lang="en-US" b="1" dirty="0" err="1" smtClean="0">
                <a:solidFill>
                  <a:srgbClr val="FF0000"/>
                </a:solidFill>
              </a:rPr>
              <a:t>Algoritma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”.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 err="1"/>
              <a:t>tulisan</a:t>
            </a:r>
            <a:r>
              <a:rPr lang="en-US" dirty="0"/>
              <a:t> 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b="1" i="1" dirty="0"/>
              <a:t>pseudo code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 err="1"/>
              <a:t>gambar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i="1" dirty="0"/>
              <a:t>Flowchart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5225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SEJARAH SINGKAT ALGORITMA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906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Asal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kata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algoritma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Abu </a:t>
            </a:r>
            <a:r>
              <a:rPr lang="en-US" dirty="0" err="1">
                <a:solidFill>
                  <a:srgbClr val="FF0000"/>
                </a:solidFill>
              </a:rPr>
              <a:t>Ja’far</a:t>
            </a:r>
            <a:r>
              <a:rPr lang="en-US" dirty="0">
                <a:solidFill>
                  <a:srgbClr val="FF0000"/>
                </a:solidFill>
              </a:rPr>
              <a:t> Mohammed </a:t>
            </a:r>
            <a:r>
              <a:rPr lang="en-US" dirty="0" err="1">
                <a:solidFill>
                  <a:srgbClr val="FF0000"/>
                </a:solidFill>
              </a:rPr>
              <a:t>Ibn</a:t>
            </a:r>
            <a:r>
              <a:rPr lang="en-US" dirty="0">
                <a:solidFill>
                  <a:srgbClr val="FF0000"/>
                </a:solidFill>
              </a:rPr>
              <a:t> Musa al-</a:t>
            </a:r>
            <a:r>
              <a:rPr lang="en-US" dirty="0" err="1">
                <a:solidFill>
                  <a:srgbClr val="FF0000"/>
                </a:solidFill>
              </a:rPr>
              <a:t>Khowarizmi</a:t>
            </a:r>
            <a:r>
              <a:rPr lang="en-US" dirty="0"/>
              <a:t>, </a:t>
            </a:r>
            <a:r>
              <a:rPr lang="en-US" dirty="0" err="1"/>
              <a:t>ilmuwan</a:t>
            </a:r>
            <a:r>
              <a:rPr lang="en-US" dirty="0"/>
              <a:t> Persia yang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berjudul</a:t>
            </a:r>
            <a:r>
              <a:rPr lang="en-US" dirty="0"/>
              <a:t> “Al </a:t>
            </a:r>
            <a:r>
              <a:rPr lang="en-US" dirty="0" err="1"/>
              <a:t>Jabr</a:t>
            </a:r>
            <a:r>
              <a:rPr lang="en-US" dirty="0"/>
              <a:t> </a:t>
            </a:r>
            <a:r>
              <a:rPr lang="en-US" dirty="0" err="1"/>
              <a:t>W’Al-Muqabala</a:t>
            </a:r>
            <a:r>
              <a:rPr lang="en-US" dirty="0"/>
              <a:t>” (Rules of Restoration </a:t>
            </a:r>
            <a:r>
              <a:rPr lang="en-US" dirty="0">
                <a:hlinkClick r:id="rId2"/>
              </a:rPr>
              <a:t>and</a:t>
            </a:r>
            <a:r>
              <a:rPr lang="en-US" dirty="0"/>
              <a:t> Reduction) yang </a:t>
            </a:r>
            <a:r>
              <a:rPr lang="en-US" dirty="0" err="1"/>
              <a:t>diterbitkan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825 M.</a:t>
            </a:r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dituangkan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. Hal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ditekankan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lain.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  <p:pic>
        <p:nvPicPr>
          <p:cNvPr id="5" name="Picture 4" descr="Algorit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619500"/>
            <a:ext cx="3048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0075"/>
            <a:ext cx="81343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7725"/>
            <a:ext cx="81534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" y="838200"/>
            <a:ext cx="7772400" cy="53517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PT Serif"/>
                <a:cs typeface="Arial" pitchFamily="34" charset="0"/>
              </a:rPr>
              <a:t>Algoritma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sendiri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memiliki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beberapa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ciri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penting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agar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bisa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digunakan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untuk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menyelesaikan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masalah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diantaranya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PT Serif"/>
                <a:cs typeface="Arial" pitchFamily="34" charset="0"/>
              </a:rPr>
              <a:t>Algoritma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harus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berhenti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setelah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mengerjakan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sejumlah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langkah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tertentu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PT Serif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Setiap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langkah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harus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didefinisikan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dengan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tepat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tidak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ambigu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PT Serif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PT Serif"/>
                <a:cs typeface="Arial" pitchFamily="34" charset="0"/>
              </a:rPr>
              <a:t>Algoritma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memiliki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masukan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berjumlah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nol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atau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lebih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PT Serif"/>
                <a:cs typeface="Arial" pitchFamily="34" charset="0"/>
              </a:rPr>
              <a:t>Algoritma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memiliki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keluaran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berjumlah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nol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atau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lebih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PT Serif"/>
                <a:cs typeface="Arial" pitchFamily="34" charset="0"/>
              </a:rPr>
              <a:t>Algoritma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harus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efektif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.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Maksudnya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setiap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langkah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yang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tertulis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harus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sederhana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sehingga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dapat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dikerjakan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dalam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waktu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singkat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dan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masuk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akal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PT Serif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95263"/>
            <a:ext cx="86296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4676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81</TotalTime>
  <Words>280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Pemrograman Dasar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MM</dc:creator>
  <cp:lastModifiedBy>MM</cp:lastModifiedBy>
  <cp:revision>11</cp:revision>
  <dcterms:created xsi:type="dcterms:W3CDTF">2021-08-05T00:42:10Z</dcterms:created>
  <dcterms:modified xsi:type="dcterms:W3CDTF">2021-08-05T02:03:57Z</dcterms:modified>
</cp:coreProperties>
</file>