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4482-BC14-463A-9867-F11113DA07C0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81341-0643-458C-BAB9-182BE1F4D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44482-BC14-463A-9867-F11113DA07C0}" type="datetimeFigureOut">
              <a:rPr lang="en-US" smtClean="0"/>
              <a:pPr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81341-0643-458C-BAB9-182BE1F4D7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Fluid Red and Yellow Flat Color Background 1379970 Vector Art at Vecteez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676400" y="0"/>
            <a:ext cx="11606213" cy="742797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514600"/>
            <a:ext cx="3810000" cy="1470025"/>
          </a:xfrm>
        </p:spPr>
        <p:txBody>
          <a:bodyPr>
            <a:normAutofit fontScale="90000"/>
          </a:bodyPr>
          <a:lstStyle/>
          <a:p>
            <a:pPr algn="r"/>
            <a:r>
              <a:rPr lang="en-US" sz="7800" b="1" dirty="0" smtClean="0">
                <a:solidFill>
                  <a:schemeClr val="accent6">
                    <a:lumMod val="50000"/>
                  </a:schemeClr>
                </a:solidFill>
              </a:rPr>
              <a:t>BATU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GUNTING</a:t>
            </a:r>
            <a:b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6100" b="1" dirty="0" smtClean="0">
                <a:solidFill>
                  <a:schemeClr val="accent6">
                    <a:lumMod val="50000"/>
                  </a:schemeClr>
                </a:solidFill>
              </a:rPr>
              <a:t>KERTAS</a:t>
            </a:r>
            <a:endParaRPr lang="en-US" sz="6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24700" y="5334000"/>
            <a:ext cx="2857500" cy="1295400"/>
          </a:xfrm>
          <a:prstGeom prst="rect">
            <a:avLst/>
          </a:prstGeom>
          <a:solidFill>
            <a:schemeClr val="bg1">
              <a:lumMod val="50000"/>
              <a:alpha val="21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0" y="5522893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By </a:t>
            </a:r>
            <a:r>
              <a:rPr lang="en-US" sz="2000" b="1" dirty="0" err="1" smtClean="0"/>
              <a:t>Kelompok</a:t>
            </a:r>
            <a:r>
              <a:rPr lang="en-US" sz="2000" b="1" dirty="0" smtClean="0"/>
              <a:t> P :</a:t>
            </a:r>
          </a:p>
          <a:p>
            <a:r>
              <a:rPr lang="en-US" dirty="0" smtClean="0"/>
              <a:t>Maharani </a:t>
            </a:r>
            <a:r>
              <a:rPr lang="en-US" dirty="0" err="1" smtClean="0"/>
              <a:t>Ayu</a:t>
            </a:r>
            <a:r>
              <a:rPr lang="en-US" dirty="0" smtClean="0"/>
              <a:t> S</a:t>
            </a:r>
          </a:p>
          <a:p>
            <a:r>
              <a:rPr lang="en-US" dirty="0" err="1" smtClean="0"/>
              <a:t>Dinda</a:t>
            </a:r>
            <a:r>
              <a:rPr lang="en-US" dirty="0" smtClean="0"/>
              <a:t> Natalia 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40" name="Picture 4" descr="Pink Wallpapers: Free HD Download [500+ HQ] | Unspla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28600" y="-4800600"/>
            <a:ext cx="9525000" cy="14277976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400" b="1" dirty="0" err="1" smtClean="0">
                <a:solidFill>
                  <a:schemeClr val="bg1"/>
                </a:solidFill>
              </a:rPr>
              <a:t>Apasih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permainan</a:t>
            </a:r>
            <a:endParaRPr lang="en-US" sz="4400" b="1" dirty="0" smtClean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Gunting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Batu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kertas</a:t>
            </a:r>
            <a:r>
              <a:rPr lang="en-US" sz="4400" b="1" dirty="0" smtClean="0">
                <a:solidFill>
                  <a:schemeClr val="bg1"/>
                </a:solidFill>
              </a:rPr>
              <a:t> </a:t>
            </a:r>
            <a:r>
              <a:rPr lang="en-US" sz="4400" b="1" dirty="0" err="1" smtClean="0">
                <a:solidFill>
                  <a:schemeClr val="bg1"/>
                </a:solidFill>
              </a:rPr>
              <a:t>itu</a:t>
            </a:r>
            <a:r>
              <a:rPr lang="en-US" sz="4400" b="1" dirty="0" smtClean="0">
                <a:solidFill>
                  <a:schemeClr val="bg1"/>
                </a:solidFill>
              </a:rPr>
              <a:t>?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76400" y="4038600"/>
            <a:ext cx="60198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Dilakukan</a:t>
            </a:r>
            <a:r>
              <a:rPr lang="en-US" b="1" dirty="0" smtClean="0"/>
              <a:t> </a:t>
            </a:r>
            <a:r>
              <a:rPr lang="en-US" b="1" dirty="0" err="1" smtClean="0"/>
              <a:t>oleh</a:t>
            </a:r>
            <a:r>
              <a:rPr lang="en-US" b="1" dirty="0" smtClean="0"/>
              <a:t> 2 </a:t>
            </a:r>
            <a:r>
              <a:rPr lang="en-US" b="1" dirty="0" err="1" smtClean="0"/>
              <a:t>pemain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76400" y="5257800"/>
            <a:ext cx="6019800" cy="685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Menggunakan</a:t>
            </a:r>
            <a:r>
              <a:rPr lang="en-US" b="1" dirty="0" smtClean="0"/>
              <a:t> </a:t>
            </a:r>
            <a:r>
              <a:rPr lang="en-US" b="1" dirty="0" err="1" smtClean="0"/>
              <a:t>jari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40" name="Picture 4" descr="Pink Wallpapers: Free HD Download [500+ HQ] | Unspla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286000"/>
            <a:ext cx="9525000" cy="14277976"/>
          </a:xfrm>
          <a:prstGeom prst="rect">
            <a:avLst/>
          </a:prstGeom>
          <a:noFill/>
        </p:spPr>
      </p:pic>
      <p:pic>
        <p:nvPicPr>
          <p:cNvPr id="15363" name="Picture 3" descr="C:\Users\Dindaa\Downloads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04800"/>
            <a:ext cx="1600200" cy="1600200"/>
          </a:xfrm>
          <a:prstGeom prst="rect">
            <a:avLst/>
          </a:prstGeom>
          <a:noFill/>
        </p:spPr>
      </p:pic>
      <p:pic>
        <p:nvPicPr>
          <p:cNvPr id="15366" name="Picture 6" descr="C:\Users\Dindaa\Downloads\Untitled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5200" y="304800"/>
            <a:ext cx="1828800" cy="1828800"/>
          </a:xfrm>
          <a:prstGeom prst="rect">
            <a:avLst/>
          </a:prstGeom>
          <a:noFill/>
        </p:spPr>
      </p:pic>
      <p:pic>
        <p:nvPicPr>
          <p:cNvPr id="12" name="Picture 6" descr="C:\Users\Dindaa\Downloads\Untitled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438400"/>
            <a:ext cx="1828800" cy="1828800"/>
          </a:xfrm>
          <a:prstGeom prst="rect">
            <a:avLst/>
          </a:prstGeom>
          <a:noFill/>
        </p:spPr>
      </p:pic>
      <p:pic>
        <p:nvPicPr>
          <p:cNvPr id="15367" name="Picture 7" descr="C:\Users\Dindaa\Downloads\Untitled-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2286000"/>
            <a:ext cx="2057400" cy="2057400"/>
          </a:xfrm>
          <a:prstGeom prst="rect">
            <a:avLst/>
          </a:prstGeom>
          <a:noFill/>
        </p:spPr>
      </p:pic>
      <p:pic>
        <p:nvPicPr>
          <p:cNvPr id="14" name="Picture 3" descr="C:\Users\Dindaa\Downloads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4876800"/>
            <a:ext cx="1600200" cy="1600200"/>
          </a:xfrm>
          <a:prstGeom prst="rect">
            <a:avLst/>
          </a:prstGeom>
          <a:noFill/>
        </p:spPr>
      </p:pic>
      <p:pic>
        <p:nvPicPr>
          <p:cNvPr id="15" name="Picture 7" descr="C:\Users\Dindaa\Downloads\Untitled-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4724400"/>
            <a:ext cx="2057400" cy="20574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2590800" y="1066800"/>
            <a:ext cx="38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vs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7000" y="3200400"/>
            <a:ext cx="38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vs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5410200"/>
            <a:ext cx="38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vs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2" name="Explosion 2 21"/>
          <p:cNvSpPr/>
          <p:nvPr/>
        </p:nvSpPr>
        <p:spPr>
          <a:xfrm>
            <a:off x="6172200" y="76200"/>
            <a:ext cx="2971800" cy="2209800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xplosion 2 22"/>
          <p:cNvSpPr/>
          <p:nvPr/>
        </p:nvSpPr>
        <p:spPr>
          <a:xfrm>
            <a:off x="6096000" y="2209800"/>
            <a:ext cx="2971800" cy="2209800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xplosion 2 23"/>
          <p:cNvSpPr/>
          <p:nvPr/>
        </p:nvSpPr>
        <p:spPr>
          <a:xfrm>
            <a:off x="6172200" y="4419600"/>
            <a:ext cx="2971800" cy="2209800"/>
          </a:xfrm>
          <a:prstGeom prst="irregularSeal2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6" descr="C:\Users\Dindaa\Downloads\Untitled-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29400" y="304800"/>
            <a:ext cx="1828800" cy="1828800"/>
          </a:xfrm>
          <a:prstGeom prst="rect">
            <a:avLst/>
          </a:prstGeom>
          <a:noFill/>
        </p:spPr>
      </p:pic>
      <p:pic>
        <p:nvPicPr>
          <p:cNvPr id="26" name="Picture 7" descr="C:\Users\Dindaa\Downloads\Untitled-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53200" y="2209800"/>
            <a:ext cx="2057400" cy="2057400"/>
          </a:xfrm>
          <a:prstGeom prst="rect">
            <a:avLst/>
          </a:prstGeom>
          <a:noFill/>
        </p:spPr>
      </p:pic>
      <p:pic>
        <p:nvPicPr>
          <p:cNvPr id="27" name="Picture 3" descr="C:\Users\Dindaa\Downloads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5600" y="4724400"/>
            <a:ext cx="1600200" cy="1600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40" name="Picture 4" descr="Pink Wallpapers: Free HD Download [500+ HQ] | Unspla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819400"/>
            <a:ext cx="9525000" cy="14277976"/>
          </a:xfrm>
          <a:prstGeom prst="rect">
            <a:avLst/>
          </a:prstGeom>
          <a:noFill/>
        </p:spPr>
      </p:pic>
      <p:sp>
        <p:nvSpPr>
          <p:cNvPr id="19" name="Rounded Rectangle 18"/>
          <p:cNvSpPr/>
          <p:nvPr/>
        </p:nvSpPr>
        <p:spPr>
          <a:xfrm>
            <a:off x="1524000" y="533400"/>
            <a:ext cx="6583680" cy="1219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24000" y="160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05000" y="816114"/>
            <a:ext cx="567027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MODULE : random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67000" y="2438400"/>
            <a:ext cx="17363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randint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43200" y="3962400"/>
            <a:ext cx="34531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MODUL : </a:t>
            </a:r>
            <a:r>
              <a:rPr lang="en-US" sz="4000" b="1" dirty="0" err="1" smtClean="0">
                <a:solidFill>
                  <a:schemeClr val="bg1"/>
                </a:solidFill>
              </a:rPr>
              <a:t>enum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524000" y="2133600"/>
            <a:ext cx="6583680" cy="1219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524000" y="3733800"/>
            <a:ext cx="6583680" cy="1219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1524000" y="5410200"/>
            <a:ext cx="6583680" cy="1219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743200" y="5616714"/>
            <a:ext cx="2094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chemeClr val="bg1"/>
                </a:solidFill>
              </a:rPr>
              <a:t>INTenum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4419600" y="1524000"/>
            <a:ext cx="762000" cy="76200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4419600" y="4800600"/>
            <a:ext cx="762000" cy="76200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9" grpId="0"/>
      <p:bldP spid="31" grpId="0"/>
      <p:bldP spid="32" grpId="0" animBg="1"/>
      <p:bldP spid="33" grpId="0" animBg="1"/>
      <p:bldP spid="34" grpId="0" animBg="1"/>
      <p:bldP spid="35" grpId="0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40" name="Picture 4" descr="Pink Wallpapers: Free HD Download [500+ HQ] | Unspla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138988"/>
            <a:ext cx="9525000" cy="14277976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524000" y="160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4425" y="76200"/>
            <a:ext cx="7419975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9175" y="6096000"/>
            <a:ext cx="515302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40" name="Picture 4" descr="Pink Wallpapers: Free HD Download [500+ HQ] | Unspla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138988"/>
            <a:ext cx="9525000" cy="14277976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524000" y="160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9225" y="433388"/>
            <a:ext cx="6305550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40" name="Picture 4" descr="Pink Wallpapers: Free HD Download [500+ HQ] | Unspla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138988"/>
            <a:ext cx="9525000" cy="14277976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524000" y="160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3038" y="257175"/>
            <a:ext cx="6257925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340" name="Picture 4" descr="Pink Wallpapers: Free HD Download [500+ HQ] | Unsplash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7138988"/>
            <a:ext cx="9525000" cy="14277976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1524000" y="160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838200"/>
            <a:ext cx="371274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>
                <a:solidFill>
                  <a:schemeClr val="bg1"/>
                </a:solidFill>
              </a:rPr>
              <a:t>Referensi</a:t>
            </a:r>
            <a:r>
              <a:rPr lang="en-US" sz="4400" dirty="0" smtClean="0">
                <a:solidFill>
                  <a:schemeClr val="bg1"/>
                </a:solidFill>
              </a:rPr>
              <a:t> :</a:t>
            </a:r>
            <a:endParaRPr lang="en-US" sz="4400" dirty="0" smtClean="0">
              <a:solidFill>
                <a:schemeClr val="bg1"/>
              </a:solidFill>
            </a:endParaRPr>
          </a:p>
          <a:p>
            <a:r>
              <a:rPr lang="en-US" sz="4400" dirty="0" err="1" smtClean="0">
                <a:solidFill>
                  <a:schemeClr val="bg1"/>
                </a:solidFill>
              </a:rPr>
              <a:t>Modul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 err="1" smtClean="0">
                <a:solidFill>
                  <a:schemeClr val="bg1"/>
                </a:solidFill>
              </a:rPr>
              <a:t>Netacad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41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BATU GUNTING KERTAS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Dindaa</dc:creator>
  <cp:lastModifiedBy>Dindaa</cp:lastModifiedBy>
  <cp:revision>53</cp:revision>
  <dcterms:created xsi:type="dcterms:W3CDTF">2021-06-22T14:16:00Z</dcterms:created>
  <dcterms:modified xsi:type="dcterms:W3CDTF">2021-06-23T13:05:11Z</dcterms:modified>
</cp:coreProperties>
</file>